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9" r:id="rId2"/>
  </p:sldMasterIdLst>
  <p:notesMasterIdLst>
    <p:notesMasterId r:id="rId14"/>
  </p:notesMasterIdLst>
  <p:sldIdLst>
    <p:sldId id="256" r:id="rId3"/>
    <p:sldId id="9406" r:id="rId4"/>
    <p:sldId id="280" r:id="rId5"/>
    <p:sldId id="282" r:id="rId6"/>
    <p:sldId id="286" r:id="rId7"/>
    <p:sldId id="287" r:id="rId8"/>
    <p:sldId id="288" r:id="rId9"/>
    <p:sldId id="289" r:id="rId10"/>
    <p:sldId id="290" r:id="rId11"/>
    <p:sldId id="9405" r:id="rId12"/>
    <p:sldId id="9407" r:id="rId13"/>
  </p:sldIdLst>
  <p:sldSz cx="12192000" cy="6858000"/>
  <p:notesSz cx="9925050" cy="6792913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36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1" autoAdjust="0"/>
    <p:restoredTop sz="94660"/>
  </p:normalViewPr>
  <p:slideViewPr>
    <p:cSldViewPr>
      <p:cViewPr varScale="1">
        <p:scale>
          <a:sx n="79" d="100"/>
          <a:sy n="79" d="100"/>
        </p:scale>
        <p:origin x="102" y="8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0855" cy="341219"/>
          </a:xfrm>
          <a:prstGeom prst="rect">
            <a:avLst/>
          </a:prstGeom>
        </p:spPr>
        <p:txBody>
          <a:bodyPr vert="horz" lIns="80243" tIns="40122" rIns="80243" bIns="40122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1611" y="0"/>
            <a:ext cx="4300855" cy="341219"/>
          </a:xfrm>
          <a:prstGeom prst="rect">
            <a:avLst/>
          </a:prstGeom>
        </p:spPr>
        <p:txBody>
          <a:bodyPr vert="horz" lIns="80243" tIns="40122" rIns="80243" bIns="40122" rtlCol="0"/>
          <a:lstStyle>
            <a:lvl1pPr algn="r">
              <a:defRPr sz="1100"/>
            </a:lvl1pPr>
          </a:lstStyle>
          <a:p>
            <a:fld id="{F3E44202-54F0-450D-ADE1-2856B25F330B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3525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0243" tIns="40122" rIns="80243" bIns="4012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505" y="3269090"/>
            <a:ext cx="7940040" cy="2674709"/>
          </a:xfrm>
          <a:prstGeom prst="rect">
            <a:avLst/>
          </a:prstGeom>
        </p:spPr>
        <p:txBody>
          <a:bodyPr vert="horz" lIns="80243" tIns="40122" rIns="80243" bIns="4012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1697"/>
            <a:ext cx="4300855" cy="341218"/>
          </a:xfrm>
          <a:prstGeom prst="rect">
            <a:avLst/>
          </a:prstGeom>
        </p:spPr>
        <p:txBody>
          <a:bodyPr vert="horz" lIns="80243" tIns="40122" rIns="80243" bIns="40122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1611" y="6451697"/>
            <a:ext cx="4300855" cy="341218"/>
          </a:xfrm>
          <a:prstGeom prst="rect">
            <a:avLst/>
          </a:prstGeom>
        </p:spPr>
        <p:txBody>
          <a:bodyPr vert="horz" lIns="80243" tIns="40122" rIns="80243" bIns="40122" rtlCol="0" anchor="b"/>
          <a:lstStyle>
            <a:lvl1pPr algn="r">
              <a:defRPr sz="1100"/>
            </a:lvl1pPr>
          </a:lstStyle>
          <a:p>
            <a:fld id="{F6F325ED-7B51-4BFE-90F0-19C8A16B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82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395DD6-A4BF-48A2-9B84-78C330BD3D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305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2AEA9-BEA2-143B-BD02-036F77664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8C1C7D-9633-3F0C-589A-581F44BC5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87A4D2-0547-41CB-7ADA-BB14E1A06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32E02-FD63-466E-842E-4B912066435B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EF7E0D-7FD1-AEC8-8424-C603384B3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64231E-9882-F9C1-9E25-A7E01BD66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4F5E8-1A59-4FFA-8D50-D20EDF519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542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E738D-98D7-A2D8-EEE7-8F628EA71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2BE9C-0CB2-A6A6-BD69-11F68ED203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00E3F4-B003-1FAE-9E47-3C3B034E81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5798C2-A19E-E84F-3C4D-A300E37F8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32E02-FD63-466E-842E-4B912066435B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94AA8-F6F8-3D4A-6BA7-4B1E610C5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F54071-BA56-CDA8-E789-2E11C838A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4F5E8-1A59-4FFA-8D50-D20EDF519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232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02EF6-A8EB-0D28-E68A-BC33830CE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27A2A9-2ADD-BE03-1010-AC9CFD0830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0951A9-FE57-6D58-4E8E-A870FA41DC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A351D6-A641-9FB6-5D68-23B962717E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6A6B74-FEFD-DDB3-A079-93D93EDD18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C1D48F-855F-9A9C-4B5E-5CCEF3F60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32E02-FD63-466E-842E-4B912066435B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8F18AA-52FD-A971-B6F2-272275EB1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868939-A0BC-986E-1C03-77620A1A6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4F5E8-1A59-4FFA-8D50-D20EDF519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623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AB9D1-9DB4-82F1-7BD9-D68A81828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68911C-C226-9C1B-C1A9-130DEC561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32E02-FD63-466E-842E-4B912066435B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974220-1C20-71A5-FD4D-A4CA2FF33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860324-4665-CF63-AA73-1A9FC4344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4F5E8-1A59-4FFA-8D50-D20EDF519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9182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8391E5-C3A8-2AA2-3148-47F53D391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32E02-FD63-466E-842E-4B912066435B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3C466C-7A15-5853-9F73-4515E8B68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A39A85-68D3-9B25-E886-5F1274046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4F5E8-1A59-4FFA-8D50-D20EDF519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950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3EF67-25EA-7F7A-EBE0-27AFB76CC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5FC61F-D2F1-BA6E-4EB1-11C2A85BD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232B4A-B822-1FC1-8ACA-3BAC523BC4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79C8B4-0E47-DDB6-2EC6-22AB9051B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32E02-FD63-466E-842E-4B912066435B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698DBE-AF38-D801-2334-E74BE0778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36F0B2-484A-5976-FA71-FA4D14466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4F5E8-1A59-4FFA-8D50-D20EDF519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1139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F4861-C58C-6354-0764-E9BA83EC8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3B30A7-B76D-4393-8811-68C93A9357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F8BA4F-B324-FAD7-4DEE-4234D4D6C2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5E66C0-A429-2A81-CD10-A2A32C54F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32E02-FD63-466E-842E-4B912066435B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CA29C4-7064-19B2-46FA-57884EE69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279508-F643-5151-4FD3-C9CEDCFF4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4F5E8-1A59-4FFA-8D50-D20EDF519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653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0ECCA-F131-5419-BE1C-ABC66E15F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525C31-8C58-0D36-37E2-9FDF3D4D8A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07478-E3F5-8AA0-8A71-C3FE624BE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32E02-FD63-466E-842E-4B912066435B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FA1E10-B456-92E8-19D0-6A0D1511E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6F1B95-4925-DB8D-6357-373E0AF26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4F5E8-1A59-4FFA-8D50-D20EDF519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859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226212-A3EA-0A1D-5BD1-BECEC060D0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4E82CB-B561-0524-675D-C7D5A5D4F8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4480A-281B-7DFC-B99F-0B50A2409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32E02-FD63-466E-842E-4B912066435B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56F86F-570A-49F5-141A-BDDC89B4B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9D0065-CC10-218B-9CAA-A0457D7FE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4F5E8-1A59-4FFA-8D50-D20EDF519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168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136130" y="-15493"/>
            <a:ext cx="4784851" cy="579373"/>
          </a:xfrm>
          <a:prstGeom prst="rect">
            <a:avLst/>
          </a:prstGeom>
        </p:spPr>
        <p:txBody>
          <a:bodyPr lIns="0" tIns="0" rIns="0" bIns="0"/>
          <a:lstStyle>
            <a:lvl1pPr>
              <a:defRPr sz="1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136130" y="-15493"/>
            <a:ext cx="4784851" cy="579373"/>
          </a:xfrm>
          <a:prstGeom prst="rect">
            <a:avLst/>
          </a:prstGeom>
        </p:spPr>
        <p:txBody>
          <a:bodyPr lIns="0" tIns="0" rIns="0" bIns="0"/>
          <a:lstStyle>
            <a:lvl1pPr>
              <a:defRPr sz="1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3826001" y="3643121"/>
            <a:ext cx="4737100" cy="0"/>
          </a:xfrm>
          <a:custGeom>
            <a:avLst/>
            <a:gdLst/>
            <a:ahLst/>
            <a:cxnLst/>
            <a:rect l="l" t="t" r="r" b="b"/>
            <a:pathLst>
              <a:path w="4737100">
                <a:moveTo>
                  <a:pt x="4736592" y="0"/>
                </a:moveTo>
                <a:lnTo>
                  <a:pt x="0" y="0"/>
                </a:lnTo>
              </a:path>
            </a:pathLst>
          </a:custGeom>
          <a:ln w="7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55335" y="3380232"/>
            <a:ext cx="1682495" cy="502920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5585459" y="3610355"/>
            <a:ext cx="1231900" cy="52069"/>
          </a:xfrm>
          <a:custGeom>
            <a:avLst/>
            <a:gdLst/>
            <a:ahLst/>
            <a:cxnLst/>
            <a:rect l="l" t="t" r="r" b="b"/>
            <a:pathLst>
              <a:path w="1231900" h="52070">
                <a:moveTo>
                  <a:pt x="1231391" y="0"/>
                </a:moveTo>
                <a:lnTo>
                  <a:pt x="0" y="0"/>
                </a:lnTo>
                <a:lnTo>
                  <a:pt x="0" y="51816"/>
                </a:lnTo>
                <a:lnTo>
                  <a:pt x="1231391" y="51816"/>
                </a:lnTo>
                <a:lnTo>
                  <a:pt x="1231391" y="0"/>
                </a:lnTo>
                <a:close/>
              </a:path>
            </a:pathLst>
          </a:custGeom>
          <a:solidFill>
            <a:srgbClr val="F78F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50863" y="0"/>
            <a:ext cx="6041135" cy="6857996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575930" y="126"/>
            <a:ext cx="4439158" cy="685787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136130" y="-15493"/>
            <a:ext cx="4784851" cy="579373"/>
          </a:xfrm>
          <a:prstGeom prst="rect">
            <a:avLst/>
          </a:prstGeom>
        </p:spPr>
        <p:txBody>
          <a:bodyPr lIns="0" tIns="0" rIns="0" bIns="0"/>
          <a:lstStyle>
            <a:lvl1pPr>
              <a:defRPr sz="1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3A18D-2BCA-2753-6B24-9BFF69733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14545C-7E18-7B96-E5A0-227A4CB094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9312B1-A70F-48C4-A924-9A877F9FFDA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C1F0BB-2D56-83FA-514E-0D1874BA7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631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5"/>
          <p:cNvSpPr txBox="1">
            <a:spLocks noGrp="1"/>
          </p:cNvSpPr>
          <p:nvPr>
            <p:ph type="title"/>
          </p:nvPr>
        </p:nvSpPr>
        <p:spPr>
          <a:xfrm flipH="1">
            <a:off x="953333" y="563633"/>
            <a:ext cx="10285200" cy="7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mik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96235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79225-D424-966A-1753-3673452DB3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3032FC-107E-F294-06DF-5C9D0CD576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DFCCFA-A286-F6D5-7275-1CDA2D0DC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32E02-FD63-466E-842E-4B912066435B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39B290-02B5-1029-CBB1-D0B434495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D1B79-45CD-9700-D5EF-E5D786B87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4F5E8-1A59-4FFA-8D50-D20EDF519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240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7625D-662A-BE94-1F2D-2F9FD51D0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6C730-DBE0-06E8-4348-E6C5C2A2C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2BA87-0073-70DD-55C3-D86F8C227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32E02-FD63-466E-842E-4B912066435B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FB02F8-7162-8071-A695-5079C35B1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9C9DC5-E436-BD56-3DE5-C4D2DDAB3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4F5E8-1A59-4FFA-8D50-D20EDF519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979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5.png"/><Relationship Id="rId18" Type="http://schemas.openxmlformats.org/officeDocument/2006/relationships/image" Target="../media/image10.png"/><Relationship Id="rId26" Type="http://schemas.openxmlformats.org/officeDocument/2006/relationships/image" Target="../media/image18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3.png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17" Type="http://schemas.openxmlformats.org/officeDocument/2006/relationships/image" Target="../media/image9.png"/><Relationship Id="rId25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24" Type="http://schemas.openxmlformats.org/officeDocument/2006/relationships/image" Target="../media/image16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7.png"/><Relationship Id="rId23" Type="http://schemas.openxmlformats.org/officeDocument/2006/relationships/image" Target="../media/image15.png"/><Relationship Id="rId10" Type="http://schemas.openxmlformats.org/officeDocument/2006/relationships/image" Target="../media/image2.png"/><Relationship Id="rId19" Type="http://schemas.openxmlformats.org/officeDocument/2006/relationships/image" Target="../media/image11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Relationship Id="rId14" Type="http://schemas.openxmlformats.org/officeDocument/2006/relationships/image" Target="../media/image6.png"/><Relationship Id="rId22" Type="http://schemas.openxmlformats.org/officeDocument/2006/relationships/image" Target="../media/image1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g object 17"/>
          <p:cNvSpPr/>
          <p:nvPr/>
        </p:nvSpPr>
        <p:spPr>
          <a:xfrm>
            <a:off x="121920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6857995"/>
                </a:moveTo>
                <a:lnTo>
                  <a:pt x="0" y="0"/>
                </a:lnTo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5"/>
                </a:lnTo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grpSp>
        <p:nvGrpSpPr>
          <p:cNvPr id="7" name="object 26">
            <a:extLst>
              <a:ext uri="{FF2B5EF4-FFF2-40B4-BE49-F238E27FC236}">
                <a16:creationId xmlns:a16="http://schemas.microsoft.com/office/drawing/2014/main" id="{F604C474-B6FC-F642-5B84-FFD4B970900C}"/>
              </a:ext>
            </a:extLst>
          </p:cNvPr>
          <p:cNvGrpSpPr/>
          <p:nvPr userDrawn="1"/>
        </p:nvGrpSpPr>
        <p:grpSpPr>
          <a:xfrm>
            <a:off x="1477746" y="852169"/>
            <a:ext cx="9762743" cy="5302054"/>
            <a:chOff x="2357627" y="982980"/>
            <a:chExt cx="9762743" cy="5302054"/>
          </a:xfrm>
        </p:grpSpPr>
        <p:pic>
          <p:nvPicPr>
            <p:cNvPr id="11" name="object 30">
              <a:extLst>
                <a:ext uri="{FF2B5EF4-FFF2-40B4-BE49-F238E27FC236}">
                  <a16:creationId xmlns:a16="http://schemas.microsoft.com/office/drawing/2014/main" id="{7998B684-54C6-5A10-1C86-1F8445638457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965963" y="3619882"/>
              <a:ext cx="1755648" cy="1420368"/>
            </a:xfrm>
            <a:prstGeom prst="rect">
              <a:avLst/>
            </a:prstGeom>
          </p:spPr>
        </p:pic>
        <p:pic>
          <p:nvPicPr>
            <p:cNvPr id="14" name="object 33">
              <a:extLst>
                <a:ext uri="{FF2B5EF4-FFF2-40B4-BE49-F238E27FC236}">
                  <a16:creationId xmlns:a16="http://schemas.microsoft.com/office/drawing/2014/main" id="{FE1FAFDE-A084-6C0C-2B3D-E61EFCD7D2D0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593346" y="4404418"/>
              <a:ext cx="2980944" cy="1880616"/>
            </a:xfrm>
            <a:prstGeom prst="rect">
              <a:avLst/>
            </a:prstGeom>
          </p:spPr>
        </p:pic>
        <p:pic>
          <p:nvPicPr>
            <p:cNvPr id="24" name="object 36">
              <a:extLst>
                <a:ext uri="{FF2B5EF4-FFF2-40B4-BE49-F238E27FC236}">
                  <a16:creationId xmlns:a16="http://schemas.microsoft.com/office/drawing/2014/main" id="{BAD01664-7916-9D57-74F3-CBC5508E6549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678936" y="2883408"/>
              <a:ext cx="1851660" cy="2747772"/>
            </a:xfrm>
            <a:prstGeom prst="rect">
              <a:avLst/>
            </a:prstGeom>
          </p:spPr>
        </p:pic>
        <p:pic>
          <p:nvPicPr>
            <p:cNvPr id="26" name="object 38">
              <a:extLst>
                <a:ext uri="{FF2B5EF4-FFF2-40B4-BE49-F238E27FC236}">
                  <a16:creationId xmlns:a16="http://schemas.microsoft.com/office/drawing/2014/main" id="{ECE2FA6C-3F8C-7424-0D18-A87DD587DC76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056632" y="3067812"/>
              <a:ext cx="1461515" cy="2673096"/>
            </a:xfrm>
            <a:prstGeom prst="rect">
              <a:avLst/>
            </a:prstGeom>
          </p:spPr>
        </p:pic>
        <p:pic>
          <p:nvPicPr>
            <p:cNvPr id="28" name="object 40">
              <a:extLst>
                <a:ext uri="{FF2B5EF4-FFF2-40B4-BE49-F238E27FC236}">
                  <a16:creationId xmlns:a16="http://schemas.microsoft.com/office/drawing/2014/main" id="{7E55D5AA-5E20-679E-A149-0CE0FCD70420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412992" y="1865376"/>
              <a:ext cx="1077455" cy="1697736"/>
            </a:xfrm>
            <a:prstGeom prst="rect">
              <a:avLst/>
            </a:prstGeom>
          </p:spPr>
        </p:pic>
        <p:pic>
          <p:nvPicPr>
            <p:cNvPr id="30" name="object 42">
              <a:extLst>
                <a:ext uri="{FF2B5EF4-FFF2-40B4-BE49-F238E27FC236}">
                  <a16:creationId xmlns:a16="http://schemas.microsoft.com/office/drawing/2014/main" id="{4C99143E-2C2C-9C29-23D9-A96D40F24311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033771" y="982980"/>
              <a:ext cx="1882139" cy="2034539"/>
            </a:xfrm>
            <a:prstGeom prst="rect">
              <a:avLst/>
            </a:prstGeom>
          </p:spPr>
        </p:pic>
        <p:pic>
          <p:nvPicPr>
            <p:cNvPr id="34" name="object 46">
              <a:extLst>
                <a:ext uri="{FF2B5EF4-FFF2-40B4-BE49-F238E27FC236}">
                  <a16:creationId xmlns:a16="http://schemas.microsoft.com/office/drawing/2014/main" id="{4AA987A9-B783-B747-A231-0A544345D837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104887" y="2464308"/>
              <a:ext cx="1656588" cy="1505712"/>
            </a:xfrm>
            <a:prstGeom prst="rect">
              <a:avLst/>
            </a:prstGeom>
          </p:spPr>
        </p:pic>
        <p:pic>
          <p:nvPicPr>
            <p:cNvPr id="36" name="object 48">
              <a:extLst>
                <a:ext uri="{FF2B5EF4-FFF2-40B4-BE49-F238E27FC236}">
                  <a16:creationId xmlns:a16="http://schemas.microsoft.com/office/drawing/2014/main" id="{5589121E-23B3-0B5A-7C69-F1E697DBA182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415527" y="2263140"/>
              <a:ext cx="1449324" cy="1792224"/>
            </a:xfrm>
            <a:prstGeom prst="rect">
              <a:avLst/>
            </a:prstGeom>
          </p:spPr>
        </p:pic>
        <p:pic>
          <p:nvPicPr>
            <p:cNvPr id="38" name="object 50">
              <a:extLst>
                <a:ext uri="{FF2B5EF4-FFF2-40B4-BE49-F238E27FC236}">
                  <a16:creationId xmlns:a16="http://schemas.microsoft.com/office/drawing/2014/main" id="{9F54EE5F-B6B5-B3C4-A0BC-FBDEE3672526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173724" y="3294887"/>
              <a:ext cx="1280159" cy="1775460"/>
            </a:xfrm>
            <a:prstGeom prst="rect">
              <a:avLst/>
            </a:prstGeom>
          </p:spPr>
        </p:pic>
        <p:pic>
          <p:nvPicPr>
            <p:cNvPr id="40" name="object 52">
              <a:extLst>
                <a:ext uri="{FF2B5EF4-FFF2-40B4-BE49-F238E27FC236}">
                  <a16:creationId xmlns:a16="http://schemas.microsoft.com/office/drawing/2014/main" id="{3019EE3D-B9CB-3FB1-72FA-62C5F3096F20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892295" y="1894332"/>
              <a:ext cx="1975103" cy="1871472"/>
            </a:xfrm>
            <a:prstGeom prst="rect">
              <a:avLst/>
            </a:prstGeom>
          </p:spPr>
        </p:pic>
        <p:pic>
          <p:nvPicPr>
            <p:cNvPr id="42" name="object 54">
              <a:extLst>
                <a:ext uri="{FF2B5EF4-FFF2-40B4-BE49-F238E27FC236}">
                  <a16:creationId xmlns:a16="http://schemas.microsoft.com/office/drawing/2014/main" id="{05CAED70-4AA1-1AFA-A661-296D452F672B}"/>
                </a:ext>
              </a:extLst>
            </p:cNvPr>
            <p:cNvPicPr/>
            <p:nvPr userDrawn="1"/>
          </p:nvPicPr>
          <p:blipFill>
            <a:blip r:embed="rId19" cstate="print">
              <a:grayscl/>
              <a:alphaModFix/>
            </a:blip>
            <a:stretch>
              <a:fillRect/>
            </a:stretch>
          </p:blipFill>
          <p:spPr>
            <a:xfrm>
              <a:off x="9310743" y="2996947"/>
              <a:ext cx="1818131" cy="1607820"/>
            </a:xfrm>
            <a:prstGeom prst="rect">
              <a:avLst/>
            </a:prstGeom>
            <a:effectLst>
              <a:outerShdw blurRad="50800" dist="38100" dir="5400000" algn="t" rotWithShape="0">
                <a:schemeClr val="tx1">
                  <a:alpha val="40000"/>
                </a:schemeClr>
              </a:outerShdw>
            </a:effectLst>
          </p:spPr>
        </p:pic>
        <p:pic>
          <p:nvPicPr>
            <p:cNvPr id="45" name="object 57">
              <a:extLst>
                <a:ext uri="{FF2B5EF4-FFF2-40B4-BE49-F238E27FC236}">
                  <a16:creationId xmlns:a16="http://schemas.microsoft.com/office/drawing/2014/main" id="{29E74CAC-3E8E-6667-43DC-5740FF501D21}"/>
                </a:ext>
              </a:extLst>
            </p:cNvPr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225284" y="1860816"/>
              <a:ext cx="1370076" cy="1085075"/>
            </a:xfrm>
            <a:prstGeom prst="rect">
              <a:avLst/>
            </a:prstGeom>
          </p:spPr>
        </p:pic>
        <p:pic>
          <p:nvPicPr>
            <p:cNvPr id="47" name="object 59">
              <a:extLst>
                <a:ext uri="{FF2B5EF4-FFF2-40B4-BE49-F238E27FC236}">
                  <a16:creationId xmlns:a16="http://schemas.microsoft.com/office/drawing/2014/main" id="{4AEC82A4-E2BA-AC35-E8F9-A1ECB756EB7F}"/>
                </a:ext>
              </a:extLst>
            </p:cNvPr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241792" y="3630168"/>
              <a:ext cx="1554479" cy="2215896"/>
            </a:xfrm>
            <a:prstGeom prst="rect">
              <a:avLst/>
            </a:prstGeom>
          </p:spPr>
        </p:pic>
        <p:pic>
          <p:nvPicPr>
            <p:cNvPr id="50" name="object 62">
              <a:extLst>
                <a:ext uri="{FF2B5EF4-FFF2-40B4-BE49-F238E27FC236}">
                  <a16:creationId xmlns:a16="http://schemas.microsoft.com/office/drawing/2014/main" id="{A7CD623C-5D85-C66F-5AD1-6EFB0F951ACB}"/>
                </a:ext>
              </a:extLst>
            </p:cNvPr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357627" y="1618488"/>
              <a:ext cx="1210055" cy="1891283"/>
            </a:xfrm>
            <a:prstGeom prst="rect">
              <a:avLst/>
            </a:prstGeom>
          </p:spPr>
        </p:pic>
        <p:pic>
          <p:nvPicPr>
            <p:cNvPr id="52" name="object 64">
              <a:extLst>
                <a:ext uri="{FF2B5EF4-FFF2-40B4-BE49-F238E27FC236}">
                  <a16:creationId xmlns:a16="http://schemas.microsoft.com/office/drawing/2014/main" id="{5C2A5610-EBA4-79EA-C472-D276C30D0E41}"/>
                </a:ext>
              </a:extLst>
            </p:cNvPr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932176" y="2209800"/>
              <a:ext cx="1368552" cy="2136648"/>
            </a:xfrm>
            <a:prstGeom prst="rect">
              <a:avLst/>
            </a:prstGeom>
          </p:spPr>
        </p:pic>
        <p:pic>
          <p:nvPicPr>
            <p:cNvPr id="54" name="object 66">
              <a:extLst>
                <a:ext uri="{FF2B5EF4-FFF2-40B4-BE49-F238E27FC236}">
                  <a16:creationId xmlns:a16="http://schemas.microsoft.com/office/drawing/2014/main" id="{1267894A-7885-8776-12F0-E1893067C934}"/>
                </a:ext>
              </a:extLst>
            </p:cNvPr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116580" y="1338072"/>
              <a:ext cx="1749551" cy="1383791"/>
            </a:xfrm>
            <a:prstGeom prst="rect">
              <a:avLst/>
            </a:prstGeom>
          </p:spPr>
        </p:pic>
        <p:pic>
          <p:nvPicPr>
            <p:cNvPr id="59" name="object 71">
              <a:extLst>
                <a:ext uri="{FF2B5EF4-FFF2-40B4-BE49-F238E27FC236}">
                  <a16:creationId xmlns:a16="http://schemas.microsoft.com/office/drawing/2014/main" id="{B42680D3-FD55-4AA7-ADD1-002CEA929627}"/>
                </a:ext>
              </a:extLst>
            </p:cNvPr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805927" y="2915399"/>
              <a:ext cx="792467" cy="597420"/>
            </a:xfrm>
            <a:prstGeom prst="rect">
              <a:avLst/>
            </a:prstGeom>
          </p:spPr>
        </p:pic>
        <p:pic>
          <p:nvPicPr>
            <p:cNvPr id="61" name="object 73">
              <a:extLst>
                <a:ext uri="{FF2B5EF4-FFF2-40B4-BE49-F238E27FC236}">
                  <a16:creationId xmlns:a16="http://schemas.microsoft.com/office/drawing/2014/main" id="{EE6270A8-B0AB-1341-B513-B1BFB3354480}"/>
                </a:ext>
              </a:extLst>
            </p:cNvPr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424415" y="1766316"/>
              <a:ext cx="2695955" cy="1975104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8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76A8EE-C83A-DF48-DB91-8563CD1C0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266154-F838-80CD-0FD3-A59A558276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F7C5F8-3146-7A66-FB23-17D33EABA7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432E02-FD63-466E-842E-4B912066435B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518CF8-DC8C-7B0E-A793-485CA5397A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58A8FA-D1FF-F116-8102-DDE1617C60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8B4F5E8-1A59-4FFA-8D50-D20EDF519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422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37.pn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12" Type="http://schemas.openxmlformats.org/officeDocument/2006/relationships/image" Target="../media/image36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0.jpeg"/><Relationship Id="rId11" Type="http://schemas.openxmlformats.org/officeDocument/2006/relationships/image" Target="../media/image35.png"/><Relationship Id="rId5" Type="http://schemas.openxmlformats.org/officeDocument/2006/relationships/image" Target="../media/image29.jpeg"/><Relationship Id="rId15" Type="http://schemas.openxmlformats.org/officeDocument/2006/relationships/image" Target="../media/image39.png"/><Relationship Id="rId10" Type="http://schemas.openxmlformats.org/officeDocument/2006/relationships/image" Target="../media/image34.svg"/><Relationship Id="rId4" Type="http://schemas.openxmlformats.org/officeDocument/2006/relationships/image" Target="../media/image28.jpeg"/><Relationship Id="rId9" Type="http://schemas.openxmlformats.org/officeDocument/2006/relationships/image" Target="../media/image33.png"/><Relationship Id="rId14" Type="http://schemas.openxmlformats.org/officeDocument/2006/relationships/image" Target="../media/image3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microsoft.com/office/2007/relationships/hdphoto" Target="../media/hdphoto1.wdp"/><Relationship Id="rId7" Type="http://schemas.openxmlformats.org/officeDocument/2006/relationships/image" Target="../media/image4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microsoft.com/office/2007/relationships/hdphoto" Target="../media/hdphoto1.wdp"/><Relationship Id="rId7" Type="http://schemas.openxmlformats.org/officeDocument/2006/relationships/image" Target="../media/image2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g"/><Relationship Id="rId3" Type="http://schemas.microsoft.com/office/2007/relationships/hdphoto" Target="../media/hdphoto1.wdp"/><Relationship Id="rId7" Type="http://schemas.openxmlformats.org/officeDocument/2006/relationships/image" Target="../media/image2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microsoft.com/office/2007/relationships/hdphoto" Target="../media/hdphoto1.wdp"/><Relationship Id="rId7" Type="http://schemas.openxmlformats.org/officeDocument/2006/relationships/image" Target="../media/image2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g"/><Relationship Id="rId3" Type="http://schemas.microsoft.com/office/2007/relationships/hdphoto" Target="../media/hdphoto1.wdp"/><Relationship Id="rId7" Type="http://schemas.openxmlformats.org/officeDocument/2006/relationships/image" Target="../media/image2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microsoft.com/office/2007/relationships/hdphoto" Target="../media/hdphoto1.wdp"/><Relationship Id="rId7" Type="http://schemas.openxmlformats.org/officeDocument/2006/relationships/image" Target="../media/image2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AFE4868C-D179-DC8D-04D1-AEFFC3ACDA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894"/>
            <a:ext cx="12192000" cy="6859788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Rectangle: Diagonal Corners Snipped 21">
            <a:extLst>
              <a:ext uri="{FF2B5EF4-FFF2-40B4-BE49-F238E27FC236}">
                <a16:creationId xmlns:a16="http://schemas.microsoft.com/office/drawing/2014/main" id="{942ABF45-262F-D011-67C2-53CE9F36C803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snip2DiagRect">
            <a:avLst/>
          </a:prstGeom>
          <a:solidFill>
            <a:schemeClr val="tx2">
              <a:lumMod val="60000"/>
              <a:lumOff val="40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object 3"/>
          <p:cNvGrpSpPr/>
          <p:nvPr/>
        </p:nvGrpSpPr>
        <p:grpSpPr>
          <a:xfrm>
            <a:off x="3352800" y="3161452"/>
            <a:ext cx="8758682" cy="324612"/>
            <a:chOff x="3352800" y="3977640"/>
            <a:chExt cx="8758682" cy="324612"/>
          </a:xfrm>
        </p:grpSpPr>
        <p:sp>
          <p:nvSpPr>
            <p:cNvPr id="4" name="object 4"/>
            <p:cNvSpPr/>
            <p:nvPr/>
          </p:nvSpPr>
          <p:spPr>
            <a:xfrm>
              <a:off x="5305805" y="4142994"/>
              <a:ext cx="6172200" cy="0"/>
            </a:xfrm>
            <a:custGeom>
              <a:avLst/>
              <a:gdLst/>
              <a:ahLst/>
              <a:cxnLst/>
              <a:rect l="l" t="t" r="r" b="b"/>
              <a:pathLst>
                <a:path w="6172200">
                  <a:moveTo>
                    <a:pt x="0" y="0"/>
                  </a:moveTo>
                  <a:lnTo>
                    <a:pt x="6172200" y="0"/>
                  </a:lnTo>
                </a:path>
              </a:pathLst>
            </a:custGeom>
            <a:ln w="714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91001" y="3977640"/>
              <a:ext cx="6757414" cy="32461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 flipV="1">
              <a:off x="3352800" y="4096687"/>
              <a:ext cx="8758682" cy="45719"/>
            </a:xfrm>
            <a:custGeom>
              <a:avLst/>
              <a:gdLst/>
              <a:ahLst/>
              <a:cxnLst/>
              <a:rect l="l" t="t" r="r" b="b"/>
              <a:pathLst>
                <a:path w="4554220" h="45720">
                  <a:moveTo>
                    <a:pt x="4547997" y="0"/>
                  </a:moveTo>
                  <a:lnTo>
                    <a:pt x="5714" y="0"/>
                  </a:lnTo>
                  <a:lnTo>
                    <a:pt x="0" y="5714"/>
                  </a:lnTo>
                  <a:lnTo>
                    <a:pt x="0" y="32892"/>
                  </a:lnTo>
                  <a:lnTo>
                    <a:pt x="0" y="40004"/>
                  </a:lnTo>
                  <a:lnTo>
                    <a:pt x="5714" y="45719"/>
                  </a:lnTo>
                  <a:lnTo>
                    <a:pt x="4547997" y="45719"/>
                  </a:lnTo>
                  <a:lnTo>
                    <a:pt x="4553711" y="40004"/>
                  </a:lnTo>
                  <a:lnTo>
                    <a:pt x="4553711" y="5714"/>
                  </a:lnTo>
                  <a:lnTo>
                    <a:pt x="45479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891282" y="2362200"/>
            <a:ext cx="9220200" cy="830997"/>
          </a:xfrm>
          <a:prstGeom prst="rect">
            <a:avLst/>
          </a:prstGeom>
          <a:solidFill>
            <a:schemeClr val="accent5">
              <a:lumMod val="50000"/>
              <a:alpha val="46000"/>
            </a:schemeClr>
          </a:solidFill>
        </p:spPr>
        <p:txBody>
          <a:bodyPr vert="horz" wrap="square" lIns="0" tIns="60960" rIns="0" bIns="0" rtlCol="0">
            <a:spAutoFit/>
          </a:bodyPr>
          <a:lstStyle/>
          <a:p>
            <a:pPr marL="473075" marR="5080" indent="-461009">
              <a:lnSpc>
                <a:spcPts val="3020"/>
              </a:lnSpc>
              <a:spcBef>
                <a:spcPts val="480"/>
              </a:spcBef>
            </a:pPr>
            <a:r>
              <a:rPr sz="2800" b="1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СУРГАЛТ-ЭРДЭМ ШИНЖИЛГЭЭ-</a:t>
            </a:r>
            <a:r>
              <a:rPr lang="mn-MN" sz="2800" b="1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Ү</a:t>
            </a:r>
            <a:r>
              <a:rPr sz="2800" b="1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ЙЛДВЭРЛЭЛИЙН ЦОГЦОЛБОР ТӨСЛҮҮДИЙН ТАНИЛЦУУЛГА</a:t>
            </a:r>
            <a:endParaRPr sz="2800" dirty="0">
              <a:solidFill>
                <a:schemeClr val="bg1">
                  <a:lumMod val="9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24" name="Picture 23" descr="A blue and black rectangle with white text&#10;&#10;Description automatically generated">
            <a:extLst>
              <a:ext uri="{FF2B5EF4-FFF2-40B4-BE49-F238E27FC236}">
                <a16:creationId xmlns:a16="http://schemas.microsoft.com/office/drawing/2014/main" id="{AFCEE1D8-662E-BADE-410B-2C1296BD32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6383"/>
            <a:ext cx="2487539" cy="1066800"/>
          </a:xfrm>
          <a:prstGeom prst="rect">
            <a:avLst/>
          </a:prstGeom>
        </p:spPr>
      </p:pic>
      <p:sp>
        <p:nvSpPr>
          <p:cNvPr id="25" name="object 20">
            <a:extLst>
              <a:ext uri="{FF2B5EF4-FFF2-40B4-BE49-F238E27FC236}">
                <a16:creationId xmlns:a16="http://schemas.microsoft.com/office/drawing/2014/main" id="{A0CC845B-A483-3411-AC3E-7CCF32A0EECF}"/>
              </a:ext>
            </a:extLst>
          </p:cNvPr>
          <p:cNvSpPr txBox="1"/>
          <p:nvPr/>
        </p:nvSpPr>
        <p:spPr>
          <a:xfrm>
            <a:off x="291268" y="6157399"/>
            <a:ext cx="3124201" cy="456535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 marR="1270" algn="ctr">
              <a:lnSpc>
                <a:spcPct val="100000"/>
              </a:lnSpc>
              <a:spcBef>
                <a:spcPts val="100"/>
              </a:spcBef>
            </a:pPr>
            <a:r>
              <a:rPr lang="mn-MN" sz="1400" b="1" spc="-110" dirty="0">
                <a:solidFill>
                  <a:srgbClr val="FFFFFF"/>
                </a:solidFill>
                <a:latin typeface="Arial"/>
                <a:cs typeface="Arial"/>
              </a:rPr>
              <a:t>Улаанбаатар хот </a:t>
            </a:r>
          </a:p>
          <a:p>
            <a:pPr marR="1270" algn="ctr">
              <a:lnSpc>
                <a:spcPct val="100000"/>
              </a:lnSpc>
              <a:spcBef>
                <a:spcPts val="100"/>
              </a:spcBef>
            </a:pPr>
            <a:r>
              <a:rPr sz="1400" b="1" spc="-110" dirty="0">
                <a:solidFill>
                  <a:srgbClr val="FFFFFF"/>
                </a:solidFill>
                <a:latin typeface="Arial"/>
                <a:cs typeface="Arial"/>
              </a:rPr>
              <a:t>2025.06.26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2" name="Picture 1" descr="A blue logo with a black background&#10;&#10;Description automatically generated">
            <a:extLst>
              <a:ext uri="{FF2B5EF4-FFF2-40B4-BE49-F238E27FC236}">
                <a16:creationId xmlns:a16="http://schemas.microsoft.com/office/drawing/2014/main" id="{6D02CC2A-2BA1-502F-7E17-3273FC498E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963" y="156383"/>
            <a:ext cx="2142637" cy="1066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8484BDB-77A5-9CDB-25F5-56398AC820D3}"/>
              </a:ext>
            </a:extLst>
          </p:cNvPr>
          <p:cNvSpPr txBox="1"/>
          <p:nvPr/>
        </p:nvSpPr>
        <p:spPr>
          <a:xfrm>
            <a:off x="9601200" y="6157399"/>
            <a:ext cx="2121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200" b="1" dirty="0">
                <a:solidFill>
                  <a:schemeClr val="bg1"/>
                </a:solidFill>
              </a:rPr>
              <a:t>Ерөнхий менежер Н.Энхбат</a:t>
            </a:r>
            <a:endParaRPr lang="en-US" sz="1200" b="1" dirty="0">
              <a:solidFill>
                <a:schemeClr val="bg1"/>
              </a:solidFill>
            </a:endParaRPr>
          </a:p>
          <a:p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A838E4-AABE-B158-A151-085AFF82CDD9}"/>
              </a:ext>
            </a:extLst>
          </p:cNvPr>
          <p:cNvSpPr txBox="1"/>
          <p:nvPr/>
        </p:nvSpPr>
        <p:spPr>
          <a:xfrm>
            <a:off x="3505200" y="36576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МОНГОЛ УЛС-БНХАУ-ЫН ӨМӨЗО-НЫ ХУДАЛДАА, ХӨРӨНГӨ ОРУУЛАЛТ, ХАМТЫН АЖИЛЛАГААНЫ 5 ДАХЬ УДААГИЙН ФОРУМ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971 0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895E36-DFE6-81E6-8610-A001DBA3E0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Rectangle 166">
            <a:extLst>
              <a:ext uri="{FF2B5EF4-FFF2-40B4-BE49-F238E27FC236}">
                <a16:creationId xmlns:a16="http://schemas.microsoft.com/office/drawing/2014/main" id="{A6878B73-40FC-9599-927D-FA2D983077D1}"/>
              </a:ext>
            </a:extLst>
          </p:cNvPr>
          <p:cNvSpPr/>
          <p:nvPr/>
        </p:nvSpPr>
        <p:spPr>
          <a:xfrm>
            <a:off x="10579574" y="4197968"/>
            <a:ext cx="1301938" cy="6657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Bahnschrift Light SemiCondensed" panose="020B0502040204020203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4B2F76F-A2E3-265E-F5EB-FB9D658D25F5}"/>
              </a:ext>
            </a:extLst>
          </p:cNvPr>
          <p:cNvGrpSpPr/>
          <p:nvPr/>
        </p:nvGrpSpPr>
        <p:grpSpPr>
          <a:xfrm>
            <a:off x="6858000" y="5615"/>
            <a:ext cx="5334000" cy="832585"/>
            <a:chOff x="6851691" y="0"/>
            <a:chExt cx="5340309" cy="1892300"/>
          </a:xfrm>
        </p:grpSpPr>
        <p:sp>
          <p:nvSpPr>
            <p:cNvPr id="3" name="Freeform 10">
              <a:extLst>
                <a:ext uri="{FF2B5EF4-FFF2-40B4-BE49-F238E27FC236}">
                  <a16:creationId xmlns:a16="http://schemas.microsoft.com/office/drawing/2014/main" id="{2C693A11-0DC0-F05E-375F-C9A654E6ED7E}"/>
                </a:ext>
              </a:extLst>
            </p:cNvPr>
            <p:cNvSpPr/>
            <p:nvPr/>
          </p:nvSpPr>
          <p:spPr>
            <a:xfrm>
              <a:off x="6851691" y="0"/>
              <a:ext cx="5337130" cy="1892300"/>
            </a:xfrm>
            <a:custGeom>
              <a:avLst/>
              <a:gdLst>
                <a:gd name="connsiteX0" fmla="*/ 0 w 4889500"/>
                <a:gd name="connsiteY0" fmla="*/ 0 h 2971800"/>
                <a:gd name="connsiteX1" fmla="*/ 4889500 w 4889500"/>
                <a:gd name="connsiteY1" fmla="*/ 0 h 2971800"/>
                <a:gd name="connsiteX2" fmla="*/ 4889500 w 4889500"/>
                <a:gd name="connsiteY2" fmla="*/ 2971800 h 2971800"/>
                <a:gd name="connsiteX3" fmla="*/ 0 w 4889500"/>
                <a:gd name="connsiteY3" fmla="*/ 0 h 2971800"/>
                <a:gd name="connsiteX0" fmla="*/ 0 w 4889500"/>
                <a:gd name="connsiteY0" fmla="*/ 0 h 2971800"/>
                <a:gd name="connsiteX1" fmla="*/ 4889500 w 4889500"/>
                <a:gd name="connsiteY1" fmla="*/ 0 h 2971800"/>
                <a:gd name="connsiteX2" fmla="*/ 4889500 w 4889500"/>
                <a:gd name="connsiteY2" fmla="*/ 2971800 h 2971800"/>
                <a:gd name="connsiteX3" fmla="*/ 0 w 4889500"/>
                <a:gd name="connsiteY3" fmla="*/ 0 h 2971800"/>
                <a:gd name="connsiteX0" fmla="*/ 0 w 4889500"/>
                <a:gd name="connsiteY0" fmla="*/ 0 h 2971800"/>
                <a:gd name="connsiteX1" fmla="*/ 4889500 w 4889500"/>
                <a:gd name="connsiteY1" fmla="*/ 0 h 2971800"/>
                <a:gd name="connsiteX2" fmla="*/ 4889500 w 4889500"/>
                <a:gd name="connsiteY2" fmla="*/ 2971800 h 2971800"/>
                <a:gd name="connsiteX3" fmla="*/ 0 w 4889500"/>
                <a:gd name="connsiteY3" fmla="*/ 0 h 2971800"/>
                <a:gd name="connsiteX0" fmla="*/ 0 w 4889500"/>
                <a:gd name="connsiteY0" fmla="*/ 0 h 2971800"/>
                <a:gd name="connsiteX1" fmla="*/ 4889500 w 4889500"/>
                <a:gd name="connsiteY1" fmla="*/ 0 h 2971800"/>
                <a:gd name="connsiteX2" fmla="*/ 4889500 w 4889500"/>
                <a:gd name="connsiteY2" fmla="*/ 2971800 h 2971800"/>
                <a:gd name="connsiteX3" fmla="*/ 0 w 4889500"/>
                <a:gd name="connsiteY3" fmla="*/ 0 h 2971800"/>
                <a:gd name="connsiteX0" fmla="*/ 0 w 4889500"/>
                <a:gd name="connsiteY0" fmla="*/ 0 h 2971800"/>
                <a:gd name="connsiteX1" fmla="*/ 4889500 w 4889500"/>
                <a:gd name="connsiteY1" fmla="*/ 0 h 2971800"/>
                <a:gd name="connsiteX2" fmla="*/ 4889500 w 4889500"/>
                <a:gd name="connsiteY2" fmla="*/ 2971800 h 2971800"/>
                <a:gd name="connsiteX3" fmla="*/ 0 w 4889500"/>
                <a:gd name="connsiteY3" fmla="*/ 0 h 2971800"/>
                <a:gd name="connsiteX0" fmla="*/ 0 w 4889500"/>
                <a:gd name="connsiteY0" fmla="*/ 0 h 2971800"/>
                <a:gd name="connsiteX1" fmla="*/ 4889500 w 4889500"/>
                <a:gd name="connsiteY1" fmla="*/ 0 h 2971800"/>
                <a:gd name="connsiteX2" fmla="*/ 4889500 w 4889500"/>
                <a:gd name="connsiteY2" fmla="*/ 2971800 h 2971800"/>
                <a:gd name="connsiteX3" fmla="*/ 0 w 4889500"/>
                <a:gd name="connsiteY3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9500" h="2971800">
                  <a:moveTo>
                    <a:pt x="0" y="0"/>
                  </a:moveTo>
                  <a:lnTo>
                    <a:pt x="4889500" y="0"/>
                  </a:lnTo>
                  <a:lnTo>
                    <a:pt x="4889500" y="2971800"/>
                  </a:lnTo>
                  <a:cubicBezTo>
                    <a:pt x="3704167" y="516229"/>
                    <a:pt x="1337733" y="3146201"/>
                    <a:pt x="0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A284CE4F-C05B-490C-DAFF-2FB7FA0C1E8A}"/>
                </a:ext>
              </a:extLst>
            </p:cNvPr>
            <p:cNvSpPr/>
            <p:nvPr/>
          </p:nvSpPr>
          <p:spPr>
            <a:xfrm>
              <a:off x="7302500" y="0"/>
              <a:ext cx="4889500" cy="1803400"/>
            </a:xfrm>
            <a:custGeom>
              <a:avLst/>
              <a:gdLst>
                <a:gd name="connsiteX0" fmla="*/ 0 w 4889500"/>
                <a:gd name="connsiteY0" fmla="*/ 0 h 2971800"/>
                <a:gd name="connsiteX1" fmla="*/ 4889500 w 4889500"/>
                <a:gd name="connsiteY1" fmla="*/ 0 h 2971800"/>
                <a:gd name="connsiteX2" fmla="*/ 4889500 w 4889500"/>
                <a:gd name="connsiteY2" fmla="*/ 2971800 h 2971800"/>
                <a:gd name="connsiteX3" fmla="*/ 0 w 4889500"/>
                <a:gd name="connsiteY3" fmla="*/ 0 h 2971800"/>
                <a:gd name="connsiteX0" fmla="*/ 0 w 4889500"/>
                <a:gd name="connsiteY0" fmla="*/ 0 h 2971800"/>
                <a:gd name="connsiteX1" fmla="*/ 4889500 w 4889500"/>
                <a:gd name="connsiteY1" fmla="*/ 0 h 2971800"/>
                <a:gd name="connsiteX2" fmla="*/ 4889500 w 4889500"/>
                <a:gd name="connsiteY2" fmla="*/ 2971800 h 2971800"/>
                <a:gd name="connsiteX3" fmla="*/ 0 w 4889500"/>
                <a:gd name="connsiteY3" fmla="*/ 0 h 2971800"/>
                <a:gd name="connsiteX0" fmla="*/ 0 w 4889500"/>
                <a:gd name="connsiteY0" fmla="*/ 0 h 2971800"/>
                <a:gd name="connsiteX1" fmla="*/ 4889500 w 4889500"/>
                <a:gd name="connsiteY1" fmla="*/ 0 h 2971800"/>
                <a:gd name="connsiteX2" fmla="*/ 4889500 w 4889500"/>
                <a:gd name="connsiteY2" fmla="*/ 2971800 h 2971800"/>
                <a:gd name="connsiteX3" fmla="*/ 0 w 4889500"/>
                <a:gd name="connsiteY3" fmla="*/ 0 h 2971800"/>
                <a:gd name="connsiteX0" fmla="*/ 0 w 4889500"/>
                <a:gd name="connsiteY0" fmla="*/ 0 h 2971800"/>
                <a:gd name="connsiteX1" fmla="*/ 4889500 w 4889500"/>
                <a:gd name="connsiteY1" fmla="*/ 0 h 2971800"/>
                <a:gd name="connsiteX2" fmla="*/ 4889500 w 4889500"/>
                <a:gd name="connsiteY2" fmla="*/ 2971800 h 2971800"/>
                <a:gd name="connsiteX3" fmla="*/ 0 w 4889500"/>
                <a:gd name="connsiteY3" fmla="*/ 0 h 2971800"/>
                <a:gd name="connsiteX0" fmla="*/ 0 w 4889500"/>
                <a:gd name="connsiteY0" fmla="*/ 0 h 2971800"/>
                <a:gd name="connsiteX1" fmla="*/ 4889500 w 4889500"/>
                <a:gd name="connsiteY1" fmla="*/ 0 h 2971800"/>
                <a:gd name="connsiteX2" fmla="*/ 4889500 w 4889500"/>
                <a:gd name="connsiteY2" fmla="*/ 2971800 h 2971800"/>
                <a:gd name="connsiteX3" fmla="*/ 0 w 4889500"/>
                <a:gd name="connsiteY3" fmla="*/ 0 h 2971800"/>
                <a:gd name="connsiteX0" fmla="*/ 0 w 4889500"/>
                <a:gd name="connsiteY0" fmla="*/ 0 h 2971800"/>
                <a:gd name="connsiteX1" fmla="*/ 4889500 w 4889500"/>
                <a:gd name="connsiteY1" fmla="*/ 0 h 2971800"/>
                <a:gd name="connsiteX2" fmla="*/ 4889500 w 4889500"/>
                <a:gd name="connsiteY2" fmla="*/ 2971800 h 2971800"/>
                <a:gd name="connsiteX3" fmla="*/ 0 w 4889500"/>
                <a:gd name="connsiteY3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9500" h="2971800">
                  <a:moveTo>
                    <a:pt x="0" y="0"/>
                  </a:moveTo>
                  <a:lnTo>
                    <a:pt x="4889500" y="0"/>
                  </a:lnTo>
                  <a:lnTo>
                    <a:pt x="4889500" y="2971800"/>
                  </a:lnTo>
                  <a:cubicBezTo>
                    <a:pt x="3704167" y="516229"/>
                    <a:pt x="1337733" y="3146201"/>
                    <a:pt x="0" y="0"/>
                  </a:cubicBezTo>
                  <a:close/>
                </a:path>
              </a:pathLst>
            </a:custGeom>
            <a:solidFill>
              <a:srgbClr val="1A36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" name="Freeform 12">
            <a:extLst>
              <a:ext uri="{FF2B5EF4-FFF2-40B4-BE49-F238E27FC236}">
                <a16:creationId xmlns:a16="http://schemas.microsoft.com/office/drawing/2014/main" id="{7C8D4F7D-C422-4B0A-F817-2F58D06C0EFC}"/>
              </a:ext>
            </a:extLst>
          </p:cNvPr>
          <p:cNvSpPr/>
          <p:nvPr/>
        </p:nvSpPr>
        <p:spPr>
          <a:xfrm>
            <a:off x="44955" y="6448039"/>
            <a:ext cx="5198165" cy="421224"/>
          </a:xfrm>
          <a:custGeom>
            <a:avLst/>
            <a:gdLst>
              <a:gd name="connsiteX0" fmla="*/ 0 w 5198165"/>
              <a:gd name="connsiteY0" fmla="*/ 278296 h 278296"/>
              <a:gd name="connsiteX1" fmla="*/ 5198165 w 5198165"/>
              <a:gd name="connsiteY1" fmla="*/ 278296 h 278296"/>
              <a:gd name="connsiteX2" fmla="*/ 2355574 w 5198165"/>
              <a:gd name="connsiteY2" fmla="*/ 0 h 278296"/>
              <a:gd name="connsiteX3" fmla="*/ 0 w 5198165"/>
              <a:gd name="connsiteY3" fmla="*/ 278296 h 278296"/>
              <a:gd name="connsiteX0" fmla="*/ 0 w 5198165"/>
              <a:gd name="connsiteY0" fmla="*/ 418375 h 418375"/>
              <a:gd name="connsiteX1" fmla="*/ 5198165 w 5198165"/>
              <a:gd name="connsiteY1" fmla="*/ 418375 h 418375"/>
              <a:gd name="connsiteX2" fmla="*/ 2355574 w 5198165"/>
              <a:gd name="connsiteY2" fmla="*/ 140079 h 418375"/>
              <a:gd name="connsiteX3" fmla="*/ 0 w 5198165"/>
              <a:gd name="connsiteY3" fmla="*/ 418375 h 418375"/>
              <a:gd name="connsiteX0" fmla="*/ 0 w 5198165"/>
              <a:gd name="connsiteY0" fmla="*/ 427215 h 427215"/>
              <a:gd name="connsiteX1" fmla="*/ 5198165 w 5198165"/>
              <a:gd name="connsiteY1" fmla="*/ 427215 h 427215"/>
              <a:gd name="connsiteX2" fmla="*/ 2355574 w 5198165"/>
              <a:gd name="connsiteY2" fmla="*/ 148919 h 427215"/>
              <a:gd name="connsiteX3" fmla="*/ 0 w 5198165"/>
              <a:gd name="connsiteY3" fmla="*/ 427215 h 427215"/>
              <a:gd name="connsiteX0" fmla="*/ 0 w 5198165"/>
              <a:gd name="connsiteY0" fmla="*/ 427215 h 427215"/>
              <a:gd name="connsiteX1" fmla="*/ 5198165 w 5198165"/>
              <a:gd name="connsiteY1" fmla="*/ 427215 h 427215"/>
              <a:gd name="connsiteX2" fmla="*/ 2355574 w 5198165"/>
              <a:gd name="connsiteY2" fmla="*/ 148919 h 427215"/>
              <a:gd name="connsiteX3" fmla="*/ 0 w 5198165"/>
              <a:gd name="connsiteY3" fmla="*/ 427215 h 427215"/>
              <a:gd name="connsiteX0" fmla="*/ 0 w 5198165"/>
              <a:gd name="connsiteY0" fmla="*/ 427215 h 427215"/>
              <a:gd name="connsiteX1" fmla="*/ 5198165 w 5198165"/>
              <a:gd name="connsiteY1" fmla="*/ 427215 h 427215"/>
              <a:gd name="connsiteX2" fmla="*/ 2355574 w 5198165"/>
              <a:gd name="connsiteY2" fmla="*/ 148919 h 427215"/>
              <a:gd name="connsiteX3" fmla="*/ 0 w 5198165"/>
              <a:gd name="connsiteY3" fmla="*/ 427215 h 427215"/>
              <a:gd name="connsiteX0" fmla="*/ 0 w 5198165"/>
              <a:gd name="connsiteY0" fmla="*/ 427215 h 427215"/>
              <a:gd name="connsiteX1" fmla="*/ 5198165 w 5198165"/>
              <a:gd name="connsiteY1" fmla="*/ 427215 h 427215"/>
              <a:gd name="connsiteX2" fmla="*/ 2355574 w 5198165"/>
              <a:gd name="connsiteY2" fmla="*/ 148919 h 427215"/>
              <a:gd name="connsiteX3" fmla="*/ 0 w 5198165"/>
              <a:gd name="connsiteY3" fmla="*/ 427215 h 427215"/>
              <a:gd name="connsiteX0" fmla="*/ 0 w 5198165"/>
              <a:gd name="connsiteY0" fmla="*/ 427215 h 436606"/>
              <a:gd name="connsiteX1" fmla="*/ 5198165 w 5198165"/>
              <a:gd name="connsiteY1" fmla="*/ 427215 h 436606"/>
              <a:gd name="connsiteX2" fmla="*/ 2355574 w 5198165"/>
              <a:gd name="connsiteY2" fmla="*/ 148919 h 436606"/>
              <a:gd name="connsiteX3" fmla="*/ 0 w 5198165"/>
              <a:gd name="connsiteY3" fmla="*/ 427215 h 436606"/>
              <a:gd name="connsiteX0" fmla="*/ 0 w 5198165"/>
              <a:gd name="connsiteY0" fmla="*/ 427215 h 427215"/>
              <a:gd name="connsiteX1" fmla="*/ 5198165 w 5198165"/>
              <a:gd name="connsiteY1" fmla="*/ 427215 h 427215"/>
              <a:gd name="connsiteX2" fmla="*/ 2355574 w 5198165"/>
              <a:gd name="connsiteY2" fmla="*/ 148919 h 427215"/>
              <a:gd name="connsiteX3" fmla="*/ 0 w 5198165"/>
              <a:gd name="connsiteY3" fmla="*/ 427215 h 427215"/>
              <a:gd name="connsiteX0" fmla="*/ 0 w 5198165"/>
              <a:gd name="connsiteY0" fmla="*/ 427215 h 427215"/>
              <a:gd name="connsiteX1" fmla="*/ 5198165 w 5198165"/>
              <a:gd name="connsiteY1" fmla="*/ 427215 h 427215"/>
              <a:gd name="connsiteX2" fmla="*/ 2355574 w 5198165"/>
              <a:gd name="connsiteY2" fmla="*/ 148919 h 427215"/>
              <a:gd name="connsiteX3" fmla="*/ 0 w 5198165"/>
              <a:gd name="connsiteY3" fmla="*/ 427215 h 427215"/>
              <a:gd name="connsiteX0" fmla="*/ 0 w 5198165"/>
              <a:gd name="connsiteY0" fmla="*/ 421225 h 421225"/>
              <a:gd name="connsiteX1" fmla="*/ 5198165 w 5198165"/>
              <a:gd name="connsiteY1" fmla="*/ 421225 h 421225"/>
              <a:gd name="connsiteX2" fmla="*/ 2355574 w 5198165"/>
              <a:gd name="connsiteY2" fmla="*/ 142929 h 421225"/>
              <a:gd name="connsiteX3" fmla="*/ 0 w 5198165"/>
              <a:gd name="connsiteY3" fmla="*/ 421225 h 421225"/>
              <a:gd name="connsiteX0" fmla="*/ 0 w 5198165"/>
              <a:gd name="connsiteY0" fmla="*/ 412796 h 412796"/>
              <a:gd name="connsiteX1" fmla="*/ 5198165 w 5198165"/>
              <a:gd name="connsiteY1" fmla="*/ 412796 h 412796"/>
              <a:gd name="connsiteX2" fmla="*/ 2355574 w 5198165"/>
              <a:gd name="connsiteY2" fmla="*/ 134500 h 412796"/>
              <a:gd name="connsiteX3" fmla="*/ 0 w 5198165"/>
              <a:gd name="connsiteY3" fmla="*/ 412796 h 412796"/>
              <a:gd name="connsiteX0" fmla="*/ 0 w 5198165"/>
              <a:gd name="connsiteY0" fmla="*/ 421224 h 421224"/>
              <a:gd name="connsiteX1" fmla="*/ 5198165 w 5198165"/>
              <a:gd name="connsiteY1" fmla="*/ 421224 h 421224"/>
              <a:gd name="connsiteX2" fmla="*/ 2355574 w 5198165"/>
              <a:gd name="connsiteY2" fmla="*/ 142928 h 421224"/>
              <a:gd name="connsiteX3" fmla="*/ 0 w 5198165"/>
              <a:gd name="connsiteY3" fmla="*/ 421224 h 421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8165" h="421224">
                <a:moveTo>
                  <a:pt x="0" y="421224"/>
                </a:moveTo>
                <a:lnTo>
                  <a:pt x="5198165" y="421224"/>
                </a:lnTo>
                <a:cubicBezTo>
                  <a:pt x="4916556" y="89920"/>
                  <a:pt x="3780183" y="563684"/>
                  <a:pt x="2355574" y="142928"/>
                </a:cubicBezTo>
                <a:cubicBezTo>
                  <a:pt x="864706" y="-261263"/>
                  <a:pt x="556590" y="308580"/>
                  <a:pt x="0" y="421224"/>
                </a:cubicBezTo>
                <a:close/>
              </a:path>
            </a:pathLst>
          </a:custGeom>
          <a:solidFill>
            <a:srgbClr val="1A36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2" name="Picture 51" descr="A blue and black rectangle with white text&#10;&#10;Description automatically generated">
            <a:extLst>
              <a:ext uri="{FF2B5EF4-FFF2-40B4-BE49-F238E27FC236}">
                <a16:creationId xmlns:a16="http://schemas.microsoft.com/office/drawing/2014/main" id="{191E4980-8B92-45D5-E2A7-1BD6721EE2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96" y="77165"/>
            <a:ext cx="1147801" cy="492243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31093ED-D0FB-B6B3-FFBC-91E70F7D15AA}"/>
              </a:ext>
            </a:extLst>
          </p:cNvPr>
          <p:cNvGrpSpPr/>
          <p:nvPr/>
        </p:nvGrpSpPr>
        <p:grpSpPr>
          <a:xfrm>
            <a:off x="294459" y="89050"/>
            <a:ext cx="12202341" cy="6581043"/>
            <a:chOff x="294459" y="89050"/>
            <a:chExt cx="12202341" cy="658104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FED028C-0C55-E57D-3EF9-9B761EA213B5}"/>
                </a:ext>
              </a:extLst>
            </p:cNvPr>
            <p:cNvSpPr txBox="1"/>
            <p:nvPr/>
          </p:nvSpPr>
          <p:spPr>
            <a:xfrm>
              <a:off x="310488" y="3034587"/>
              <a:ext cx="14243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n-MN" sz="1400" dirty="0">
                  <a:solidFill>
                    <a:schemeClr val="bg1"/>
                  </a:solidFill>
                  <a:latin typeface="Bahnschrift Light SemiCondensed" panose="020B0502040204020203" pitchFamily="34" charset="0"/>
                  <a:ea typeface="Roboto" panose="02000000000000000000" pitchFamily="2" charset="0"/>
                  <a:cs typeface="Open Sans" panose="020B0606030504020204" pitchFamily="34" charset="0"/>
                </a:rPr>
                <a:t>ГАЗАР ОЛГОЛТ</a:t>
              </a:r>
              <a:endParaRPr lang="en-US" sz="1400" dirty="0">
                <a:solidFill>
                  <a:schemeClr val="bg1"/>
                </a:solidFill>
                <a:latin typeface="Bahnschrift Light SemiCondensed" panose="020B0502040204020203" pitchFamily="34" charset="0"/>
                <a:ea typeface="Roboto" panose="02000000000000000000" pitchFamily="2" charset="0"/>
                <a:cs typeface="Open Sans" panose="020B060603050402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39598CA-0C7F-EB61-2131-F9B5A7AFD79A}"/>
                </a:ext>
              </a:extLst>
            </p:cNvPr>
            <p:cNvSpPr txBox="1"/>
            <p:nvPr/>
          </p:nvSpPr>
          <p:spPr>
            <a:xfrm>
              <a:off x="305941" y="4981298"/>
              <a:ext cx="19089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n-MN" sz="1400" dirty="0">
                  <a:solidFill>
                    <a:schemeClr val="bg1"/>
                  </a:solidFill>
                  <a:latin typeface="Bahnschrift Light SemiCondensed" panose="020B0502040204020203" pitchFamily="34" charset="0"/>
                  <a:ea typeface="Roboto" panose="02000000000000000000" pitchFamily="2" charset="0"/>
                  <a:cs typeface="Open Sans" panose="020B0606030504020204" pitchFamily="34" charset="0"/>
                </a:rPr>
                <a:t>ХӨРӨНГӨ ОРУУЛАЛТ</a:t>
              </a:r>
              <a:endParaRPr lang="en-US" sz="1400" dirty="0">
                <a:solidFill>
                  <a:schemeClr val="bg1"/>
                </a:solidFill>
                <a:latin typeface="Bahnschrift Light SemiCondensed" panose="020B0502040204020203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10F000E-FECB-9678-F83E-F88B22CD4433}"/>
                </a:ext>
              </a:extLst>
            </p:cNvPr>
            <p:cNvSpPr txBox="1"/>
            <p:nvPr/>
          </p:nvSpPr>
          <p:spPr>
            <a:xfrm>
              <a:off x="294459" y="3533870"/>
              <a:ext cx="12703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n-MN" sz="1400" dirty="0">
                  <a:solidFill>
                    <a:schemeClr val="bg1"/>
                  </a:solidFill>
                  <a:latin typeface="Bahnschrift Light SemiCondensed" panose="020B0502040204020203" pitchFamily="34" charset="0"/>
                  <a:ea typeface="Roboto" panose="02000000000000000000" pitchFamily="2" charset="0"/>
                  <a:cs typeface="Open Sans" panose="020B0606030504020204" pitchFamily="34" charset="0"/>
                </a:rPr>
                <a:t>ТЭЗҮ, ЕРӨНХИЙ ТӨЛӨВЛӨГӨӨ</a:t>
              </a:r>
              <a:endParaRPr lang="en-US" sz="1200" dirty="0">
                <a:solidFill>
                  <a:schemeClr val="bg1"/>
                </a:solidFill>
                <a:latin typeface="Bahnschrift Light SemiCondensed" panose="020B0502040204020203" pitchFamily="34" charset="0"/>
                <a:ea typeface="Roboto" panose="02000000000000000000" pitchFamily="2" charset="0"/>
                <a:cs typeface="Open Sans" panose="020B0606030504020204" pitchFamily="34" charset="0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7ECF275-F15E-3B2D-D3DF-BD91AA5FF078}"/>
                </a:ext>
              </a:extLst>
            </p:cNvPr>
            <p:cNvCxnSpPr>
              <a:cxnSpLocks/>
            </p:cNvCxnSpPr>
            <p:nvPr/>
          </p:nvCxnSpPr>
          <p:spPr>
            <a:xfrm>
              <a:off x="1895798" y="2392672"/>
              <a:ext cx="0" cy="4206240"/>
            </a:xfrm>
            <a:prstGeom prst="line">
              <a:avLst/>
            </a:prstGeom>
            <a:ln w="31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7ED90E8-230C-48DE-83B4-261A507830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6469" y="2251867"/>
              <a:ext cx="1122676" cy="0"/>
            </a:xfrm>
            <a:prstGeom prst="line">
              <a:avLst/>
            </a:prstGeom>
            <a:ln w="31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F82E13D-A307-23A1-87D7-797D87960B6E}"/>
                </a:ext>
              </a:extLst>
            </p:cNvPr>
            <p:cNvSpPr txBox="1"/>
            <p:nvPr/>
          </p:nvSpPr>
          <p:spPr>
            <a:xfrm>
              <a:off x="310488" y="4341903"/>
              <a:ext cx="16013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n-MN" sz="1400" dirty="0">
                  <a:solidFill>
                    <a:schemeClr val="bg1"/>
                  </a:solidFill>
                  <a:latin typeface="Bahnschrift Light SemiCondensed" panose="020B0502040204020203" pitchFamily="34" charset="0"/>
                  <a:ea typeface="Roboto" panose="02000000000000000000" pitchFamily="2" charset="0"/>
                  <a:cs typeface="Open Sans" panose="020B0606030504020204" pitchFamily="34" charset="0"/>
                </a:rPr>
                <a:t>БАРИЛГЫН ЗУРАГ</a:t>
              </a:r>
              <a:endParaRPr lang="en-US" sz="1200" dirty="0">
                <a:solidFill>
                  <a:schemeClr val="bg1"/>
                </a:solidFill>
                <a:latin typeface="Bahnschrift Light SemiCondensed" panose="020B0502040204020203" pitchFamily="34" charset="0"/>
                <a:ea typeface="Roboto" panose="02000000000000000000" pitchFamily="2" charset="0"/>
                <a:cs typeface="Open Sans" panose="020B0606030504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88862A1-E7D7-38AC-3B32-283DCFD7E8E5}"/>
                </a:ext>
              </a:extLst>
            </p:cNvPr>
            <p:cNvSpPr txBox="1"/>
            <p:nvPr/>
          </p:nvSpPr>
          <p:spPr>
            <a:xfrm>
              <a:off x="294459" y="2267813"/>
              <a:ext cx="14261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n-MN" sz="1400" dirty="0">
                  <a:solidFill>
                    <a:schemeClr val="bg1"/>
                  </a:solidFill>
                  <a:latin typeface="Bahnschrift Light SemiCondensed" panose="020B0502040204020203" pitchFamily="34" charset="0"/>
                  <a:ea typeface="Roboto" panose="02000000000000000000" pitchFamily="2" charset="0"/>
                  <a:cs typeface="Open Sans" panose="020B0606030504020204" pitchFamily="34" charset="0"/>
                </a:rPr>
                <a:t>ТӨЛӨВЛӨЛТ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594E5B6-8C9E-D69E-23FA-C1E59BEA3152}"/>
                </a:ext>
              </a:extLst>
            </p:cNvPr>
            <p:cNvSpPr txBox="1"/>
            <p:nvPr/>
          </p:nvSpPr>
          <p:spPr>
            <a:xfrm>
              <a:off x="305941" y="1089975"/>
              <a:ext cx="204584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n-MN" sz="1400" dirty="0">
                  <a:solidFill>
                    <a:schemeClr val="bg1"/>
                  </a:solidFill>
                  <a:latin typeface="Bahnschrift Light SemiCondensed" panose="020B0502040204020203" pitchFamily="34" charset="0"/>
                  <a:ea typeface="Roboto" panose="02000000000000000000" pitchFamily="2" charset="0"/>
                  <a:cs typeface="Open Sans" panose="020B0606030504020204" pitchFamily="34" charset="0"/>
                </a:rPr>
                <a:t>ЗАСГИЙН ГАЗРЫН </a:t>
              </a:r>
            </a:p>
            <a:p>
              <a:r>
                <a:rPr lang="mn-MN" sz="1400" dirty="0">
                  <a:solidFill>
                    <a:schemeClr val="bg1"/>
                  </a:solidFill>
                  <a:latin typeface="Bahnschrift Light SemiCondensed" panose="020B0502040204020203" pitchFamily="34" charset="0"/>
                  <a:ea typeface="Roboto" panose="02000000000000000000" pitchFamily="2" charset="0"/>
                  <a:cs typeface="Open Sans" panose="020B0606030504020204" pitchFamily="34" charset="0"/>
                </a:rPr>
                <a:t>2024-2028 ОНЫ </a:t>
              </a:r>
              <a:br>
                <a:rPr lang="en-US" sz="1400" dirty="0">
                  <a:solidFill>
                    <a:schemeClr val="bg1"/>
                  </a:solidFill>
                  <a:latin typeface="Bahnschrift Light SemiCondensed" panose="020B0502040204020203" pitchFamily="34" charset="0"/>
                  <a:ea typeface="Roboto" panose="02000000000000000000" pitchFamily="2" charset="0"/>
                  <a:cs typeface="Open Sans" panose="020B0606030504020204" pitchFamily="34" charset="0"/>
                </a:rPr>
              </a:br>
              <a:r>
                <a:rPr lang="mn-MN" sz="1400" dirty="0">
                  <a:solidFill>
                    <a:schemeClr val="bg1"/>
                  </a:solidFill>
                  <a:latin typeface="Bahnschrift Light SemiCondensed" panose="020B0502040204020203" pitchFamily="34" charset="0"/>
                  <a:ea typeface="Roboto" panose="02000000000000000000" pitchFamily="2" charset="0"/>
                  <a:cs typeface="Open Sans" panose="020B0606030504020204" pitchFamily="34" charset="0"/>
                </a:rPr>
                <a:t>ХӨТӨЛБӨР </a:t>
              </a:r>
              <a:r>
                <a:rPr lang="en-US" sz="1400" dirty="0">
                  <a:solidFill>
                    <a:schemeClr val="bg1"/>
                  </a:solidFill>
                  <a:latin typeface="Bahnschrift Light SemiCondensed" panose="020B0502040204020203" pitchFamily="34" charset="0"/>
                  <a:ea typeface="Roboto" panose="02000000000000000000" pitchFamily="2" charset="0"/>
                  <a:cs typeface="Open Sans" panose="020B0606030504020204" pitchFamily="34" charset="0"/>
                </a:rPr>
                <a:t>(2.2.2.4)</a:t>
              </a:r>
              <a:endParaRPr lang="mn-MN" sz="1400" dirty="0">
                <a:solidFill>
                  <a:schemeClr val="bg1"/>
                </a:solidFill>
                <a:latin typeface="Bahnschrift Light SemiCondensed" panose="020B0502040204020203" pitchFamily="34" charset="0"/>
                <a:ea typeface="Roboto" panose="02000000000000000000" pitchFamily="2" charset="0"/>
                <a:cs typeface="Open Sans" panose="020B060603050402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9064827-23E9-F8F9-A609-A570E54F2B24}"/>
                </a:ext>
              </a:extLst>
            </p:cNvPr>
            <p:cNvGrpSpPr/>
            <p:nvPr/>
          </p:nvGrpSpPr>
          <p:grpSpPr>
            <a:xfrm>
              <a:off x="2161401" y="767165"/>
              <a:ext cx="1445624" cy="4720216"/>
              <a:chOff x="2084401" y="666837"/>
              <a:chExt cx="1475265" cy="5907774"/>
            </a:xfrm>
          </p:grpSpPr>
          <p:grpSp>
            <p:nvGrpSpPr>
              <p:cNvPr id="149" name="Group 148">
                <a:extLst>
                  <a:ext uri="{FF2B5EF4-FFF2-40B4-BE49-F238E27FC236}">
                    <a16:creationId xmlns:a16="http://schemas.microsoft.com/office/drawing/2014/main" id="{46CA328B-E39D-E89F-4E51-90F619A52645}"/>
                  </a:ext>
                </a:extLst>
              </p:cNvPr>
              <p:cNvGrpSpPr/>
              <p:nvPr/>
            </p:nvGrpSpPr>
            <p:grpSpPr>
              <a:xfrm>
                <a:off x="2084401" y="666837"/>
                <a:ext cx="1475265" cy="5907774"/>
                <a:chOff x="2084401" y="666837"/>
                <a:chExt cx="1475265" cy="5907774"/>
              </a:xfrm>
            </p:grpSpPr>
            <p:sp>
              <p:nvSpPr>
                <p:cNvPr id="156" name="Rectangle 155">
                  <a:extLst>
                    <a:ext uri="{FF2B5EF4-FFF2-40B4-BE49-F238E27FC236}">
                      <a16:creationId xmlns:a16="http://schemas.microsoft.com/office/drawing/2014/main" id="{C42A3F8E-53E1-6E9A-3CA9-F2AD2AEB4A00}"/>
                    </a:ext>
                  </a:extLst>
                </p:cNvPr>
                <p:cNvSpPr/>
                <p:nvPr/>
              </p:nvSpPr>
              <p:spPr>
                <a:xfrm>
                  <a:off x="2128753" y="4112841"/>
                  <a:ext cx="1430910" cy="830996"/>
                </a:xfrm>
                <a:prstGeom prst="rect">
                  <a:avLst/>
                </a:prstGeom>
                <a:solidFill>
                  <a:schemeClr val="tx2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>
                    <a:latin typeface="Bahnschrift Light SemiCondensed" panose="020B0502040204020203" pitchFamily="34" charset="0"/>
                  </a:endParaRPr>
                </a:p>
              </p:txBody>
            </p:sp>
            <p:sp>
              <p:nvSpPr>
                <p:cNvPr id="157" name="Rectangle 156">
                  <a:extLst>
                    <a:ext uri="{FF2B5EF4-FFF2-40B4-BE49-F238E27FC236}">
                      <a16:creationId xmlns:a16="http://schemas.microsoft.com/office/drawing/2014/main" id="{78E151C2-307E-CBBC-5609-6B7D9D8B5C3D}"/>
                    </a:ext>
                  </a:extLst>
                </p:cNvPr>
                <p:cNvSpPr/>
                <p:nvPr/>
              </p:nvSpPr>
              <p:spPr>
                <a:xfrm>
                  <a:off x="2128753" y="3286649"/>
                  <a:ext cx="1430910" cy="830996"/>
                </a:xfrm>
                <a:prstGeom prst="rect">
                  <a:avLst/>
                </a:prstGeom>
                <a:solidFill>
                  <a:schemeClr val="tx2">
                    <a:lumMod val="25000"/>
                    <a:lumOff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Bahnschrift Light SemiCondensed" panose="020B0502040204020203" pitchFamily="34" charset="0"/>
                  </a:endParaRPr>
                </a:p>
              </p:txBody>
            </p:sp>
            <p:sp>
              <p:nvSpPr>
                <p:cNvPr id="158" name="Rectangle 157">
                  <a:extLst>
                    <a:ext uri="{FF2B5EF4-FFF2-40B4-BE49-F238E27FC236}">
                      <a16:creationId xmlns:a16="http://schemas.microsoft.com/office/drawing/2014/main" id="{4CC4F2FD-9A99-1B23-13F7-39BEB55ED548}"/>
                    </a:ext>
                  </a:extLst>
                </p:cNvPr>
                <p:cNvSpPr/>
                <p:nvPr/>
              </p:nvSpPr>
              <p:spPr>
                <a:xfrm>
                  <a:off x="2135900" y="666837"/>
                  <a:ext cx="1423766" cy="175281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2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Bahnschrift Light SemiCondensed" panose="020B0502040204020203" pitchFamily="34" charset="0"/>
                  </a:endParaRPr>
                </a:p>
              </p:txBody>
            </p:sp>
            <p:sp>
              <p:nvSpPr>
                <p:cNvPr id="159" name="Rectangle 158">
                  <a:extLst>
                    <a:ext uri="{FF2B5EF4-FFF2-40B4-BE49-F238E27FC236}">
                      <a16:creationId xmlns:a16="http://schemas.microsoft.com/office/drawing/2014/main" id="{3C18662B-3EC7-C622-CE4C-E43E2BD37346}"/>
                    </a:ext>
                  </a:extLst>
                </p:cNvPr>
                <p:cNvSpPr/>
                <p:nvPr/>
              </p:nvSpPr>
              <p:spPr>
                <a:xfrm>
                  <a:off x="2128753" y="4937382"/>
                  <a:ext cx="1430910" cy="830996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latin typeface="Bahnschrift Light SemiCondensed" panose="020B0502040204020203" pitchFamily="34" charset="0"/>
                    </a:rPr>
                    <a:t>-</a:t>
                  </a:r>
                </a:p>
              </p:txBody>
            </p:sp>
            <p:sp>
              <p:nvSpPr>
                <p:cNvPr id="160" name="Rectangle 159">
                  <a:extLst>
                    <a:ext uri="{FF2B5EF4-FFF2-40B4-BE49-F238E27FC236}">
                      <a16:creationId xmlns:a16="http://schemas.microsoft.com/office/drawing/2014/main" id="{B8945A8B-BA7E-1574-CCA7-73A021899E26}"/>
                    </a:ext>
                  </a:extLst>
                </p:cNvPr>
                <p:cNvSpPr/>
                <p:nvPr/>
              </p:nvSpPr>
              <p:spPr>
                <a:xfrm>
                  <a:off x="2601896" y="3501161"/>
                  <a:ext cx="640249" cy="34668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mn-MN" sz="1200" dirty="0">
                      <a:solidFill>
                        <a:srgbClr val="002060"/>
                      </a:solidFill>
                      <a:latin typeface="Bahnschrift Light SemiCondensed" panose="020B0502040204020203" pitchFamily="34" charset="0"/>
                      <a:ea typeface="Roboto" panose="02000000000000000000" pitchFamily="2" charset="0"/>
                      <a:cs typeface="Open Sans" panose="020B0606030504020204" pitchFamily="34" charset="0"/>
                    </a:rPr>
                    <a:t>200 га</a:t>
                  </a:r>
                </a:p>
              </p:txBody>
            </p:sp>
            <p:sp>
              <p:nvSpPr>
                <p:cNvPr id="161" name="TextBox 160">
                  <a:extLst>
                    <a:ext uri="{FF2B5EF4-FFF2-40B4-BE49-F238E27FC236}">
                      <a16:creationId xmlns:a16="http://schemas.microsoft.com/office/drawing/2014/main" id="{750235BE-540E-F3CF-57F0-0F798F11DD28}"/>
                    </a:ext>
                  </a:extLst>
                </p:cNvPr>
                <p:cNvSpPr txBox="1"/>
                <p:nvPr/>
              </p:nvSpPr>
              <p:spPr>
                <a:xfrm>
                  <a:off x="2084401" y="845572"/>
                  <a:ext cx="1459666" cy="6548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mn-MN" sz="1400" dirty="0">
                      <a:solidFill>
                        <a:srgbClr val="002060"/>
                      </a:solidFill>
                      <a:latin typeface="Arial" panose="020B0604020202020204" pitchFamily="34" charset="0"/>
                      <a:ea typeface="Roboto Condensed" panose="02000000000000000000" pitchFamily="2" charset="0"/>
                      <a:cs typeface="Arial" panose="020B0604020202020204" pitchFamily="34" charset="0"/>
                    </a:rPr>
                    <a:t>БАРУУН БҮС</a:t>
                  </a:r>
                </a:p>
                <a:p>
                  <a:pPr algn="ctr"/>
                  <a:r>
                    <a:rPr lang="mn-MN" sz="1400" dirty="0">
                      <a:solidFill>
                        <a:srgbClr val="002060"/>
                      </a:solidFill>
                      <a:latin typeface="Arial" panose="020B0604020202020204" pitchFamily="34" charset="0"/>
                      <a:ea typeface="Roboto Condensed" panose="02000000000000000000" pitchFamily="2" charset="0"/>
                      <a:cs typeface="Arial" panose="020B0604020202020204" pitchFamily="34" charset="0"/>
                    </a:rPr>
                    <a:t>Ховд аймаг</a:t>
                  </a:r>
                  <a:endParaRPr lang="en-US" sz="1400" dirty="0">
                    <a:solidFill>
                      <a:srgbClr val="002060"/>
                    </a:solidFill>
                    <a:latin typeface="Arial" panose="020B0604020202020204" pitchFamily="34" charset="0"/>
                    <a:ea typeface="Roboto Condensed" panose="02000000000000000000" pitchFamily="2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4E4AD6F6-0A6F-3BD0-31BC-1CD18D2D6CAD}"/>
                    </a:ext>
                  </a:extLst>
                </p:cNvPr>
                <p:cNvSpPr/>
                <p:nvPr/>
              </p:nvSpPr>
              <p:spPr>
                <a:xfrm>
                  <a:off x="2128753" y="5772200"/>
                  <a:ext cx="1430910" cy="80241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>
                    <a:latin typeface="Bahnschrift Light SemiCondensed" panose="020B0502040204020203" pitchFamily="34" charset="0"/>
                  </a:endParaRPr>
                </a:p>
              </p:txBody>
            </p:sp>
            <p:sp>
              <p:nvSpPr>
                <p:cNvPr id="163" name="Rectangle 162">
                  <a:extLst>
                    <a:ext uri="{FF2B5EF4-FFF2-40B4-BE49-F238E27FC236}">
                      <a16:creationId xmlns:a16="http://schemas.microsoft.com/office/drawing/2014/main" id="{B1652425-4E2C-D7EC-45D5-E0426600B9F8}"/>
                    </a:ext>
                  </a:extLst>
                </p:cNvPr>
                <p:cNvSpPr/>
                <p:nvPr/>
              </p:nvSpPr>
              <p:spPr>
                <a:xfrm>
                  <a:off x="2128753" y="2457304"/>
                  <a:ext cx="1430910" cy="830996"/>
                </a:xfrm>
                <a:prstGeom prst="rect">
                  <a:avLst/>
                </a:prstGeom>
                <a:solidFill>
                  <a:schemeClr val="tx2">
                    <a:lumMod val="10000"/>
                    <a:lumOff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Bahnschrift Light SemiCondensed" panose="020B0502040204020203" pitchFamily="34" charset="0"/>
                  </a:endParaRPr>
                </a:p>
              </p:txBody>
            </p:sp>
            <p:sp>
              <p:nvSpPr>
                <p:cNvPr id="164" name="Rectangle 163">
                  <a:extLst>
                    <a:ext uri="{FF2B5EF4-FFF2-40B4-BE49-F238E27FC236}">
                      <a16:creationId xmlns:a16="http://schemas.microsoft.com/office/drawing/2014/main" id="{D9B0D7D9-8575-A1E1-0E49-BD4A5484F3AB}"/>
                    </a:ext>
                  </a:extLst>
                </p:cNvPr>
                <p:cNvSpPr/>
                <p:nvPr/>
              </p:nvSpPr>
              <p:spPr>
                <a:xfrm>
                  <a:off x="2437478" y="2518859"/>
                  <a:ext cx="799767" cy="65485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mn-MN" sz="1400">
                      <a:solidFill>
                        <a:srgbClr val="002060"/>
                      </a:solidFill>
                      <a:latin typeface="Bahnschrift Light SemiCondensed" panose="020B0502040204020203" pitchFamily="34" charset="0"/>
                      <a:ea typeface="Roboto" panose="02000000000000000000" pitchFamily="2" charset="0"/>
                      <a:cs typeface="Open Sans" panose="020B0606030504020204" pitchFamily="34" charset="0"/>
                    </a:rPr>
                    <a:t>5000 </a:t>
                  </a:r>
                  <a:br>
                    <a:rPr lang="mn-MN" sz="1400">
                      <a:solidFill>
                        <a:srgbClr val="002060"/>
                      </a:solidFill>
                      <a:latin typeface="Bahnschrift Light SemiCondensed" panose="020B0502040204020203" pitchFamily="34" charset="0"/>
                      <a:ea typeface="Roboto" panose="02000000000000000000" pitchFamily="2" charset="0"/>
                      <a:cs typeface="Open Sans" panose="020B0606030504020204" pitchFamily="34" charset="0"/>
                    </a:rPr>
                  </a:br>
                  <a:r>
                    <a:rPr lang="mn-MN" sz="1400">
                      <a:solidFill>
                        <a:srgbClr val="002060"/>
                      </a:solidFill>
                      <a:latin typeface="Bahnschrift Light SemiCondensed" panose="020B0502040204020203" pitchFamily="34" charset="0"/>
                      <a:ea typeface="Roboto" panose="02000000000000000000" pitchFamily="2" charset="0"/>
                      <a:cs typeface="Open Sans" panose="020B0606030504020204" pitchFamily="34" charset="0"/>
                    </a:rPr>
                    <a:t>оюутан</a:t>
                  </a:r>
                  <a:endParaRPr lang="en-US" sz="1400">
                    <a:solidFill>
                      <a:srgbClr val="002060"/>
                    </a:solidFill>
                    <a:latin typeface="Bahnschrift Light SemiCondensed" panose="020B0502040204020203" pitchFamily="34" charset="0"/>
                    <a:ea typeface="Roboto" panose="02000000000000000000" pitchFamily="2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165" name="Rectangle 164">
                  <a:extLst>
                    <a:ext uri="{FF2B5EF4-FFF2-40B4-BE49-F238E27FC236}">
                      <a16:creationId xmlns:a16="http://schemas.microsoft.com/office/drawing/2014/main" id="{8FDDAF82-75AA-F15E-4A3B-3A6ABB20B1BF}"/>
                    </a:ext>
                  </a:extLst>
                </p:cNvPr>
                <p:cNvSpPr/>
                <p:nvPr/>
              </p:nvSpPr>
              <p:spPr>
                <a:xfrm>
                  <a:off x="2209026" y="4174396"/>
                  <a:ext cx="1223411" cy="63559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mn-MN" sz="900" dirty="0">
                      <a:solidFill>
                        <a:schemeClr val="bg1"/>
                      </a:solidFill>
                      <a:latin typeface="Bahnschrift Light SemiCondensed" panose="020B0502040204020203" pitchFamily="34" charset="0"/>
                      <a:ea typeface="Roboto" panose="02000000000000000000" pitchFamily="2" charset="0"/>
                      <a:cs typeface="Open Sans" panose="020B0606030504020204" pitchFamily="34" charset="0"/>
                    </a:rPr>
                    <a:t>ТЭЗҮ, ЕТ </a:t>
                  </a:r>
                  <a:br>
                    <a:rPr lang="mn-MN" sz="900" dirty="0">
                      <a:solidFill>
                        <a:schemeClr val="bg1"/>
                      </a:solidFill>
                      <a:latin typeface="Bahnschrift Light SemiCondensed" panose="020B0502040204020203" pitchFamily="34" charset="0"/>
                      <a:ea typeface="Roboto" panose="02000000000000000000" pitchFamily="2" charset="0"/>
                      <a:cs typeface="Open Sans" panose="020B0606030504020204" pitchFamily="34" charset="0"/>
                    </a:rPr>
                  </a:br>
                  <a:r>
                    <a:rPr lang="mn-MN" sz="900" dirty="0">
                      <a:solidFill>
                        <a:schemeClr val="bg1"/>
                      </a:solidFill>
                      <a:latin typeface="Bahnschrift Light SemiCondensed" panose="020B0502040204020203" pitchFamily="34" charset="0"/>
                      <a:ea typeface="Roboto" panose="02000000000000000000" pitchFamily="2" charset="0"/>
                      <a:cs typeface="Open Sans" panose="020B0606030504020204" pitchFamily="34" charset="0"/>
                    </a:rPr>
                    <a:t>ажлын даалгавар </a:t>
                  </a:r>
                  <a:br>
                    <a:rPr lang="mn-MN" sz="900" dirty="0">
                      <a:solidFill>
                        <a:schemeClr val="bg1"/>
                      </a:solidFill>
                      <a:latin typeface="Bahnschrift Light SemiCondensed" panose="020B0502040204020203" pitchFamily="34" charset="0"/>
                      <a:ea typeface="Roboto" panose="02000000000000000000" pitchFamily="2" charset="0"/>
                      <a:cs typeface="Open Sans" panose="020B0606030504020204" pitchFamily="34" charset="0"/>
                    </a:rPr>
                  </a:br>
                  <a:r>
                    <a:rPr lang="mn-MN" sz="900" dirty="0">
                      <a:solidFill>
                        <a:schemeClr val="bg1"/>
                      </a:solidFill>
                      <a:latin typeface="Bahnschrift Light SemiCondensed" panose="020B0502040204020203" pitchFamily="34" charset="0"/>
                      <a:ea typeface="Roboto" panose="02000000000000000000" pitchFamily="2" charset="0"/>
                      <a:cs typeface="Open Sans" panose="020B0606030504020204" pitchFamily="34" charset="0"/>
                    </a:rPr>
                    <a:t>батлагдах шатанд</a:t>
                  </a:r>
                  <a:endParaRPr lang="en-US" sz="900" dirty="0">
                    <a:solidFill>
                      <a:schemeClr val="bg1"/>
                    </a:solidFill>
                    <a:latin typeface="Bahnschrift Light SemiCondensed" panose="020B0502040204020203" pitchFamily="34" charset="0"/>
                    <a:ea typeface="Roboto" panose="02000000000000000000" pitchFamily="2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166" name="Rectangle 165">
                  <a:extLst>
                    <a:ext uri="{FF2B5EF4-FFF2-40B4-BE49-F238E27FC236}">
                      <a16:creationId xmlns:a16="http://schemas.microsoft.com/office/drawing/2014/main" id="{F88EFB1C-FDAE-6523-C7F3-C76253BF317F}"/>
                    </a:ext>
                  </a:extLst>
                </p:cNvPr>
                <p:cNvSpPr/>
                <p:nvPr/>
              </p:nvSpPr>
              <p:spPr>
                <a:xfrm>
                  <a:off x="2511713" y="5827232"/>
                  <a:ext cx="684121" cy="65485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mn-MN" sz="1400" dirty="0">
                      <a:solidFill>
                        <a:srgbClr val="002060"/>
                      </a:solidFill>
                      <a:latin typeface="Bahnschrift Light SemiCondensed" panose="020B0502040204020203" pitchFamily="34" charset="0"/>
                      <a:ea typeface="Roboto" panose="02000000000000000000" pitchFamily="2" charset="0"/>
                      <a:cs typeface="Open Sans" panose="020B0606030504020204" pitchFamily="34" charset="0"/>
                    </a:rPr>
                    <a:t>614</a:t>
                  </a:r>
                  <a:r>
                    <a:rPr lang="en-US" sz="1400" dirty="0">
                      <a:solidFill>
                        <a:srgbClr val="002060"/>
                      </a:solidFill>
                      <a:latin typeface="Bahnschrift Light SemiCondensed" panose="020B0502040204020203" pitchFamily="34" charset="0"/>
                      <a:ea typeface="Roboto" panose="02000000000000000000" pitchFamily="2" charset="0"/>
                      <a:cs typeface="Open Sans" panose="020B0606030504020204" pitchFamily="34" charset="0"/>
                    </a:rPr>
                    <a:t>.</a:t>
                  </a:r>
                  <a:r>
                    <a:rPr lang="mn-MN" sz="1400" dirty="0">
                      <a:solidFill>
                        <a:srgbClr val="002060"/>
                      </a:solidFill>
                      <a:latin typeface="Bahnschrift Light SemiCondensed" panose="020B0502040204020203" pitchFamily="34" charset="0"/>
                      <a:ea typeface="Roboto" panose="02000000000000000000" pitchFamily="2" charset="0"/>
                      <a:cs typeface="Open Sans" panose="020B0606030504020204" pitchFamily="34" charset="0"/>
                    </a:rPr>
                    <a:t>6</a:t>
                  </a:r>
                </a:p>
                <a:p>
                  <a:pPr algn="ctr"/>
                  <a:r>
                    <a:rPr lang="mn-MN" sz="1400" dirty="0">
                      <a:solidFill>
                        <a:srgbClr val="002060"/>
                      </a:solidFill>
                      <a:latin typeface="Bahnschrift Light SemiCondensed" panose="020B0502040204020203" pitchFamily="34" charset="0"/>
                      <a:ea typeface="Roboto" panose="02000000000000000000" pitchFamily="2" charset="0"/>
                      <a:cs typeface="Open Sans" panose="020B0606030504020204" pitchFamily="34" charset="0"/>
                    </a:rPr>
                    <a:t>тэрбум</a:t>
                  </a:r>
                  <a:endParaRPr lang="en-US" sz="1400" dirty="0">
                    <a:solidFill>
                      <a:srgbClr val="002060"/>
                    </a:solidFill>
                    <a:latin typeface="Bahnschrift Light SemiCondensed" panose="020B0502040204020203" pitchFamily="34" charset="0"/>
                    <a:ea typeface="Roboto" panose="02000000000000000000" pitchFamily="2" charset="0"/>
                    <a:cs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150" name="Group 149">
                <a:extLst>
                  <a:ext uri="{FF2B5EF4-FFF2-40B4-BE49-F238E27FC236}">
                    <a16:creationId xmlns:a16="http://schemas.microsoft.com/office/drawing/2014/main" id="{86643477-7F83-51D1-C861-CD51B76B8C29}"/>
                  </a:ext>
                </a:extLst>
              </p:cNvPr>
              <p:cNvGrpSpPr/>
              <p:nvPr/>
            </p:nvGrpSpPr>
            <p:grpSpPr>
              <a:xfrm>
                <a:off x="2433250" y="1584235"/>
                <a:ext cx="691532" cy="812254"/>
                <a:chOff x="2741170" y="1784384"/>
                <a:chExt cx="2633492" cy="3137337"/>
              </a:xfrm>
              <a:solidFill>
                <a:schemeClr val="accent3">
                  <a:lumMod val="20000"/>
                  <a:lumOff val="80000"/>
                </a:schemeClr>
              </a:solidFill>
            </p:grpSpPr>
            <p:sp>
              <p:nvSpPr>
                <p:cNvPr id="151" name="Freeform 50">
                  <a:extLst>
                    <a:ext uri="{FF2B5EF4-FFF2-40B4-BE49-F238E27FC236}">
                      <a16:creationId xmlns:a16="http://schemas.microsoft.com/office/drawing/2014/main" id="{2C5E4831-940A-8469-18E8-C965D108C0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85560" y="2972032"/>
                  <a:ext cx="1325324" cy="1949689"/>
                </a:xfrm>
                <a:custGeom>
                  <a:avLst/>
                  <a:gdLst>
                    <a:gd name="T0" fmla="*/ 315 w 1019"/>
                    <a:gd name="T1" fmla="*/ 24 h 1443"/>
                    <a:gd name="T2" fmla="*/ 333 w 1019"/>
                    <a:gd name="T3" fmla="*/ 31 h 1443"/>
                    <a:gd name="T4" fmla="*/ 351 w 1019"/>
                    <a:gd name="T5" fmla="*/ 39 h 1443"/>
                    <a:gd name="T6" fmla="*/ 372 w 1019"/>
                    <a:gd name="T7" fmla="*/ 44 h 1443"/>
                    <a:gd name="T8" fmla="*/ 393 w 1019"/>
                    <a:gd name="T9" fmla="*/ 47 h 1443"/>
                    <a:gd name="T10" fmla="*/ 410 w 1019"/>
                    <a:gd name="T11" fmla="*/ 50 h 1443"/>
                    <a:gd name="T12" fmla="*/ 427 w 1019"/>
                    <a:gd name="T13" fmla="*/ 55 h 1443"/>
                    <a:gd name="T14" fmla="*/ 439 w 1019"/>
                    <a:gd name="T15" fmla="*/ 67 h 1443"/>
                    <a:gd name="T16" fmla="*/ 445 w 1019"/>
                    <a:gd name="T17" fmla="*/ 85 h 1443"/>
                    <a:gd name="T18" fmla="*/ 465 w 1019"/>
                    <a:gd name="T19" fmla="*/ 82 h 1443"/>
                    <a:gd name="T20" fmla="*/ 485 w 1019"/>
                    <a:gd name="T21" fmla="*/ 82 h 1443"/>
                    <a:gd name="T22" fmla="*/ 504 w 1019"/>
                    <a:gd name="T23" fmla="*/ 90 h 1443"/>
                    <a:gd name="T24" fmla="*/ 591 w 1019"/>
                    <a:gd name="T25" fmla="*/ 157 h 1443"/>
                    <a:gd name="T26" fmla="*/ 607 w 1019"/>
                    <a:gd name="T27" fmla="*/ 163 h 1443"/>
                    <a:gd name="T28" fmla="*/ 648 w 1019"/>
                    <a:gd name="T29" fmla="*/ 205 h 1443"/>
                    <a:gd name="T30" fmla="*/ 653 w 1019"/>
                    <a:gd name="T31" fmla="*/ 299 h 1443"/>
                    <a:gd name="T32" fmla="*/ 806 w 1019"/>
                    <a:gd name="T33" fmla="*/ 395 h 1443"/>
                    <a:gd name="T34" fmla="*/ 830 w 1019"/>
                    <a:gd name="T35" fmla="*/ 378 h 1443"/>
                    <a:gd name="T36" fmla="*/ 839 w 1019"/>
                    <a:gd name="T37" fmla="*/ 366 h 1443"/>
                    <a:gd name="T38" fmla="*/ 852 w 1019"/>
                    <a:gd name="T39" fmla="*/ 358 h 1443"/>
                    <a:gd name="T40" fmla="*/ 942 w 1019"/>
                    <a:gd name="T41" fmla="*/ 525 h 1443"/>
                    <a:gd name="T42" fmla="*/ 985 w 1019"/>
                    <a:gd name="T43" fmla="*/ 800 h 1443"/>
                    <a:gd name="T44" fmla="*/ 892 w 1019"/>
                    <a:gd name="T45" fmla="*/ 1076 h 1443"/>
                    <a:gd name="T46" fmla="*/ 888 w 1019"/>
                    <a:gd name="T47" fmla="*/ 1095 h 1443"/>
                    <a:gd name="T48" fmla="*/ 886 w 1019"/>
                    <a:gd name="T49" fmla="*/ 1116 h 1443"/>
                    <a:gd name="T50" fmla="*/ 880 w 1019"/>
                    <a:gd name="T51" fmla="*/ 1143 h 1443"/>
                    <a:gd name="T52" fmla="*/ 874 w 1019"/>
                    <a:gd name="T53" fmla="*/ 1170 h 1443"/>
                    <a:gd name="T54" fmla="*/ 876 w 1019"/>
                    <a:gd name="T55" fmla="*/ 1189 h 1443"/>
                    <a:gd name="T56" fmla="*/ 871 w 1019"/>
                    <a:gd name="T57" fmla="*/ 1210 h 1443"/>
                    <a:gd name="T58" fmla="*/ 864 w 1019"/>
                    <a:gd name="T59" fmla="*/ 1230 h 1443"/>
                    <a:gd name="T60" fmla="*/ 852 w 1019"/>
                    <a:gd name="T61" fmla="*/ 1253 h 1443"/>
                    <a:gd name="T62" fmla="*/ 841 w 1019"/>
                    <a:gd name="T63" fmla="*/ 1270 h 1443"/>
                    <a:gd name="T64" fmla="*/ 806 w 1019"/>
                    <a:gd name="T65" fmla="*/ 1436 h 1443"/>
                    <a:gd name="T66" fmla="*/ 630 w 1019"/>
                    <a:gd name="T67" fmla="*/ 1410 h 1443"/>
                    <a:gd name="T68" fmla="*/ 534 w 1019"/>
                    <a:gd name="T69" fmla="*/ 1349 h 1443"/>
                    <a:gd name="T70" fmla="*/ 460 w 1019"/>
                    <a:gd name="T71" fmla="*/ 1225 h 1443"/>
                    <a:gd name="T72" fmla="*/ 441 w 1019"/>
                    <a:gd name="T73" fmla="*/ 1156 h 1443"/>
                    <a:gd name="T74" fmla="*/ 420 w 1019"/>
                    <a:gd name="T75" fmla="*/ 1070 h 1443"/>
                    <a:gd name="T76" fmla="*/ 379 w 1019"/>
                    <a:gd name="T77" fmla="*/ 1026 h 1443"/>
                    <a:gd name="T78" fmla="*/ 398 w 1019"/>
                    <a:gd name="T79" fmla="*/ 982 h 1443"/>
                    <a:gd name="T80" fmla="*/ 324 w 1019"/>
                    <a:gd name="T81" fmla="*/ 970 h 1443"/>
                    <a:gd name="T82" fmla="*/ 290 w 1019"/>
                    <a:gd name="T83" fmla="*/ 948 h 1443"/>
                    <a:gd name="T84" fmla="*/ 258 w 1019"/>
                    <a:gd name="T85" fmla="*/ 919 h 1443"/>
                    <a:gd name="T86" fmla="*/ 220 w 1019"/>
                    <a:gd name="T87" fmla="*/ 885 h 1443"/>
                    <a:gd name="T88" fmla="*/ 195 w 1019"/>
                    <a:gd name="T89" fmla="*/ 859 h 1443"/>
                    <a:gd name="T90" fmla="*/ 151 w 1019"/>
                    <a:gd name="T91" fmla="*/ 812 h 1443"/>
                    <a:gd name="T92" fmla="*/ 94 w 1019"/>
                    <a:gd name="T93" fmla="*/ 765 h 1443"/>
                    <a:gd name="T94" fmla="*/ 78 w 1019"/>
                    <a:gd name="T95" fmla="*/ 752 h 1443"/>
                    <a:gd name="T96" fmla="*/ 61 w 1019"/>
                    <a:gd name="T97" fmla="*/ 741 h 1443"/>
                    <a:gd name="T98" fmla="*/ 45 w 1019"/>
                    <a:gd name="T99" fmla="*/ 740 h 1443"/>
                    <a:gd name="T100" fmla="*/ 33 w 1019"/>
                    <a:gd name="T101" fmla="*/ 729 h 1443"/>
                    <a:gd name="T102" fmla="*/ 22 w 1019"/>
                    <a:gd name="T103" fmla="*/ 729 h 1443"/>
                    <a:gd name="T104" fmla="*/ 7 w 1019"/>
                    <a:gd name="T105" fmla="*/ 550 h 1443"/>
                    <a:gd name="T106" fmla="*/ 70 w 1019"/>
                    <a:gd name="T107" fmla="*/ 490 h 1443"/>
                    <a:gd name="T108" fmla="*/ 82 w 1019"/>
                    <a:gd name="T109" fmla="*/ 475 h 1443"/>
                    <a:gd name="T110" fmla="*/ 99 w 1019"/>
                    <a:gd name="T111" fmla="*/ 425 h 1443"/>
                    <a:gd name="T112" fmla="*/ 137 w 1019"/>
                    <a:gd name="T113" fmla="*/ 298 h 1443"/>
                    <a:gd name="T114" fmla="*/ 173 w 1019"/>
                    <a:gd name="T115" fmla="*/ 308 h 1443"/>
                    <a:gd name="T116" fmla="*/ 239 w 1019"/>
                    <a:gd name="T117" fmla="*/ 125 h 1443"/>
                    <a:gd name="T118" fmla="*/ 179 w 1019"/>
                    <a:gd name="T119" fmla="*/ 31 h 1443"/>
                    <a:gd name="T120" fmla="*/ 297 w 1019"/>
                    <a:gd name="T121" fmla="*/ 7 h 14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1019" h="1443">
                      <a:moveTo>
                        <a:pt x="301" y="11"/>
                      </a:moveTo>
                      <a:lnTo>
                        <a:pt x="303" y="11"/>
                      </a:lnTo>
                      <a:lnTo>
                        <a:pt x="303" y="13"/>
                      </a:lnTo>
                      <a:lnTo>
                        <a:pt x="304" y="15"/>
                      </a:lnTo>
                      <a:lnTo>
                        <a:pt x="304" y="16"/>
                      </a:lnTo>
                      <a:lnTo>
                        <a:pt x="306" y="16"/>
                      </a:lnTo>
                      <a:lnTo>
                        <a:pt x="306" y="17"/>
                      </a:lnTo>
                      <a:lnTo>
                        <a:pt x="307" y="18"/>
                      </a:lnTo>
                      <a:lnTo>
                        <a:pt x="307" y="20"/>
                      </a:lnTo>
                      <a:lnTo>
                        <a:pt x="308" y="20"/>
                      </a:lnTo>
                      <a:lnTo>
                        <a:pt x="308" y="21"/>
                      </a:lnTo>
                      <a:lnTo>
                        <a:pt x="309" y="21"/>
                      </a:lnTo>
                      <a:lnTo>
                        <a:pt x="309" y="22"/>
                      </a:lnTo>
                      <a:lnTo>
                        <a:pt x="310" y="22"/>
                      </a:lnTo>
                      <a:lnTo>
                        <a:pt x="312" y="22"/>
                      </a:lnTo>
                      <a:lnTo>
                        <a:pt x="313" y="23"/>
                      </a:lnTo>
                      <a:lnTo>
                        <a:pt x="314" y="23"/>
                      </a:lnTo>
                      <a:lnTo>
                        <a:pt x="315" y="23"/>
                      </a:lnTo>
                      <a:lnTo>
                        <a:pt x="315" y="24"/>
                      </a:lnTo>
                      <a:lnTo>
                        <a:pt x="317" y="24"/>
                      </a:lnTo>
                      <a:lnTo>
                        <a:pt x="318" y="24"/>
                      </a:lnTo>
                      <a:lnTo>
                        <a:pt x="318" y="26"/>
                      </a:lnTo>
                      <a:lnTo>
                        <a:pt x="319" y="26"/>
                      </a:lnTo>
                      <a:lnTo>
                        <a:pt x="320" y="26"/>
                      </a:lnTo>
                      <a:lnTo>
                        <a:pt x="321" y="26"/>
                      </a:lnTo>
                      <a:lnTo>
                        <a:pt x="321" y="27"/>
                      </a:lnTo>
                      <a:lnTo>
                        <a:pt x="323" y="27"/>
                      </a:lnTo>
                      <a:lnTo>
                        <a:pt x="324" y="27"/>
                      </a:lnTo>
                      <a:lnTo>
                        <a:pt x="324" y="28"/>
                      </a:lnTo>
                      <a:lnTo>
                        <a:pt x="325" y="28"/>
                      </a:lnTo>
                      <a:lnTo>
                        <a:pt x="326" y="28"/>
                      </a:lnTo>
                      <a:lnTo>
                        <a:pt x="326" y="29"/>
                      </a:lnTo>
                      <a:lnTo>
                        <a:pt x="328" y="29"/>
                      </a:lnTo>
                      <a:lnTo>
                        <a:pt x="329" y="29"/>
                      </a:lnTo>
                      <a:lnTo>
                        <a:pt x="330" y="29"/>
                      </a:lnTo>
                      <a:lnTo>
                        <a:pt x="330" y="31"/>
                      </a:lnTo>
                      <a:lnTo>
                        <a:pt x="331" y="31"/>
                      </a:lnTo>
                      <a:lnTo>
                        <a:pt x="333" y="31"/>
                      </a:lnTo>
                      <a:lnTo>
                        <a:pt x="334" y="31"/>
                      </a:lnTo>
                      <a:lnTo>
                        <a:pt x="334" y="32"/>
                      </a:lnTo>
                      <a:lnTo>
                        <a:pt x="335" y="33"/>
                      </a:lnTo>
                      <a:lnTo>
                        <a:pt x="336" y="33"/>
                      </a:lnTo>
                      <a:lnTo>
                        <a:pt x="336" y="34"/>
                      </a:lnTo>
                      <a:lnTo>
                        <a:pt x="337" y="34"/>
                      </a:lnTo>
                      <a:lnTo>
                        <a:pt x="339" y="34"/>
                      </a:lnTo>
                      <a:lnTo>
                        <a:pt x="339" y="36"/>
                      </a:lnTo>
                      <a:lnTo>
                        <a:pt x="340" y="36"/>
                      </a:lnTo>
                      <a:lnTo>
                        <a:pt x="341" y="36"/>
                      </a:lnTo>
                      <a:lnTo>
                        <a:pt x="341" y="37"/>
                      </a:lnTo>
                      <a:lnTo>
                        <a:pt x="342" y="37"/>
                      </a:lnTo>
                      <a:lnTo>
                        <a:pt x="344" y="38"/>
                      </a:lnTo>
                      <a:lnTo>
                        <a:pt x="345" y="38"/>
                      </a:lnTo>
                      <a:lnTo>
                        <a:pt x="346" y="39"/>
                      </a:lnTo>
                      <a:lnTo>
                        <a:pt x="347" y="39"/>
                      </a:lnTo>
                      <a:lnTo>
                        <a:pt x="348" y="39"/>
                      </a:lnTo>
                      <a:lnTo>
                        <a:pt x="350" y="39"/>
                      </a:lnTo>
                      <a:lnTo>
                        <a:pt x="351" y="39"/>
                      </a:lnTo>
                      <a:lnTo>
                        <a:pt x="352" y="39"/>
                      </a:lnTo>
                      <a:lnTo>
                        <a:pt x="353" y="39"/>
                      </a:lnTo>
                      <a:lnTo>
                        <a:pt x="355" y="39"/>
                      </a:lnTo>
                      <a:lnTo>
                        <a:pt x="356" y="40"/>
                      </a:lnTo>
                      <a:lnTo>
                        <a:pt x="357" y="40"/>
                      </a:lnTo>
                      <a:lnTo>
                        <a:pt x="358" y="40"/>
                      </a:lnTo>
                      <a:lnTo>
                        <a:pt x="358" y="42"/>
                      </a:lnTo>
                      <a:lnTo>
                        <a:pt x="360" y="42"/>
                      </a:lnTo>
                      <a:lnTo>
                        <a:pt x="361" y="42"/>
                      </a:lnTo>
                      <a:lnTo>
                        <a:pt x="362" y="42"/>
                      </a:lnTo>
                      <a:lnTo>
                        <a:pt x="363" y="42"/>
                      </a:lnTo>
                      <a:lnTo>
                        <a:pt x="364" y="42"/>
                      </a:lnTo>
                      <a:lnTo>
                        <a:pt x="366" y="42"/>
                      </a:lnTo>
                      <a:lnTo>
                        <a:pt x="367" y="43"/>
                      </a:lnTo>
                      <a:lnTo>
                        <a:pt x="368" y="43"/>
                      </a:lnTo>
                      <a:lnTo>
                        <a:pt x="368" y="44"/>
                      </a:lnTo>
                      <a:lnTo>
                        <a:pt x="369" y="44"/>
                      </a:lnTo>
                      <a:lnTo>
                        <a:pt x="371" y="44"/>
                      </a:lnTo>
                      <a:lnTo>
                        <a:pt x="372" y="44"/>
                      </a:lnTo>
                      <a:lnTo>
                        <a:pt x="373" y="44"/>
                      </a:lnTo>
                      <a:lnTo>
                        <a:pt x="374" y="44"/>
                      </a:lnTo>
                      <a:lnTo>
                        <a:pt x="375" y="44"/>
                      </a:lnTo>
                      <a:lnTo>
                        <a:pt x="377" y="44"/>
                      </a:lnTo>
                      <a:lnTo>
                        <a:pt x="378" y="44"/>
                      </a:lnTo>
                      <a:lnTo>
                        <a:pt x="379" y="44"/>
                      </a:lnTo>
                      <a:lnTo>
                        <a:pt x="379" y="45"/>
                      </a:lnTo>
                      <a:lnTo>
                        <a:pt x="380" y="45"/>
                      </a:lnTo>
                      <a:lnTo>
                        <a:pt x="382" y="45"/>
                      </a:lnTo>
                      <a:lnTo>
                        <a:pt x="383" y="45"/>
                      </a:lnTo>
                      <a:lnTo>
                        <a:pt x="384" y="45"/>
                      </a:lnTo>
                      <a:lnTo>
                        <a:pt x="385" y="45"/>
                      </a:lnTo>
                      <a:lnTo>
                        <a:pt x="387" y="45"/>
                      </a:lnTo>
                      <a:lnTo>
                        <a:pt x="388" y="45"/>
                      </a:lnTo>
                      <a:lnTo>
                        <a:pt x="389" y="45"/>
                      </a:lnTo>
                      <a:lnTo>
                        <a:pt x="389" y="47"/>
                      </a:lnTo>
                      <a:lnTo>
                        <a:pt x="390" y="47"/>
                      </a:lnTo>
                      <a:lnTo>
                        <a:pt x="391" y="47"/>
                      </a:lnTo>
                      <a:lnTo>
                        <a:pt x="393" y="47"/>
                      </a:lnTo>
                      <a:lnTo>
                        <a:pt x="394" y="47"/>
                      </a:lnTo>
                      <a:lnTo>
                        <a:pt x="395" y="47"/>
                      </a:lnTo>
                      <a:lnTo>
                        <a:pt x="395" y="48"/>
                      </a:lnTo>
                      <a:lnTo>
                        <a:pt x="395" y="47"/>
                      </a:lnTo>
                      <a:lnTo>
                        <a:pt x="396" y="47"/>
                      </a:lnTo>
                      <a:lnTo>
                        <a:pt x="396" y="48"/>
                      </a:lnTo>
                      <a:lnTo>
                        <a:pt x="398" y="48"/>
                      </a:lnTo>
                      <a:lnTo>
                        <a:pt x="398" y="49"/>
                      </a:lnTo>
                      <a:lnTo>
                        <a:pt x="399" y="50"/>
                      </a:lnTo>
                      <a:lnTo>
                        <a:pt x="400" y="49"/>
                      </a:lnTo>
                      <a:lnTo>
                        <a:pt x="401" y="49"/>
                      </a:lnTo>
                      <a:lnTo>
                        <a:pt x="402" y="49"/>
                      </a:lnTo>
                      <a:lnTo>
                        <a:pt x="404" y="49"/>
                      </a:lnTo>
                      <a:lnTo>
                        <a:pt x="404" y="50"/>
                      </a:lnTo>
                      <a:lnTo>
                        <a:pt x="405" y="50"/>
                      </a:lnTo>
                      <a:lnTo>
                        <a:pt x="406" y="50"/>
                      </a:lnTo>
                      <a:lnTo>
                        <a:pt x="407" y="50"/>
                      </a:lnTo>
                      <a:lnTo>
                        <a:pt x="409" y="50"/>
                      </a:lnTo>
                      <a:lnTo>
                        <a:pt x="410" y="50"/>
                      </a:lnTo>
                      <a:lnTo>
                        <a:pt x="411" y="50"/>
                      </a:lnTo>
                      <a:lnTo>
                        <a:pt x="411" y="51"/>
                      </a:lnTo>
                      <a:lnTo>
                        <a:pt x="412" y="51"/>
                      </a:lnTo>
                      <a:lnTo>
                        <a:pt x="412" y="50"/>
                      </a:lnTo>
                      <a:lnTo>
                        <a:pt x="414" y="50"/>
                      </a:lnTo>
                      <a:lnTo>
                        <a:pt x="414" y="51"/>
                      </a:lnTo>
                      <a:lnTo>
                        <a:pt x="415" y="51"/>
                      </a:lnTo>
                      <a:lnTo>
                        <a:pt x="416" y="51"/>
                      </a:lnTo>
                      <a:lnTo>
                        <a:pt x="417" y="51"/>
                      </a:lnTo>
                      <a:lnTo>
                        <a:pt x="418" y="51"/>
                      </a:lnTo>
                      <a:lnTo>
                        <a:pt x="418" y="53"/>
                      </a:lnTo>
                      <a:lnTo>
                        <a:pt x="420" y="54"/>
                      </a:lnTo>
                      <a:lnTo>
                        <a:pt x="421" y="54"/>
                      </a:lnTo>
                      <a:lnTo>
                        <a:pt x="422" y="54"/>
                      </a:lnTo>
                      <a:lnTo>
                        <a:pt x="423" y="53"/>
                      </a:lnTo>
                      <a:lnTo>
                        <a:pt x="423" y="54"/>
                      </a:lnTo>
                      <a:lnTo>
                        <a:pt x="425" y="54"/>
                      </a:lnTo>
                      <a:lnTo>
                        <a:pt x="426" y="54"/>
                      </a:lnTo>
                      <a:lnTo>
                        <a:pt x="427" y="55"/>
                      </a:lnTo>
                      <a:lnTo>
                        <a:pt x="428" y="55"/>
                      </a:lnTo>
                      <a:lnTo>
                        <a:pt x="429" y="55"/>
                      </a:lnTo>
                      <a:lnTo>
                        <a:pt x="429" y="56"/>
                      </a:lnTo>
                      <a:lnTo>
                        <a:pt x="431" y="56"/>
                      </a:lnTo>
                      <a:lnTo>
                        <a:pt x="432" y="56"/>
                      </a:lnTo>
                      <a:lnTo>
                        <a:pt x="432" y="58"/>
                      </a:lnTo>
                      <a:lnTo>
                        <a:pt x="432" y="59"/>
                      </a:lnTo>
                      <a:lnTo>
                        <a:pt x="433" y="59"/>
                      </a:lnTo>
                      <a:lnTo>
                        <a:pt x="433" y="60"/>
                      </a:lnTo>
                      <a:lnTo>
                        <a:pt x="433" y="61"/>
                      </a:lnTo>
                      <a:lnTo>
                        <a:pt x="433" y="63"/>
                      </a:lnTo>
                      <a:lnTo>
                        <a:pt x="434" y="64"/>
                      </a:lnTo>
                      <a:lnTo>
                        <a:pt x="434" y="65"/>
                      </a:lnTo>
                      <a:lnTo>
                        <a:pt x="436" y="65"/>
                      </a:lnTo>
                      <a:lnTo>
                        <a:pt x="436" y="66"/>
                      </a:lnTo>
                      <a:lnTo>
                        <a:pt x="437" y="66"/>
                      </a:lnTo>
                      <a:lnTo>
                        <a:pt x="438" y="66"/>
                      </a:lnTo>
                      <a:lnTo>
                        <a:pt x="438" y="67"/>
                      </a:lnTo>
                      <a:lnTo>
                        <a:pt x="439" y="67"/>
                      </a:lnTo>
                      <a:lnTo>
                        <a:pt x="439" y="69"/>
                      </a:lnTo>
                      <a:lnTo>
                        <a:pt x="439" y="70"/>
                      </a:lnTo>
                      <a:lnTo>
                        <a:pt x="439" y="71"/>
                      </a:lnTo>
                      <a:lnTo>
                        <a:pt x="439" y="72"/>
                      </a:lnTo>
                      <a:lnTo>
                        <a:pt x="439" y="74"/>
                      </a:lnTo>
                      <a:lnTo>
                        <a:pt x="439" y="75"/>
                      </a:lnTo>
                      <a:lnTo>
                        <a:pt x="439" y="76"/>
                      </a:lnTo>
                      <a:lnTo>
                        <a:pt x="439" y="77"/>
                      </a:lnTo>
                      <a:lnTo>
                        <a:pt x="441" y="77"/>
                      </a:lnTo>
                      <a:lnTo>
                        <a:pt x="441" y="78"/>
                      </a:lnTo>
                      <a:lnTo>
                        <a:pt x="442" y="78"/>
                      </a:lnTo>
                      <a:lnTo>
                        <a:pt x="442" y="80"/>
                      </a:lnTo>
                      <a:lnTo>
                        <a:pt x="443" y="80"/>
                      </a:lnTo>
                      <a:lnTo>
                        <a:pt x="443" y="81"/>
                      </a:lnTo>
                      <a:lnTo>
                        <a:pt x="443" y="82"/>
                      </a:lnTo>
                      <a:lnTo>
                        <a:pt x="443" y="83"/>
                      </a:lnTo>
                      <a:lnTo>
                        <a:pt x="444" y="83"/>
                      </a:lnTo>
                      <a:lnTo>
                        <a:pt x="445" y="83"/>
                      </a:lnTo>
                      <a:lnTo>
                        <a:pt x="445" y="85"/>
                      </a:lnTo>
                      <a:lnTo>
                        <a:pt x="447" y="86"/>
                      </a:lnTo>
                      <a:lnTo>
                        <a:pt x="448" y="87"/>
                      </a:lnTo>
                      <a:lnTo>
                        <a:pt x="449" y="87"/>
                      </a:lnTo>
                      <a:lnTo>
                        <a:pt x="449" y="86"/>
                      </a:lnTo>
                      <a:lnTo>
                        <a:pt x="450" y="86"/>
                      </a:lnTo>
                      <a:lnTo>
                        <a:pt x="452" y="86"/>
                      </a:lnTo>
                      <a:lnTo>
                        <a:pt x="453" y="86"/>
                      </a:lnTo>
                      <a:lnTo>
                        <a:pt x="454" y="86"/>
                      </a:lnTo>
                      <a:lnTo>
                        <a:pt x="454" y="85"/>
                      </a:lnTo>
                      <a:lnTo>
                        <a:pt x="455" y="85"/>
                      </a:lnTo>
                      <a:lnTo>
                        <a:pt x="456" y="85"/>
                      </a:lnTo>
                      <a:lnTo>
                        <a:pt x="458" y="83"/>
                      </a:lnTo>
                      <a:lnTo>
                        <a:pt x="459" y="83"/>
                      </a:lnTo>
                      <a:lnTo>
                        <a:pt x="460" y="83"/>
                      </a:lnTo>
                      <a:lnTo>
                        <a:pt x="461" y="83"/>
                      </a:lnTo>
                      <a:lnTo>
                        <a:pt x="463" y="83"/>
                      </a:lnTo>
                      <a:lnTo>
                        <a:pt x="464" y="83"/>
                      </a:lnTo>
                      <a:lnTo>
                        <a:pt x="464" y="82"/>
                      </a:lnTo>
                      <a:lnTo>
                        <a:pt x="465" y="82"/>
                      </a:lnTo>
                      <a:lnTo>
                        <a:pt x="466" y="82"/>
                      </a:lnTo>
                      <a:lnTo>
                        <a:pt x="466" y="81"/>
                      </a:lnTo>
                      <a:lnTo>
                        <a:pt x="468" y="81"/>
                      </a:lnTo>
                      <a:lnTo>
                        <a:pt x="469" y="81"/>
                      </a:lnTo>
                      <a:lnTo>
                        <a:pt x="470" y="81"/>
                      </a:lnTo>
                      <a:lnTo>
                        <a:pt x="471" y="81"/>
                      </a:lnTo>
                      <a:lnTo>
                        <a:pt x="472" y="82"/>
                      </a:lnTo>
                      <a:lnTo>
                        <a:pt x="474" y="82"/>
                      </a:lnTo>
                      <a:lnTo>
                        <a:pt x="475" y="82"/>
                      </a:lnTo>
                      <a:lnTo>
                        <a:pt x="476" y="82"/>
                      </a:lnTo>
                      <a:lnTo>
                        <a:pt x="477" y="82"/>
                      </a:lnTo>
                      <a:lnTo>
                        <a:pt x="477" y="81"/>
                      </a:lnTo>
                      <a:lnTo>
                        <a:pt x="479" y="81"/>
                      </a:lnTo>
                      <a:lnTo>
                        <a:pt x="480" y="81"/>
                      </a:lnTo>
                      <a:lnTo>
                        <a:pt x="480" y="82"/>
                      </a:lnTo>
                      <a:lnTo>
                        <a:pt x="481" y="82"/>
                      </a:lnTo>
                      <a:lnTo>
                        <a:pt x="482" y="82"/>
                      </a:lnTo>
                      <a:lnTo>
                        <a:pt x="483" y="82"/>
                      </a:lnTo>
                      <a:lnTo>
                        <a:pt x="485" y="82"/>
                      </a:lnTo>
                      <a:lnTo>
                        <a:pt x="486" y="82"/>
                      </a:lnTo>
                      <a:lnTo>
                        <a:pt x="487" y="82"/>
                      </a:lnTo>
                      <a:lnTo>
                        <a:pt x="487" y="83"/>
                      </a:lnTo>
                      <a:lnTo>
                        <a:pt x="488" y="83"/>
                      </a:lnTo>
                      <a:lnTo>
                        <a:pt x="490" y="85"/>
                      </a:lnTo>
                      <a:lnTo>
                        <a:pt x="491" y="86"/>
                      </a:lnTo>
                      <a:lnTo>
                        <a:pt x="491" y="87"/>
                      </a:lnTo>
                      <a:lnTo>
                        <a:pt x="492" y="87"/>
                      </a:lnTo>
                      <a:lnTo>
                        <a:pt x="493" y="87"/>
                      </a:lnTo>
                      <a:lnTo>
                        <a:pt x="495" y="87"/>
                      </a:lnTo>
                      <a:lnTo>
                        <a:pt x="496" y="87"/>
                      </a:lnTo>
                      <a:lnTo>
                        <a:pt x="497" y="88"/>
                      </a:lnTo>
                      <a:lnTo>
                        <a:pt x="498" y="88"/>
                      </a:lnTo>
                      <a:lnTo>
                        <a:pt x="499" y="88"/>
                      </a:lnTo>
                      <a:lnTo>
                        <a:pt x="501" y="88"/>
                      </a:lnTo>
                      <a:lnTo>
                        <a:pt x="502" y="88"/>
                      </a:lnTo>
                      <a:lnTo>
                        <a:pt x="503" y="88"/>
                      </a:lnTo>
                      <a:lnTo>
                        <a:pt x="503" y="90"/>
                      </a:lnTo>
                      <a:lnTo>
                        <a:pt x="504" y="90"/>
                      </a:lnTo>
                      <a:lnTo>
                        <a:pt x="506" y="90"/>
                      </a:lnTo>
                      <a:lnTo>
                        <a:pt x="507" y="90"/>
                      </a:lnTo>
                      <a:lnTo>
                        <a:pt x="508" y="90"/>
                      </a:lnTo>
                      <a:lnTo>
                        <a:pt x="508" y="91"/>
                      </a:lnTo>
                      <a:lnTo>
                        <a:pt x="509" y="91"/>
                      </a:lnTo>
                      <a:lnTo>
                        <a:pt x="510" y="92"/>
                      </a:lnTo>
                      <a:lnTo>
                        <a:pt x="512" y="92"/>
                      </a:lnTo>
                      <a:lnTo>
                        <a:pt x="515" y="94"/>
                      </a:lnTo>
                      <a:lnTo>
                        <a:pt x="566" y="131"/>
                      </a:lnTo>
                      <a:lnTo>
                        <a:pt x="585" y="148"/>
                      </a:lnTo>
                      <a:lnTo>
                        <a:pt x="585" y="150"/>
                      </a:lnTo>
                      <a:lnTo>
                        <a:pt x="588" y="151"/>
                      </a:lnTo>
                      <a:lnTo>
                        <a:pt x="588" y="152"/>
                      </a:lnTo>
                      <a:lnTo>
                        <a:pt x="588" y="153"/>
                      </a:lnTo>
                      <a:lnTo>
                        <a:pt x="589" y="153"/>
                      </a:lnTo>
                      <a:lnTo>
                        <a:pt x="589" y="155"/>
                      </a:lnTo>
                      <a:lnTo>
                        <a:pt x="590" y="155"/>
                      </a:lnTo>
                      <a:lnTo>
                        <a:pt x="591" y="156"/>
                      </a:lnTo>
                      <a:lnTo>
                        <a:pt x="591" y="157"/>
                      </a:lnTo>
                      <a:lnTo>
                        <a:pt x="593" y="158"/>
                      </a:lnTo>
                      <a:lnTo>
                        <a:pt x="594" y="158"/>
                      </a:lnTo>
                      <a:lnTo>
                        <a:pt x="595" y="158"/>
                      </a:lnTo>
                      <a:lnTo>
                        <a:pt x="596" y="158"/>
                      </a:lnTo>
                      <a:lnTo>
                        <a:pt x="596" y="159"/>
                      </a:lnTo>
                      <a:lnTo>
                        <a:pt x="596" y="158"/>
                      </a:lnTo>
                      <a:lnTo>
                        <a:pt x="598" y="158"/>
                      </a:lnTo>
                      <a:lnTo>
                        <a:pt x="599" y="158"/>
                      </a:lnTo>
                      <a:lnTo>
                        <a:pt x="600" y="158"/>
                      </a:lnTo>
                      <a:lnTo>
                        <a:pt x="601" y="158"/>
                      </a:lnTo>
                      <a:lnTo>
                        <a:pt x="601" y="159"/>
                      </a:lnTo>
                      <a:lnTo>
                        <a:pt x="603" y="159"/>
                      </a:lnTo>
                      <a:lnTo>
                        <a:pt x="603" y="161"/>
                      </a:lnTo>
                      <a:lnTo>
                        <a:pt x="604" y="161"/>
                      </a:lnTo>
                      <a:lnTo>
                        <a:pt x="604" y="162"/>
                      </a:lnTo>
                      <a:lnTo>
                        <a:pt x="605" y="162"/>
                      </a:lnTo>
                      <a:lnTo>
                        <a:pt x="606" y="162"/>
                      </a:lnTo>
                      <a:lnTo>
                        <a:pt x="606" y="163"/>
                      </a:lnTo>
                      <a:lnTo>
                        <a:pt x="607" y="163"/>
                      </a:lnTo>
                      <a:lnTo>
                        <a:pt x="607" y="164"/>
                      </a:lnTo>
                      <a:lnTo>
                        <a:pt x="609" y="164"/>
                      </a:lnTo>
                      <a:lnTo>
                        <a:pt x="609" y="166"/>
                      </a:lnTo>
                      <a:lnTo>
                        <a:pt x="610" y="166"/>
                      </a:lnTo>
                      <a:lnTo>
                        <a:pt x="611" y="166"/>
                      </a:lnTo>
                      <a:lnTo>
                        <a:pt x="611" y="167"/>
                      </a:lnTo>
                      <a:lnTo>
                        <a:pt x="612" y="167"/>
                      </a:lnTo>
                      <a:lnTo>
                        <a:pt x="612" y="168"/>
                      </a:lnTo>
                      <a:lnTo>
                        <a:pt x="614" y="168"/>
                      </a:lnTo>
                      <a:lnTo>
                        <a:pt x="615" y="168"/>
                      </a:lnTo>
                      <a:lnTo>
                        <a:pt x="616" y="168"/>
                      </a:lnTo>
                      <a:lnTo>
                        <a:pt x="617" y="168"/>
                      </a:lnTo>
                      <a:lnTo>
                        <a:pt x="617" y="169"/>
                      </a:lnTo>
                      <a:lnTo>
                        <a:pt x="618" y="169"/>
                      </a:lnTo>
                      <a:lnTo>
                        <a:pt x="636" y="179"/>
                      </a:lnTo>
                      <a:lnTo>
                        <a:pt x="637" y="180"/>
                      </a:lnTo>
                      <a:lnTo>
                        <a:pt x="633" y="188"/>
                      </a:lnTo>
                      <a:lnTo>
                        <a:pt x="644" y="205"/>
                      </a:lnTo>
                      <a:lnTo>
                        <a:pt x="648" y="205"/>
                      </a:lnTo>
                      <a:lnTo>
                        <a:pt x="650" y="205"/>
                      </a:lnTo>
                      <a:lnTo>
                        <a:pt x="649" y="233"/>
                      </a:lnTo>
                      <a:lnTo>
                        <a:pt x="645" y="248"/>
                      </a:lnTo>
                      <a:lnTo>
                        <a:pt x="644" y="250"/>
                      </a:lnTo>
                      <a:lnTo>
                        <a:pt x="639" y="255"/>
                      </a:lnTo>
                      <a:lnTo>
                        <a:pt x="639" y="266"/>
                      </a:lnTo>
                      <a:lnTo>
                        <a:pt x="647" y="281"/>
                      </a:lnTo>
                      <a:lnTo>
                        <a:pt x="649" y="290"/>
                      </a:lnTo>
                      <a:lnTo>
                        <a:pt x="645" y="297"/>
                      </a:lnTo>
                      <a:lnTo>
                        <a:pt x="644" y="301"/>
                      </a:lnTo>
                      <a:lnTo>
                        <a:pt x="645" y="301"/>
                      </a:lnTo>
                      <a:lnTo>
                        <a:pt x="647" y="301"/>
                      </a:lnTo>
                      <a:lnTo>
                        <a:pt x="648" y="301"/>
                      </a:lnTo>
                      <a:lnTo>
                        <a:pt x="649" y="301"/>
                      </a:lnTo>
                      <a:lnTo>
                        <a:pt x="650" y="301"/>
                      </a:lnTo>
                      <a:lnTo>
                        <a:pt x="650" y="299"/>
                      </a:lnTo>
                      <a:lnTo>
                        <a:pt x="650" y="298"/>
                      </a:lnTo>
                      <a:lnTo>
                        <a:pt x="652" y="298"/>
                      </a:lnTo>
                      <a:lnTo>
                        <a:pt x="653" y="299"/>
                      </a:lnTo>
                      <a:lnTo>
                        <a:pt x="653" y="301"/>
                      </a:lnTo>
                      <a:lnTo>
                        <a:pt x="653" y="302"/>
                      </a:lnTo>
                      <a:lnTo>
                        <a:pt x="654" y="302"/>
                      </a:lnTo>
                      <a:lnTo>
                        <a:pt x="654" y="303"/>
                      </a:lnTo>
                      <a:lnTo>
                        <a:pt x="655" y="304"/>
                      </a:lnTo>
                      <a:lnTo>
                        <a:pt x="657" y="304"/>
                      </a:lnTo>
                      <a:lnTo>
                        <a:pt x="658" y="303"/>
                      </a:lnTo>
                      <a:lnTo>
                        <a:pt x="695" y="295"/>
                      </a:lnTo>
                      <a:lnTo>
                        <a:pt x="717" y="279"/>
                      </a:lnTo>
                      <a:lnTo>
                        <a:pt x="728" y="297"/>
                      </a:lnTo>
                      <a:lnTo>
                        <a:pt x="738" y="304"/>
                      </a:lnTo>
                      <a:lnTo>
                        <a:pt x="745" y="326"/>
                      </a:lnTo>
                      <a:lnTo>
                        <a:pt x="750" y="341"/>
                      </a:lnTo>
                      <a:lnTo>
                        <a:pt x="761" y="355"/>
                      </a:lnTo>
                      <a:lnTo>
                        <a:pt x="760" y="366"/>
                      </a:lnTo>
                      <a:lnTo>
                        <a:pt x="766" y="384"/>
                      </a:lnTo>
                      <a:lnTo>
                        <a:pt x="772" y="382"/>
                      </a:lnTo>
                      <a:lnTo>
                        <a:pt x="785" y="387"/>
                      </a:lnTo>
                      <a:lnTo>
                        <a:pt x="806" y="395"/>
                      </a:lnTo>
                      <a:lnTo>
                        <a:pt x="819" y="390"/>
                      </a:lnTo>
                      <a:lnTo>
                        <a:pt x="820" y="389"/>
                      </a:lnTo>
                      <a:lnTo>
                        <a:pt x="820" y="388"/>
                      </a:lnTo>
                      <a:lnTo>
                        <a:pt x="821" y="388"/>
                      </a:lnTo>
                      <a:lnTo>
                        <a:pt x="822" y="388"/>
                      </a:lnTo>
                      <a:lnTo>
                        <a:pt x="822" y="387"/>
                      </a:lnTo>
                      <a:lnTo>
                        <a:pt x="823" y="387"/>
                      </a:lnTo>
                      <a:lnTo>
                        <a:pt x="823" y="385"/>
                      </a:lnTo>
                      <a:lnTo>
                        <a:pt x="825" y="385"/>
                      </a:lnTo>
                      <a:lnTo>
                        <a:pt x="826" y="385"/>
                      </a:lnTo>
                      <a:lnTo>
                        <a:pt x="826" y="384"/>
                      </a:lnTo>
                      <a:lnTo>
                        <a:pt x="826" y="383"/>
                      </a:lnTo>
                      <a:lnTo>
                        <a:pt x="827" y="383"/>
                      </a:lnTo>
                      <a:lnTo>
                        <a:pt x="827" y="382"/>
                      </a:lnTo>
                      <a:lnTo>
                        <a:pt x="828" y="382"/>
                      </a:lnTo>
                      <a:lnTo>
                        <a:pt x="828" y="380"/>
                      </a:lnTo>
                      <a:lnTo>
                        <a:pt x="828" y="379"/>
                      </a:lnTo>
                      <a:lnTo>
                        <a:pt x="830" y="379"/>
                      </a:lnTo>
                      <a:lnTo>
                        <a:pt x="830" y="378"/>
                      </a:lnTo>
                      <a:lnTo>
                        <a:pt x="831" y="378"/>
                      </a:lnTo>
                      <a:lnTo>
                        <a:pt x="831" y="377"/>
                      </a:lnTo>
                      <a:lnTo>
                        <a:pt x="832" y="377"/>
                      </a:lnTo>
                      <a:lnTo>
                        <a:pt x="833" y="377"/>
                      </a:lnTo>
                      <a:lnTo>
                        <a:pt x="833" y="376"/>
                      </a:lnTo>
                      <a:lnTo>
                        <a:pt x="834" y="376"/>
                      </a:lnTo>
                      <a:lnTo>
                        <a:pt x="834" y="374"/>
                      </a:lnTo>
                      <a:lnTo>
                        <a:pt x="836" y="374"/>
                      </a:lnTo>
                      <a:lnTo>
                        <a:pt x="834" y="374"/>
                      </a:lnTo>
                      <a:lnTo>
                        <a:pt x="834" y="373"/>
                      </a:lnTo>
                      <a:lnTo>
                        <a:pt x="836" y="373"/>
                      </a:lnTo>
                      <a:lnTo>
                        <a:pt x="836" y="372"/>
                      </a:lnTo>
                      <a:lnTo>
                        <a:pt x="837" y="371"/>
                      </a:lnTo>
                      <a:lnTo>
                        <a:pt x="837" y="369"/>
                      </a:lnTo>
                      <a:lnTo>
                        <a:pt x="838" y="369"/>
                      </a:lnTo>
                      <a:lnTo>
                        <a:pt x="838" y="368"/>
                      </a:lnTo>
                      <a:lnTo>
                        <a:pt x="839" y="368"/>
                      </a:lnTo>
                      <a:lnTo>
                        <a:pt x="839" y="367"/>
                      </a:lnTo>
                      <a:lnTo>
                        <a:pt x="839" y="366"/>
                      </a:lnTo>
                      <a:lnTo>
                        <a:pt x="839" y="364"/>
                      </a:lnTo>
                      <a:lnTo>
                        <a:pt x="839" y="363"/>
                      </a:lnTo>
                      <a:lnTo>
                        <a:pt x="841" y="363"/>
                      </a:lnTo>
                      <a:lnTo>
                        <a:pt x="841" y="362"/>
                      </a:lnTo>
                      <a:lnTo>
                        <a:pt x="842" y="361"/>
                      </a:lnTo>
                      <a:lnTo>
                        <a:pt x="842" y="360"/>
                      </a:lnTo>
                      <a:lnTo>
                        <a:pt x="842" y="358"/>
                      </a:lnTo>
                      <a:lnTo>
                        <a:pt x="843" y="358"/>
                      </a:lnTo>
                      <a:lnTo>
                        <a:pt x="843" y="357"/>
                      </a:lnTo>
                      <a:lnTo>
                        <a:pt x="842" y="357"/>
                      </a:lnTo>
                      <a:lnTo>
                        <a:pt x="843" y="357"/>
                      </a:lnTo>
                      <a:lnTo>
                        <a:pt x="844" y="357"/>
                      </a:lnTo>
                      <a:lnTo>
                        <a:pt x="846" y="357"/>
                      </a:lnTo>
                      <a:lnTo>
                        <a:pt x="847" y="357"/>
                      </a:lnTo>
                      <a:lnTo>
                        <a:pt x="848" y="357"/>
                      </a:lnTo>
                      <a:lnTo>
                        <a:pt x="848" y="356"/>
                      </a:lnTo>
                      <a:lnTo>
                        <a:pt x="848" y="355"/>
                      </a:lnTo>
                      <a:lnTo>
                        <a:pt x="849" y="357"/>
                      </a:lnTo>
                      <a:lnTo>
                        <a:pt x="852" y="358"/>
                      </a:lnTo>
                      <a:lnTo>
                        <a:pt x="855" y="380"/>
                      </a:lnTo>
                      <a:lnTo>
                        <a:pt x="866" y="394"/>
                      </a:lnTo>
                      <a:lnTo>
                        <a:pt x="885" y="393"/>
                      </a:lnTo>
                      <a:lnTo>
                        <a:pt x="888" y="401"/>
                      </a:lnTo>
                      <a:lnTo>
                        <a:pt x="887" y="410"/>
                      </a:lnTo>
                      <a:lnTo>
                        <a:pt x="890" y="416"/>
                      </a:lnTo>
                      <a:lnTo>
                        <a:pt x="888" y="428"/>
                      </a:lnTo>
                      <a:lnTo>
                        <a:pt x="890" y="436"/>
                      </a:lnTo>
                      <a:lnTo>
                        <a:pt x="895" y="441"/>
                      </a:lnTo>
                      <a:lnTo>
                        <a:pt x="898" y="445"/>
                      </a:lnTo>
                      <a:lnTo>
                        <a:pt x="898" y="460"/>
                      </a:lnTo>
                      <a:lnTo>
                        <a:pt x="897" y="466"/>
                      </a:lnTo>
                      <a:lnTo>
                        <a:pt x="904" y="470"/>
                      </a:lnTo>
                      <a:lnTo>
                        <a:pt x="907" y="474"/>
                      </a:lnTo>
                      <a:lnTo>
                        <a:pt x="907" y="476"/>
                      </a:lnTo>
                      <a:lnTo>
                        <a:pt x="908" y="480"/>
                      </a:lnTo>
                      <a:lnTo>
                        <a:pt x="908" y="486"/>
                      </a:lnTo>
                      <a:lnTo>
                        <a:pt x="935" y="503"/>
                      </a:lnTo>
                      <a:lnTo>
                        <a:pt x="942" y="525"/>
                      </a:lnTo>
                      <a:lnTo>
                        <a:pt x="954" y="533"/>
                      </a:lnTo>
                      <a:lnTo>
                        <a:pt x="965" y="539"/>
                      </a:lnTo>
                      <a:lnTo>
                        <a:pt x="972" y="551"/>
                      </a:lnTo>
                      <a:lnTo>
                        <a:pt x="973" y="560"/>
                      </a:lnTo>
                      <a:lnTo>
                        <a:pt x="976" y="563"/>
                      </a:lnTo>
                      <a:lnTo>
                        <a:pt x="979" y="569"/>
                      </a:lnTo>
                      <a:lnTo>
                        <a:pt x="982" y="574"/>
                      </a:lnTo>
                      <a:lnTo>
                        <a:pt x="994" y="595"/>
                      </a:lnTo>
                      <a:lnTo>
                        <a:pt x="1003" y="599"/>
                      </a:lnTo>
                      <a:lnTo>
                        <a:pt x="1014" y="617"/>
                      </a:lnTo>
                      <a:lnTo>
                        <a:pt x="1019" y="633"/>
                      </a:lnTo>
                      <a:lnTo>
                        <a:pt x="1019" y="686"/>
                      </a:lnTo>
                      <a:lnTo>
                        <a:pt x="1017" y="716"/>
                      </a:lnTo>
                      <a:lnTo>
                        <a:pt x="1016" y="733"/>
                      </a:lnTo>
                      <a:lnTo>
                        <a:pt x="998" y="781"/>
                      </a:lnTo>
                      <a:lnTo>
                        <a:pt x="987" y="797"/>
                      </a:lnTo>
                      <a:lnTo>
                        <a:pt x="987" y="799"/>
                      </a:lnTo>
                      <a:lnTo>
                        <a:pt x="985" y="799"/>
                      </a:lnTo>
                      <a:lnTo>
                        <a:pt x="985" y="800"/>
                      </a:lnTo>
                      <a:lnTo>
                        <a:pt x="984" y="800"/>
                      </a:lnTo>
                      <a:lnTo>
                        <a:pt x="984" y="801"/>
                      </a:lnTo>
                      <a:lnTo>
                        <a:pt x="983" y="801"/>
                      </a:lnTo>
                      <a:lnTo>
                        <a:pt x="978" y="824"/>
                      </a:lnTo>
                      <a:lnTo>
                        <a:pt x="961" y="847"/>
                      </a:lnTo>
                      <a:lnTo>
                        <a:pt x="958" y="864"/>
                      </a:lnTo>
                      <a:lnTo>
                        <a:pt x="958" y="871"/>
                      </a:lnTo>
                      <a:lnTo>
                        <a:pt x="952" y="876"/>
                      </a:lnTo>
                      <a:lnTo>
                        <a:pt x="960" y="908"/>
                      </a:lnTo>
                      <a:lnTo>
                        <a:pt x="950" y="930"/>
                      </a:lnTo>
                      <a:lnTo>
                        <a:pt x="942" y="960"/>
                      </a:lnTo>
                      <a:lnTo>
                        <a:pt x="923" y="977"/>
                      </a:lnTo>
                      <a:lnTo>
                        <a:pt x="904" y="982"/>
                      </a:lnTo>
                      <a:lnTo>
                        <a:pt x="892" y="986"/>
                      </a:lnTo>
                      <a:lnTo>
                        <a:pt x="892" y="988"/>
                      </a:lnTo>
                      <a:lnTo>
                        <a:pt x="888" y="1073"/>
                      </a:lnTo>
                      <a:lnTo>
                        <a:pt x="890" y="1074"/>
                      </a:lnTo>
                      <a:lnTo>
                        <a:pt x="891" y="1075"/>
                      </a:lnTo>
                      <a:lnTo>
                        <a:pt x="892" y="1076"/>
                      </a:lnTo>
                      <a:lnTo>
                        <a:pt x="892" y="1078"/>
                      </a:lnTo>
                      <a:lnTo>
                        <a:pt x="891" y="1079"/>
                      </a:lnTo>
                      <a:lnTo>
                        <a:pt x="891" y="1080"/>
                      </a:lnTo>
                      <a:lnTo>
                        <a:pt x="890" y="1081"/>
                      </a:lnTo>
                      <a:lnTo>
                        <a:pt x="890" y="1083"/>
                      </a:lnTo>
                      <a:lnTo>
                        <a:pt x="888" y="1083"/>
                      </a:lnTo>
                      <a:lnTo>
                        <a:pt x="888" y="1084"/>
                      </a:lnTo>
                      <a:lnTo>
                        <a:pt x="888" y="1085"/>
                      </a:lnTo>
                      <a:lnTo>
                        <a:pt x="887" y="1085"/>
                      </a:lnTo>
                      <a:lnTo>
                        <a:pt x="887" y="1086"/>
                      </a:lnTo>
                      <a:lnTo>
                        <a:pt x="887" y="1087"/>
                      </a:lnTo>
                      <a:lnTo>
                        <a:pt x="887" y="1089"/>
                      </a:lnTo>
                      <a:lnTo>
                        <a:pt x="887" y="1090"/>
                      </a:lnTo>
                      <a:lnTo>
                        <a:pt x="887" y="1091"/>
                      </a:lnTo>
                      <a:lnTo>
                        <a:pt x="887" y="1092"/>
                      </a:lnTo>
                      <a:lnTo>
                        <a:pt x="888" y="1092"/>
                      </a:lnTo>
                      <a:lnTo>
                        <a:pt x="888" y="1094"/>
                      </a:lnTo>
                      <a:lnTo>
                        <a:pt x="890" y="1094"/>
                      </a:lnTo>
                      <a:lnTo>
                        <a:pt x="888" y="1095"/>
                      </a:lnTo>
                      <a:lnTo>
                        <a:pt x="888" y="1096"/>
                      </a:lnTo>
                      <a:lnTo>
                        <a:pt x="890" y="1096"/>
                      </a:lnTo>
                      <a:lnTo>
                        <a:pt x="890" y="1097"/>
                      </a:lnTo>
                      <a:lnTo>
                        <a:pt x="890" y="1098"/>
                      </a:lnTo>
                      <a:lnTo>
                        <a:pt x="890" y="1100"/>
                      </a:lnTo>
                      <a:lnTo>
                        <a:pt x="890" y="1101"/>
                      </a:lnTo>
                      <a:lnTo>
                        <a:pt x="888" y="1101"/>
                      </a:lnTo>
                      <a:lnTo>
                        <a:pt x="888" y="1102"/>
                      </a:lnTo>
                      <a:lnTo>
                        <a:pt x="888" y="1103"/>
                      </a:lnTo>
                      <a:lnTo>
                        <a:pt x="888" y="1105"/>
                      </a:lnTo>
                      <a:lnTo>
                        <a:pt x="887" y="1106"/>
                      </a:lnTo>
                      <a:lnTo>
                        <a:pt x="887" y="1107"/>
                      </a:lnTo>
                      <a:lnTo>
                        <a:pt x="887" y="1108"/>
                      </a:lnTo>
                      <a:lnTo>
                        <a:pt x="887" y="1110"/>
                      </a:lnTo>
                      <a:lnTo>
                        <a:pt x="887" y="1111"/>
                      </a:lnTo>
                      <a:lnTo>
                        <a:pt x="887" y="1112"/>
                      </a:lnTo>
                      <a:lnTo>
                        <a:pt x="887" y="1113"/>
                      </a:lnTo>
                      <a:lnTo>
                        <a:pt x="886" y="1114"/>
                      </a:lnTo>
                      <a:lnTo>
                        <a:pt x="886" y="1116"/>
                      </a:lnTo>
                      <a:lnTo>
                        <a:pt x="886" y="1118"/>
                      </a:lnTo>
                      <a:lnTo>
                        <a:pt x="885" y="1119"/>
                      </a:lnTo>
                      <a:lnTo>
                        <a:pt x="885" y="1121"/>
                      </a:lnTo>
                      <a:lnTo>
                        <a:pt x="885" y="1122"/>
                      </a:lnTo>
                      <a:lnTo>
                        <a:pt x="884" y="1127"/>
                      </a:lnTo>
                      <a:lnTo>
                        <a:pt x="884" y="1128"/>
                      </a:lnTo>
                      <a:lnTo>
                        <a:pt x="884" y="1129"/>
                      </a:lnTo>
                      <a:lnTo>
                        <a:pt x="884" y="1130"/>
                      </a:lnTo>
                      <a:lnTo>
                        <a:pt x="884" y="1132"/>
                      </a:lnTo>
                      <a:lnTo>
                        <a:pt x="884" y="1133"/>
                      </a:lnTo>
                      <a:lnTo>
                        <a:pt x="884" y="1134"/>
                      </a:lnTo>
                      <a:lnTo>
                        <a:pt x="884" y="1135"/>
                      </a:lnTo>
                      <a:lnTo>
                        <a:pt x="884" y="1137"/>
                      </a:lnTo>
                      <a:lnTo>
                        <a:pt x="882" y="1138"/>
                      </a:lnTo>
                      <a:lnTo>
                        <a:pt x="882" y="1139"/>
                      </a:lnTo>
                      <a:lnTo>
                        <a:pt x="882" y="1140"/>
                      </a:lnTo>
                      <a:lnTo>
                        <a:pt x="881" y="1141"/>
                      </a:lnTo>
                      <a:lnTo>
                        <a:pt x="881" y="1143"/>
                      </a:lnTo>
                      <a:lnTo>
                        <a:pt x="880" y="1143"/>
                      </a:lnTo>
                      <a:lnTo>
                        <a:pt x="880" y="1144"/>
                      </a:lnTo>
                      <a:lnTo>
                        <a:pt x="880" y="1145"/>
                      </a:lnTo>
                      <a:lnTo>
                        <a:pt x="880" y="1146"/>
                      </a:lnTo>
                      <a:lnTo>
                        <a:pt x="879" y="1148"/>
                      </a:lnTo>
                      <a:lnTo>
                        <a:pt x="879" y="1149"/>
                      </a:lnTo>
                      <a:lnTo>
                        <a:pt x="877" y="1149"/>
                      </a:lnTo>
                      <a:lnTo>
                        <a:pt x="877" y="1150"/>
                      </a:lnTo>
                      <a:lnTo>
                        <a:pt x="877" y="1151"/>
                      </a:lnTo>
                      <a:lnTo>
                        <a:pt x="877" y="1152"/>
                      </a:lnTo>
                      <a:lnTo>
                        <a:pt x="877" y="1154"/>
                      </a:lnTo>
                      <a:lnTo>
                        <a:pt x="879" y="1155"/>
                      </a:lnTo>
                      <a:lnTo>
                        <a:pt x="877" y="1156"/>
                      </a:lnTo>
                      <a:lnTo>
                        <a:pt x="876" y="1157"/>
                      </a:lnTo>
                      <a:lnTo>
                        <a:pt x="876" y="1159"/>
                      </a:lnTo>
                      <a:lnTo>
                        <a:pt x="875" y="1161"/>
                      </a:lnTo>
                      <a:lnTo>
                        <a:pt x="876" y="1164"/>
                      </a:lnTo>
                      <a:lnTo>
                        <a:pt x="876" y="1165"/>
                      </a:lnTo>
                      <a:lnTo>
                        <a:pt x="874" y="1167"/>
                      </a:lnTo>
                      <a:lnTo>
                        <a:pt x="874" y="1170"/>
                      </a:lnTo>
                      <a:lnTo>
                        <a:pt x="874" y="1171"/>
                      </a:lnTo>
                      <a:lnTo>
                        <a:pt x="875" y="1172"/>
                      </a:lnTo>
                      <a:lnTo>
                        <a:pt x="875" y="1173"/>
                      </a:lnTo>
                      <a:lnTo>
                        <a:pt x="875" y="1175"/>
                      </a:lnTo>
                      <a:lnTo>
                        <a:pt x="875" y="1176"/>
                      </a:lnTo>
                      <a:lnTo>
                        <a:pt x="876" y="1176"/>
                      </a:lnTo>
                      <a:lnTo>
                        <a:pt x="876" y="1177"/>
                      </a:lnTo>
                      <a:lnTo>
                        <a:pt x="876" y="1178"/>
                      </a:lnTo>
                      <a:lnTo>
                        <a:pt x="875" y="1178"/>
                      </a:lnTo>
                      <a:lnTo>
                        <a:pt x="875" y="1179"/>
                      </a:lnTo>
                      <a:lnTo>
                        <a:pt x="875" y="1181"/>
                      </a:lnTo>
                      <a:lnTo>
                        <a:pt x="875" y="1182"/>
                      </a:lnTo>
                      <a:lnTo>
                        <a:pt x="875" y="1183"/>
                      </a:lnTo>
                      <a:lnTo>
                        <a:pt x="875" y="1184"/>
                      </a:lnTo>
                      <a:lnTo>
                        <a:pt x="875" y="1186"/>
                      </a:lnTo>
                      <a:lnTo>
                        <a:pt x="875" y="1187"/>
                      </a:lnTo>
                      <a:lnTo>
                        <a:pt x="875" y="1188"/>
                      </a:lnTo>
                      <a:lnTo>
                        <a:pt x="876" y="1188"/>
                      </a:lnTo>
                      <a:lnTo>
                        <a:pt x="876" y="1189"/>
                      </a:lnTo>
                      <a:lnTo>
                        <a:pt x="877" y="1189"/>
                      </a:lnTo>
                      <a:lnTo>
                        <a:pt x="877" y="1191"/>
                      </a:lnTo>
                      <a:lnTo>
                        <a:pt x="877" y="1192"/>
                      </a:lnTo>
                      <a:lnTo>
                        <a:pt x="877" y="1193"/>
                      </a:lnTo>
                      <a:lnTo>
                        <a:pt x="879" y="1194"/>
                      </a:lnTo>
                      <a:lnTo>
                        <a:pt x="879" y="1195"/>
                      </a:lnTo>
                      <a:lnTo>
                        <a:pt x="879" y="1197"/>
                      </a:lnTo>
                      <a:lnTo>
                        <a:pt x="879" y="1198"/>
                      </a:lnTo>
                      <a:lnTo>
                        <a:pt x="877" y="1198"/>
                      </a:lnTo>
                      <a:lnTo>
                        <a:pt x="876" y="1199"/>
                      </a:lnTo>
                      <a:lnTo>
                        <a:pt x="876" y="1200"/>
                      </a:lnTo>
                      <a:lnTo>
                        <a:pt x="876" y="1202"/>
                      </a:lnTo>
                      <a:lnTo>
                        <a:pt x="876" y="1203"/>
                      </a:lnTo>
                      <a:lnTo>
                        <a:pt x="875" y="1204"/>
                      </a:lnTo>
                      <a:lnTo>
                        <a:pt x="875" y="1205"/>
                      </a:lnTo>
                      <a:lnTo>
                        <a:pt x="874" y="1206"/>
                      </a:lnTo>
                      <a:lnTo>
                        <a:pt x="873" y="1208"/>
                      </a:lnTo>
                      <a:lnTo>
                        <a:pt x="873" y="1209"/>
                      </a:lnTo>
                      <a:lnTo>
                        <a:pt x="871" y="1210"/>
                      </a:lnTo>
                      <a:lnTo>
                        <a:pt x="870" y="1211"/>
                      </a:lnTo>
                      <a:lnTo>
                        <a:pt x="869" y="1213"/>
                      </a:lnTo>
                      <a:lnTo>
                        <a:pt x="866" y="1214"/>
                      </a:lnTo>
                      <a:lnTo>
                        <a:pt x="865" y="1216"/>
                      </a:lnTo>
                      <a:lnTo>
                        <a:pt x="864" y="1218"/>
                      </a:lnTo>
                      <a:lnTo>
                        <a:pt x="863" y="1219"/>
                      </a:lnTo>
                      <a:lnTo>
                        <a:pt x="863" y="1220"/>
                      </a:lnTo>
                      <a:lnTo>
                        <a:pt x="863" y="1221"/>
                      </a:lnTo>
                      <a:lnTo>
                        <a:pt x="863" y="1222"/>
                      </a:lnTo>
                      <a:lnTo>
                        <a:pt x="864" y="1222"/>
                      </a:lnTo>
                      <a:lnTo>
                        <a:pt x="865" y="1224"/>
                      </a:lnTo>
                      <a:lnTo>
                        <a:pt x="865" y="1225"/>
                      </a:lnTo>
                      <a:lnTo>
                        <a:pt x="866" y="1225"/>
                      </a:lnTo>
                      <a:lnTo>
                        <a:pt x="866" y="1226"/>
                      </a:lnTo>
                      <a:lnTo>
                        <a:pt x="866" y="1227"/>
                      </a:lnTo>
                      <a:lnTo>
                        <a:pt x="866" y="1229"/>
                      </a:lnTo>
                      <a:lnTo>
                        <a:pt x="865" y="1229"/>
                      </a:lnTo>
                      <a:lnTo>
                        <a:pt x="865" y="1230"/>
                      </a:lnTo>
                      <a:lnTo>
                        <a:pt x="864" y="1230"/>
                      </a:lnTo>
                      <a:lnTo>
                        <a:pt x="864" y="1231"/>
                      </a:lnTo>
                      <a:lnTo>
                        <a:pt x="863" y="1233"/>
                      </a:lnTo>
                      <a:lnTo>
                        <a:pt x="863" y="1235"/>
                      </a:lnTo>
                      <a:lnTo>
                        <a:pt x="861" y="1235"/>
                      </a:lnTo>
                      <a:lnTo>
                        <a:pt x="861" y="1236"/>
                      </a:lnTo>
                      <a:lnTo>
                        <a:pt x="860" y="1236"/>
                      </a:lnTo>
                      <a:lnTo>
                        <a:pt x="860" y="1237"/>
                      </a:lnTo>
                      <a:lnTo>
                        <a:pt x="859" y="1238"/>
                      </a:lnTo>
                      <a:lnTo>
                        <a:pt x="859" y="1240"/>
                      </a:lnTo>
                      <a:lnTo>
                        <a:pt x="858" y="1241"/>
                      </a:lnTo>
                      <a:lnTo>
                        <a:pt x="858" y="1243"/>
                      </a:lnTo>
                      <a:lnTo>
                        <a:pt x="857" y="1245"/>
                      </a:lnTo>
                      <a:lnTo>
                        <a:pt x="855" y="1246"/>
                      </a:lnTo>
                      <a:lnTo>
                        <a:pt x="855" y="1247"/>
                      </a:lnTo>
                      <a:lnTo>
                        <a:pt x="855" y="1248"/>
                      </a:lnTo>
                      <a:lnTo>
                        <a:pt x="854" y="1248"/>
                      </a:lnTo>
                      <a:lnTo>
                        <a:pt x="853" y="1251"/>
                      </a:lnTo>
                      <a:lnTo>
                        <a:pt x="853" y="1252"/>
                      </a:lnTo>
                      <a:lnTo>
                        <a:pt x="852" y="1253"/>
                      </a:lnTo>
                      <a:lnTo>
                        <a:pt x="852" y="1254"/>
                      </a:lnTo>
                      <a:lnTo>
                        <a:pt x="850" y="1256"/>
                      </a:lnTo>
                      <a:lnTo>
                        <a:pt x="849" y="1257"/>
                      </a:lnTo>
                      <a:lnTo>
                        <a:pt x="849" y="1258"/>
                      </a:lnTo>
                      <a:lnTo>
                        <a:pt x="848" y="1258"/>
                      </a:lnTo>
                      <a:lnTo>
                        <a:pt x="848" y="1259"/>
                      </a:lnTo>
                      <a:lnTo>
                        <a:pt x="848" y="1261"/>
                      </a:lnTo>
                      <a:lnTo>
                        <a:pt x="848" y="1262"/>
                      </a:lnTo>
                      <a:lnTo>
                        <a:pt x="848" y="1263"/>
                      </a:lnTo>
                      <a:lnTo>
                        <a:pt x="847" y="1264"/>
                      </a:lnTo>
                      <a:lnTo>
                        <a:pt x="847" y="1265"/>
                      </a:lnTo>
                      <a:lnTo>
                        <a:pt x="846" y="1265"/>
                      </a:lnTo>
                      <a:lnTo>
                        <a:pt x="846" y="1267"/>
                      </a:lnTo>
                      <a:lnTo>
                        <a:pt x="844" y="1267"/>
                      </a:lnTo>
                      <a:lnTo>
                        <a:pt x="844" y="1268"/>
                      </a:lnTo>
                      <a:lnTo>
                        <a:pt x="843" y="1268"/>
                      </a:lnTo>
                      <a:lnTo>
                        <a:pt x="843" y="1269"/>
                      </a:lnTo>
                      <a:lnTo>
                        <a:pt x="842" y="1269"/>
                      </a:lnTo>
                      <a:lnTo>
                        <a:pt x="841" y="1270"/>
                      </a:lnTo>
                      <a:lnTo>
                        <a:pt x="839" y="1272"/>
                      </a:lnTo>
                      <a:lnTo>
                        <a:pt x="838" y="1273"/>
                      </a:lnTo>
                      <a:lnTo>
                        <a:pt x="837" y="1273"/>
                      </a:lnTo>
                      <a:lnTo>
                        <a:pt x="837" y="1274"/>
                      </a:lnTo>
                      <a:lnTo>
                        <a:pt x="836" y="1274"/>
                      </a:lnTo>
                      <a:lnTo>
                        <a:pt x="834" y="1275"/>
                      </a:lnTo>
                      <a:lnTo>
                        <a:pt x="834" y="1276"/>
                      </a:lnTo>
                      <a:lnTo>
                        <a:pt x="833" y="1276"/>
                      </a:lnTo>
                      <a:lnTo>
                        <a:pt x="833" y="1278"/>
                      </a:lnTo>
                      <a:lnTo>
                        <a:pt x="833" y="1279"/>
                      </a:lnTo>
                      <a:lnTo>
                        <a:pt x="833" y="1280"/>
                      </a:lnTo>
                      <a:lnTo>
                        <a:pt x="833" y="1281"/>
                      </a:lnTo>
                      <a:lnTo>
                        <a:pt x="836" y="1354"/>
                      </a:lnTo>
                      <a:lnTo>
                        <a:pt x="834" y="1359"/>
                      </a:lnTo>
                      <a:lnTo>
                        <a:pt x="833" y="1391"/>
                      </a:lnTo>
                      <a:lnTo>
                        <a:pt x="836" y="1443"/>
                      </a:lnTo>
                      <a:lnTo>
                        <a:pt x="832" y="1443"/>
                      </a:lnTo>
                      <a:lnTo>
                        <a:pt x="820" y="1440"/>
                      </a:lnTo>
                      <a:lnTo>
                        <a:pt x="806" y="1436"/>
                      </a:lnTo>
                      <a:lnTo>
                        <a:pt x="798" y="1434"/>
                      </a:lnTo>
                      <a:lnTo>
                        <a:pt x="783" y="1429"/>
                      </a:lnTo>
                      <a:lnTo>
                        <a:pt x="769" y="1425"/>
                      </a:lnTo>
                      <a:lnTo>
                        <a:pt x="758" y="1423"/>
                      </a:lnTo>
                      <a:lnTo>
                        <a:pt x="744" y="1418"/>
                      </a:lnTo>
                      <a:lnTo>
                        <a:pt x="734" y="1415"/>
                      </a:lnTo>
                      <a:lnTo>
                        <a:pt x="720" y="1411"/>
                      </a:lnTo>
                      <a:lnTo>
                        <a:pt x="712" y="1409"/>
                      </a:lnTo>
                      <a:lnTo>
                        <a:pt x="702" y="1407"/>
                      </a:lnTo>
                      <a:lnTo>
                        <a:pt x="701" y="1407"/>
                      </a:lnTo>
                      <a:lnTo>
                        <a:pt x="698" y="1407"/>
                      </a:lnTo>
                      <a:lnTo>
                        <a:pt x="688" y="1409"/>
                      </a:lnTo>
                      <a:lnTo>
                        <a:pt x="679" y="1410"/>
                      </a:lnTo>
                      <a:lnTo>
                        <a:pt x="671" y="1411"/>
                      </a:lnTo>
                      <a:lnTo>
                        <a:pt x="666" y="1413"/>
                      </a:lnTo>
                      <a:lnTo>
                        <a:pt x="661" y="1413"/>
                      </a:lnTo>
                      <a:lnTo>
                        <a:pt x="660" y="1413"/>
                      </a:lnTo>
                      <a:lnTo>
                        <a:pt x="642" y="1411"/>
                      </a:lnTo>
                      <a:lnTo>
                        <a:pt x="630" y="1410"/>
                      </a:lnTo>
                      <a:lnTo>
                        <a:pt x="617" y="1409"/>
                      </a:lnTo>
                      <a:lnTo>
                        <a:pt x="616" y="1409"/>
                      </a:lnTo>
                      <a:lnTo>
                        <a:pt x="595" y="1409"/>
                      </a:lnTo>
                      <a:lnTo>
                        <a:pt x="584" y="1409"/>
                      </a:lnTo>
                      <a:lnTo>
                        <a:pt x="573" y="1409"/>
                      </a:lnTo>
                      <a:lnTo>
                        <a:pt x="562" y="1409"/>
                      </a:lnTo>
                      <a:lnTo>
                        <a:pt x="553" y="1409"/>
                      </a:lnTo>
                      <a:lnTo>
                        <a:pt x="552" y="1409"/>
                      </a:lnTo>
                      <a:lnTo>
                        <a:pt x="545" y="1410"/>
                      </a:lnTo>
                      <a:lnTo>
                        <a:pt x="545" y="1400"/>
                      </a:lnTo>
                      <a:lnTo>
                        <a:pt x="545" y="1393"/>
                      </a:lnTo>
                      <a:lnTo>
                        <a:pt x="545" y="1389"/>
                      </a:lnTo>
                      <a:lnTo>
                        <a:pt x="545" y="1387"/>
                      </a:lnTo>
                      <a:lnTo>
                        <a:pt x="545" y="1381"/>
                      </a:lnTo>
                      <a:lnTo>
                        <a:pt x="545" y="1373"/>
                      </a:lnTo>
                      <a:lnTo>
                        <a:pt x="545" y="1362"/>
                      </a:lnTo>
                      <a:lnTo>
                        <a:pt x="544" y="1362"/>
                      </a:lnTo>
                      <a:lnTo>
                        <a:pt x="537" y="1354"/>
                      </a:lnTo>
                      <a:lnTo>
                        <a:pt x="534" y="1349"/>
                      </a:lnTo>
                      <a:lnTo>
                        <a:pt x="530" y="1344"/>
                      </a:lnTo>
                      <a:lnTo>
                        <a:pt x="526" y="1339"/>
                      </a:lnTo>
                      <a:lnTo>
                        <a:pt x="522" y="1333"/>
                      </a:lnTo>
                      <a:lnTo>
                        <a:pt x="514" y="1324"/>
                      </a:lnTo>
                      <a:lnTo>
                        <a:pt x="509" y="1318"/>
                      </a:lnTo>
                      <a:lnTo>
                        <a:pt x="503" y="1311"/>
                      </a:lnTo>
                      <a:lnTo>
                        <a:pt x="499" y="1306"/>
                      </a:lnTo>
                      <a:lnTo>
                        <a:pt x="493" y="1299"/>
                      </a:lnTo>
                      <a:lnTo>
                        <a:pt x="487" y="1291"/>
                      </a:lnTo>
                      <a:lnTo>
                        <a:pt x="481" y="1283"/>
                      </a:lnTo>
                      <a:lnTo>
                        <a:pt x="479" y="1280"/>
                      </a:lnTo>
                      <a:lnTo>
                        <a:pt x="472" y="1272"/>
                      </a:lnTo>
                      <a:lnTo>
                        <a:pt x="465" y="1263"/>
                      </a:lnTo>
                      <a:lnTo>
                        <a:pt x="464" y="1259"/>
                      </a:lnTo>
                      <a:lnTo>
                        <a:pt x="460" y="1251"/>
                      </a:lnTo>
                      <a:lnTo>
                        <a:pt x="460" y="1245"/>
                      </a:lnTo>
                      <a:lnTo>
                        <a:pt x="460" y="1241"/>
                      </a:lnTo>
                      <a:lnTo>
                        <a:pt x="460" y="1230"/>
                      </a:lnTo>
                      <a:lnTo>
                        <a:pt x="460" y="1225"/>
                      </a:lnTo>
                      <a:lnTo>
                        <a:pt x="460" y="1214"/>
                      </a:lnTo>
                      <a:lnTo>
                        <a:pt x="458" y="1206"/>
                      </a:lnTo>
                      <a:lnTo>
                        <a:pt x="455" y="1200"/>
                      </a:lnTo>
                      <a:lnTo>
                        <a:pt x="454" y="1197"/>
                      </a:lnTo>
                      <a:lnTo>
                        <a:pt x="453" y="1195"/>
                      </a:lnTo>
                      <a:lnTo>
                        <a:pt x="450" y="1188"/>
                      </a:lnTo>
                      <a:lnTo>
                        <a:pt x="449" y="1184"/>
                      </a:lnTo>
                      <a:lnTo>
                        <a:pt x="448" y="1181"/>
                      </a:lnTo>
                      <a:lnTo>
                        <a:pt x="448" y="1179"/>
                      </a:lnTo>
                      <a:lnTo>
                        <a:pt x="447" y="1178"/>
                      </a:lnTo>
                      <a:lnTo>
                        <a:pt x="447" y="1176"/>
                      </a:lnTo>
                      <a:lnTo>
                        <a:pt x="445" y="1173"/>
                      </a:lnTo>
                      <a:lnTo>
                        <a:pt x="445" y="1172"/>
                      </a:lnTo>
                      <a:lnTo>
                        <a:pt x="444" y="1171"/>
                      </a:lnTo>
                      <a:lnTo>
                        <a:pt x="443" y="1165"/>
                      </a:lnTo>
                      <a:lnTo>
                        <a:pt x="442" y="1162"/>
                      </a:lnTo>
                      <a:lnTo>
                        <a:pt x="441" y="1160"/>
                      </a:lnTo>
                      <a:lnTo>
                        <a:pt x="441" y="1157"/>
                      </a:lnTo>
                      <a:lnTo>
                        <a:pt x="441" y="1156"/>
                      </a:lnTo>
                      <a:lnTo>
                        <a:pt x="441" y="1155"/>
                      </a:lnTo>
                      <a:lnTo>
                        <a:pt x="438" y="1146"/>
                      </a:lnTo>
                      <a:lnTo>
                        <a:pt x="437" y="1138"/>
                      </a:lnTo>
                      <a:lnTo>
                        <a:pt x="436" y="1134"/>
                      </a:lnTo>
                      <a:lnTo>
                        <a:pt x="434" y="1129"/>
                      </a:lnTo>
                      <a:lnTo>
                        <a:pt x="433" y="1124"/>
                      </a:lnTo>
                      <a:lnTo>
                        <a:pt x="432" y="1122"/>
                      </a:lnTo>
                      <a:lnTo>
                        <a:pt x="431" y="1114"/>
                      </a:lnTo>
                      <a:lnTo>
                        <a:pt x="429" y="1112"/>
                      </a:lnTo>
                      <a:lnTo>
                        <a:pt x="429" y="1105"/>
                      </a:lnTo>
                      <a:lnTo>
                        <a:pt x="428" y="1100"/>
                      </a:lnTo>
                      <a:lnTo>
                        <a:pt x="427" y="1092"/>
                      </a:lnTo>
                      <a:lnTo>
                        <a:pt x="427" y="1091"/>
                      </a:lnTo>
                      <a:lnTo>
                        <a:pt x="427" y="1089"/>
                      </a:lnTo>
                      <a:lnTo>
                        <a:pt x="426" y="1086"/>
                      </a:lnTo>
                      <a:lnTo>
                        <a:pt x="426" y="1085"/>
                      </a:lnTo>
                      <a:lnTo>
                        <a:pt x="425" y="1081"/>
                      </a:lnTo>
                      <a:lnTo>
                        <a:pt x="422" y="1075"/>
                      </a:lnTo>
                      <a:lnTo>
                        <a:pt x="420" y="1070"/>
                      </a:lnTo>
                      <a:lnTo>
                        <a:pt x="418" y="1065"/>
                      </a:lnTo>
                      <a:lnTo>
                        <a:pt x="418" y="1063"/>
                      </a:lnTo>
                      <a:lnTo>
                        <a:pt x="416" y="1059"/>
                      </a:lnTo>
                      <a:lnTo>
                        <a:pt x="412" y="1047"/>
                      </a:lnTo>
                      <a:lnTo>
                        <a:pt x="401" y="1046"/>
                      </a:lnTo>
                      <a:lnTo>
                        <a:pt x="400" y="1046"/>
                      </a:lnTo>
                      <a:lnTo>
                        <a:pt x="398" y="1046"/>
                      </a:lnTo>
                      <a:lnTo>
                        <a:pt x="396" y="1046"/>
                      </a:lnTo>
                      <a:lnTo>
                        <a:pt x="395" y="1044"/>
                      </a:lnTo>
                      <a:lnTo>
                        <a:pt x="394" y="1044"/>
                      </a:lnTo>
                      <a:lnTo>
                        <a:pt x="393" y="1043"/>
                      </a:lnTo>
                      <a:lnTo>
                        <a:pt x="384" y="1038"/>
                      </a:lnTo>
                      <a:lnTo>
                        <a:pt x="380" y="1038"/>
                      </a:lnTo>
                      <a:lnTo>
                        <a:pt x="374" y="1037"/>
                      </a:lnTo>
                      <a:lnTo>
                        <a:pt x="377" y="1032"/>
                      </a:lnTo>
                      <a:lnTo>
                        <a:pt x="378" y="1030"/>
                      </a:lnTo>
                      <a:lnTo>
                        <a:pt x="379" y="1029"/>
                      </a:lnTo>
                      <a:lnTo>
                        <a:pt x="379" y="1027"/>
                      </a:lnTo>
                      <a:lnTo>
                        <a:pt x="379" y="1026"/>
                      </a:lnTo>
                      <a:lnTo>
                        <a:pt x="380" y="1025"/>
                      </a:lnTo>
                      <a:lnTo>
                        <a:pt x="380" y="1024"/>
                      </a:lnTo>
                      <a:lnTo>
                        <a:pt x="380" y="1022"/>
                      </a:lnTo>
                      <a:lnTo>
                        <a:pt x="382" y="1021"/>
                      </a:lnTo>
                      <a:lnTo>
                        <a:pt x="382" y="1019"/>
                      </a:lnTo>
                      <a:lnTo>
                        <a:pt x="382" y="1017"/>
                      </a:lnTo>
                      <a:lnTo>
                        <a:pt x="383" y="1013"/>
                      </a:lnTo>
                      <a:lnTo>
                        <a:pt x="384" y="1006"/>
                      </a:lnTo>
                      <a:lnTo>
                        <a:pt x="384" y="1003"/>
                      </a:lnTo>
                      <a:lnTo>
                        <a:pt x="385" y="1000"/>
                      </a:lnTo>
                      <a:lnTo>
                        <a:pt x="385" y="999"/>
                      </a:lnTo>
                      <a:lnTo>
                        <a:pt x="387" y="994"/>
                      </a:lnTo>
                      <a:lnTo>
                        <a:pt x="388" y="992"/>
                      </a:lnTo>
                      <a:lnTo>
                        <a:pt x="389" y="990"/>
                      </a:lnTo>
                      <a:lnTo>
                        <a:pt x="390" y="986"/>
                      </a:lnTo>
                      <a:lnTo>
                        <a:pt x="390" y="984"/>
                      </a:lnTo>
                      <a:lnTo>
                        <a:pt x="393" y="984"/>
                      </a:lnTo>
                      <a:lnTo>
                        <a:pt x="394" y="983"/>
                      </a:lnTo>
                      <a:lnTo>
                        <a:pt x="398" y="982"/>
                      </a:lnTo>
                      <a:lnTo>
                        <a:pt x="398" y="981"/>
                      </a:lnTo>
                      <a:lnTo>
                        <a:pt x="401" y="976"/>
                      </a:lnTo>
                      <a:lnTo>
                        <a:pt x="401" y="975"/>
                      </a:lnTo>
                      <a:lnTo>
                        <a:pt x="402" y="972"/>
                      </a:lnTo>
                      <a:lnTo>
                        <a:pt x="400" y="967"/>
                      </a:lnTo>
                      <a:lnTo>
                        <a:pt x="399" y="967"/>
                      </a:lnTo>
                      <a:lnTo>
                        <a:pt x="391" y="968"/>
                      </a:lnTo>
                      <a:lnTo>
                        <a:pt x="380" y="967"/>
                      </a:lnTo>
                      <a:lnTo>
                        <a:pt x="375" y="968"/>
                      </a:lnTo>
                      <a:lnTo>
                        <a:pt x="374" y="968"/>
                      </a:lnTo>
                      <a:lnTo>
                        <a:pt x="373" y="968"/>
                      </a:lnTo>
                      <a:lnTo>
                        <a:pt x="369" y="968"/>
                      </a:lnTo>
                      <a:lnTo>
                        <a:pt x="357" y="968"/>
                      </a:lnTo>
                      <a:lnTo>
                        <a:pt x="350" y="968"/>
                      </a:lnTo>
                      <a:lnTo>
                        <a:pt x="344" y="968"/>
                      </a:lnTo>
                      <a:lnTo>
                        <a:pt x="342" y="968"/>
                      </a:lnTo>
                      <a:lnTo>
                        <a:pt x="336" y="968"/>
                      </a:lnTo>
                      <a:lnTo>
                        <a:pt x="330" y="968"/>
                      </a:lnTo>
                      <a:lnTo>
                        <a:pt x="324" y="970"/>
                      </a:lnTo>
                      <a:lnTo>
                        <a:pt x="319" y="970"/>
                      </a:lnTo>
                      <a:lnTo>
                        <a:pt x="318" y="967"/>
                      </a:lnTo>
                      <a:lnTo>
                        <a:pt x="317" y="967"/>
                      </a:lnTo>
                      <a:lnTo>
                        <a:pt x="315" y="967"/>
                      </a:lnTo>
                      <a:lnTo>
                        <a:pt x="315" y="966"/>
                      </a:lnTo>
                      <a:lnTo>
                        <a:pt x="314" y="965"/>
                      </a:lnTo>
                      <a:lnTo>
                        <a:pt x="313" y="962"/>
                      </a:lnTo>
                      <a:lnTo>
                        <a:pt x="310" y="960"/>
                      </a:lnTo>
                      <a:lnTo>
                        <a:pt x="310" y="957"/>
                      </a:lnTo>
                      <a:lnTo>
                        <a:pt x="309" y="957"/>
                      </a:lnTo>
                      <a:lnTo>
                        <a:pt x="308" y="956"/>
                      </a:lnTo>
                      <a:lnTo>
                        <a:pt x="304" y="954"/>
                      </a:lnTo>
                      <a:lnTo>
                        <a:pt x="302" y="954"/>
                      </a:lnTo>
                      <a:lnTo>
                        <a:pt x="301" y="952"/>
                      </a:lnTo>
                      <a:lnTo>
                        <a:pt x="299" y="951"/>
                      </a:lnTo>
                      <a:lnTo>
                        <a:pt x="298" y="951"/>
                      </a:lnTo>
                      <a:lnTo>
                        <a:pt x="296" y="950"/>
                      </a:lnTo>
                      <a:lnTo>
                        <a:pt x="291" y="949"/>
                      </a:lnTo>
                      <a:lnTo>
                        <a:pt x="290" y="948"/>
                      </a:lnTo>
                      <a:lnTo>
                        <a:pt x="288" y="948"/>
                      </a:lnTo>
                      <a:lnTo>
                        <a:pt x="286" y="945"/>
                      </a:lnTo>
                      <a:lnTo>
                        <a:pt x="285" y="945"/>
                      </a:lnTo>
                      <a:lnTo>
                        <a:pt x="282" y="944"/>
                      </a:lnTo>
                      <a:lnTo>
                        <a:pt x="282" y="943"/>
                      </a:lnTo>
                      <a:lnTo>
                        <a:pt x="281" y="941"/>
                      </a:lnTo>
                      <a:lnTo>
                        <a:pt x="277" y="940"/>
                      </a:lnTo>
                      <a:lnTo>
                        <a:pt x="276" y="940"/>
                      </a:lnTo>
                      <a:lnTo>
                        <a:pt x="272" y="939"/>
                      </a:lnTo>
                      <a:lnTo>
                        <a:pt x="269" y="939"/>
                      </a:lnTo>
                      <a:lnTo>
                        <a:pt x="267" y="938"/>
                      </a:lnTo>
                      <a:lnTo>
                        <a:pt x="264" y="929"/>
                      </a:lnTo>
                      <a:lnTo>
                        <a:pt x="264" y="928"/>
                      </a:lnTo>
                      <a:lnTo>
                        <a:pt x="263" y="927"/>
                      </a:lnTo>
                      <a:lnTo>
                        <a:pt x="261" y="923"/>
                      </a:lnTo>
                      <a:lnTo>
                        <a:pt x="260" y="922"/>
                      </a:lnTo>
                      <a:lnTo>
                        <a:pt x="259" y="922"/>
                      </a:lnTo>
                      <a:lnTo>
                        <a:pt x="259" y="921"/>
                      </a:lnTo>
                      <a:lnTo>
                        <a:pt x="258" y="919"/>
                      </a:lnTo>
                      <a:lnTo>
                        <a:pt x="255" y="914"/>
                      </a:lnTo>
                      <a:lnTo>
                        <a:pt x="254" y="913"/>
                      </a:lnTo>
                      <a:lnTo>
                        <a:pt x="249" y="907"/>
                      </a:lnTo>
                      <a:lnTo>
                        <a:pt x="244" y="905"/>
                      </a:lnTo>
                      <a:lnTo>
                        <a:pt x="242" y="903"/>
                      </a:lnTo>
                      <a:lnTo>
                        <a:pt x="240" y="903"/>
                      </a:lnTo>
                      <a:lnTo>
                        <a:pt x="237" y="900"/>
                      </a:lnTo>
                      <a:lnTo>
                        <a:pt x="237" y="898"/>
                      </a:lnTo>
                      <a:lnTo>
                        <a:pt x="234" y="896"/>
                      </a:lnTo>
                      <a:lnTo>
                        <a:pt x="232" y="895"/>
                      </a:lnTo>
                      <a:lnTo>
                        <a:pt x="232" y="894"/>
                      </a:lnTo>
                      <a:lnTo>
                        <a:pt x="231" y="892"/>
                      </a:lnTo>
                      <a:lnTo>
                        <a:pt x="229" y="891"/>
                      </a:lnTo>
                      <a:lnTo>
                        <a:pt x="228" y="889"/>
                      </a:lnTo>
                      <a:lnTo>
                        <a:pt x="225" y="887"/>
                      </a:lnTo>
                      <a:lnTo>
                        <a:pt x="225" y="886"/>
                      </a:lnTo>
                      <a:lnTo>
                        <a:pt x="223" y="886"/>
                      </a:lnTo>
                      <a:lnTo>
                        <a:pt x="221" y="886"/>
                      </a:lnTo>
                      <a:lnTo>
                        <a:pt x="220" y="885"/>
                      </a:lnTo>
                      <a:lnTo>
                        <a:pt x="216" y="884"/>
                      </a:lnTo>
                      <a:lnTo>
                        <a:pt x="211" y="881"/>
                      </a:lnTo>
                      <a:lnTo>
                        <a:pt x="209" y="881"/>
                      </a:lnTo>
                      <a:lnTo>
                        <a:pt x="209" y="882"/>
                      </a:lnTo>
                      <a:lnTo>
                        <a:pt x="207" y="882"/>
                      </a:lnTo>
                      <a:lnTo>
                        <a:pt x="206" y="882"/>
                      </a:lnTo>
                      <a:lnTo>
                        <a:pt x="204" y="882"/>
                      </a:lnTo>
                      <a:lnTo>
                        <a:pt x="202" y="880"/>
                      </a:lnTo>
                      <a:lnTo>
                        <a:pt x="202" y="879"/>
                      </a:lnTo>
                      <a:lnTo>
                        <a:pt x="204" y="876"/>
                      </a:lnTo>
                      <a:lnTo>
                        <a:pt x="204" y="875"/>
                      </a:lnTo>
                      <a:lnTo>
                        <a:pt x="204" y="873"/>
                      </a:lnTo>
                      <a:lnTo>
                        <a:pt x="204" y="869"/>
                      </a:lnTo>
                      <a:lnTo>
                        <a:pt x="202" y="868"/>
                      </a:lnTo>
                      <a:lnTo>
                        <a:pt x="202" y="866"/>
                      </a:lnTo>
                      <a:lnTo>
                        <a:pt x="201" y="864"/>
                      </a:lnTo>
                      <a:lnTo>
                        <a:pt x="198" y="860"/>
                      </a:lnTo>
                      <a:lnTo>
                        <a:pt x="196" y="859"/>
                      </a:lnTo>
                      <a:lnTo>
                        <a:pt x="195" y="859"/>
                      </a:lnTo>
                      <a:lnTo>
                        <a:pt x="193" y="857"/>
                      </a:lnTo>
                      <a:lnTo>
                        <a:pt x="190" y="854"/>
                      </a:lnTo>
                      <a:lnTo>
                        <a:pt x="189" y="851"/>
                      </a:lnTo>
                      <a:lnTo>
                        <a:pt x="188" y="851"/>
                      </a:lnTo>
                      <a:lnTo>
                        <a:pt x="188" y="849"/>
                      </a:lnTo>
                      <a:lnTo>
                        <a:pt x="185" y="846"/>
                      </a:lnTo>
                      <a:lnTo>
                        <a:pt x="184" y="844"/>
                      </a:lnTo>
                      <a:lnTo>
                        <a:pt x="184" y="843"/>
                      </a:lnTo>
                      <a:lnTo>
                        <a:pt x="184" y="842"/>
                      </a:lnTo>
                      <a:lnTo>
                        <a:pt x="183" y="838"/>
                      </a:lnTo>
                      <a:lnTo>
                        <a:pt x="178" y="835"/>
                      </a:lnTo>
                      <a:lnTo>
                        <a:pt x="174" y="833"/>
                      </a:lnTo>
                      <a:lnTo>
                        <a:pt x="171" y="832"/>
                      </a:lnTo>
                      <a:lnTo>
                        <a:pt x="171" y="831"/>
                      </a:lnTo>
                      <a:lnTo>
                        <a:pt x="163" y="824"/>
                      </a:lnTo>
                      <a:lnTo>
                        <a:pt x="159" y="820"/>
                      </a:lnTo>
                      <a:lnTo>
                        <a:pt x="157" y="817"/>
                      </a:lnTo>
                      <a:lnTo>
                        <a:pt x="156" y="817"/>
                      </a:lnTo>
                      <a:lnTo>
                        <a:pt x="151" y="812"/>
                      </a:lnTo>
                      <a:lnTo>
                        <a:pt x="150" y="811"/>
                      </a:lnTo>
                      <a:lnTo>
                        <a:pt x="142" y="806"/>
                      </a:lnTo>
                      <a:lnTo>
                        <a:pt x="141" y="805"/>
                      </a:lnTo>
                      <a:lnTo>
                        <a:pt x="136" y="801"/>
                      </a:lnTo>
                      <a:lnTo>
                        <a:pt x="128" y="795"/>
                      </a:lnTo>
                      <a:lnTo>
                        <a:pt x="120" y="789"/>
                      </a:lnTo>
                      <a:lnTo>
                        <a:pt x="119" y="789"/>
                      </a:lnTo>
                      <a:lnTo>
                        <a:pt x="114" y="785"/>
                      </a:lnTo>
                      <a:lnTo>
                        <a:pt x="109" y="782"/>
                      </a:lnTo>
                      <a:lnTo>
                        <a:pt x="102" y="776"/>
                      </a:lnTo>
                      <a:lnTo>
                        <a:pt x="99" y="774"/>
                      </a:lnTo>
                      <a:lnTo>
                        <a:pt x="98" y="773"/>
                      </a:lnTo>
                      <a:lnTo>
                        <a:pt x="97" y="773"/>
                      </a:lnTo>
                      <a:lnTo>
                        <a:pt x="97" y="772"/>
                      </a:lnTo>
                      <a:lnTo>
                        <a:pt x="94" y="770"/>
                      </a:lnTo>
                      <a:lnTo>
                        <a:pt x="94" y="768"/>
                      </a:lnTo>
                      <a:lnTo>
                        <a:pt x="96" y="767"/>
                      </a:lnTo>
                      <a:lnTo>
                        <a:pt x="96" y="766"/>
                      </a:lnTo>
                      <a:lnTo>
                        <a:pt x="94" y="765"/>
                      </a:lnTo>
                      <a:lnTo>
                        <a:pt x="94" y="763"/>
                      </a:lnTo>
                      <a:lnTo>
                        <a:pt x="92" y="763"/>
                      </a:lnTo>
                      <a:lnTo>
                        <a:pt x="91" y="762"/>
                      </a:lnTo>
                      <a:lnTo>
                        <a:pt x="90" y="762"/>
                      </a:lnTo>
                      <a:lnTo>
                        <a:pt x="90" y="761"/>
                      </a:lnTo>
                      <a:lnTo>
                        <a:pt x="90" y="760"/>
                      </a:lnTo>
                      <a:lnTo>
                        <a:pt x="88" y="760"/>
                      </a:lnTo>
                      <a:lnTo>
                        <a:pt x="88" y="758"/>
                      </a:lnTo>
                      <a:lnTo>
                        <a:pt x="87" y="758"/>
                      </a:lnTo>
                      <a:lnTo>
                        <a:pt x="87" y="757"/>
                      </a:lnTo>
                      <a:lnTo>
                        <a:pt x="86" y="757"/>
                      </a:lnTo>
                      <a:lnTo>
                        <a:pt x="85" y="757"/>
                      </a:lnTo>
                      <a:lnTo>
                        <a:pt x="85" y="756"/>
                      </a:lnTo>
                      <a:lnTo>
                        <a:pt x="83" y="756"/>
                      </a:lnTo>
                      <a:lnTo>
                        <a:pt x="83" y="755"/>
                      </a:lnTo>
                      <a:lnTo>
                        <a:pt x="82" y="755"/>
                      </a:lnTo>
                      <a:lnTo>
                        <a:pt x="81" y="755"/>
                      </a:lnTo>
                      <a:lnTo>
                        <a:pt x="80" y="754"/>
                      </a:lnTo>
                      <a:lnTo>
                        <a:pt x="78" y="752"/>
                      </a:lnTo>
                      <a:lnTo>
                        <a:pt x="75" y="751"/>
                      </a:lnTo>
                      <a:lnTo>
                        <a:pt x="74" y="750"/>
                      </a:lnTo>
                      <a:lnTo>
                        <a:pt x="74" y="749"/>
                      </a:lnTo>
                      <a:lnTo>
                        <a:pt x="72" y="749"/>
                      </a:lnTo>
                      <a:lnTo>
                        <a:pt x="71" y="749"/>
                      </a:lnTo>
                      <a:lnTo>
                        <a:pt x="71" y="747"/>
                      </a:lnTo>
                      <a:lnTo>
                        <a:pt x="70" y="747"/>
                      </a:lnTo>
                      <a:lnTo>
                        <a:pt x="69" y="746"/>
                      </a:lnTo>
                      <a:lnTo>
                        <a:pt x="67" y="746"/>
                      </a:lnTo>
                      <a:lnTo>
                        <a:pt x="67" y="745"/>
                      </a:lnTo>
                      <a:lnTo>
                        <a:pt x="66" y="745"/>
                      </a:lnTo>
                      <a:lnTo>
                        <a:pt x="65" y="745"/>
                      </a:lnTo>
                      <a:lnTo>
                        <a:pt x="65" y="744"/>
                      </a:lnTo>
                      <a:lnTo>
                        <a:pt x="64" y="743"/>
                      </a:lnTo>
                      <a:lnTo>
                        <a:pt x="63" y="743"/>
                      </a:lnTo>
                      <a:lnTo>
                        <a:pt x="64" y="743"/>
                      </a:lnTo>
                      <a:lnTo>
                        <a:pt x="63" y="743"/>
                      </a:lnTo>
                      <a:lnTo>
                        <a:pt x="61" y="743"/>
                      </a:lnTo>
                      <a:lnTo>
                        <a:pt x="61" y="741"/>
                      </a:lnTo>
                      <a:lnTo>
                        <a:pt x="60" y="741"/>
                      </a:lnTo>
                      <a:lnTo>
                        <a:pt x="60" y="740"/>
                      </a:lnTo>
                      <a:lnTo>
                        <a:pt x="60" y="739"/>
                      </a:lnTo>
                      <a:lnTo>
                        <a:pt x="59" y="739"/>
                      </a:lnTo>
                      <a:lnTo>
                        <a:pt x="58" y="740"/>
                      </a:lnTo>
                      <a:lnTo>
                        <a:pt x="58" y="741"/>
                      </a:lnTo>
                      <a:lnTo>
                        <a:pt x="58" y="743"/>
                      </a:lnTo>
                      <a:lnTo>
                        <a:pt x="56" y="743"/>
                      </a:lnTo>
                      <a:lnTo>
                        <a:pt x="56" y="741"/>
                      </a:lnTo>
                      <a:lnTo>
                        <a:pt x="56" y="740"/>
                      </a:lnTo>
                      <a:lnTo>
                        <a:pt x="55" y="740"/>
                      </a:lnTo>
                      <a:lnTo>
                        <a:pt x="54" y="739"/>
                      </a:lnTo>
                      <a:lnTo>
                        <a:pt x="50" y="740"/>
                      </a:lnTo>
                      <a:lnTo>
                        <a:pt x="49" y="740"/>
                      </a:lnTo>
                      <a:lnTo>
                        <a:pt x="48" y="740"/>
                      </a:lnTo>
                      <a:lnTo>
                        <a:pt x="48" y="739"/>
                      </a:lnTo>
                      <a:lnTo>
                        <a:pt x="47" y="739"/>
                      </a:lnTo>
                      <a:lnTo>
                        <a:pt x="45" y="739"/>
                      </a:lnTo>
                      <a:lnTo>
                        <a:pt x="45" y="740"/>
                      </a:lnTo>
                      <a:lnTo>
                        <a:pt x="44" y="740"/>
                      </a:lnTo>
                      <a:lnTo>
                        <a:pt x="43" y="740"/>
                      </a:lnTo>
                      <a:lnTo>
                        <a:pt x="43" y="739"/>
                      </a:lnTo>
                      <a:lnTo>
                        <a:pt x="42" y="739"/>
                      </a:lnTo>
                      <a:lnTo>
                        <a:pt x="42" y="738"/>
                      </a:lnTo>
                      <a:lnTo>
                        <a:pt x="40" y="736"/>
                      </a:lnTo>
                      <a:lnTo>
                        <a:pt x="40" y="735"/>
                      </a:lnTo>
                      <a:lnTo>
                        <a:pt x="39" y="735"/>
                      </a:lnTo>
                      <a:lnTo>
                        <a:pt x="39" y="734"/>
                      </a:lnTo>
                      <a:lnTo>
                        <a:pt x="38" y="733"/>
                      </a:lnTo>
                      <a:lnTo>
                        <a:pt x="37" y="733"/>
                      </a:lnTo>
                      <a:lnTo>
                        <a:pt x="36" y="733"/>
                      </a:lnTo>
                      <a:lnTo>
                        <a:pt x="36" y="731"/>
                      </a:lnTo>
                      <a:lnTo>
                        <a:pt x="34" y="731"/>
                      </a:lnTo>
                      <a:lnTo>
                        <a:pt x="36" y="731"/>
                      </a:lnTo>
                      <a:lnTo>
                        <a:pt x="36" y="730"/>
                      </a:lnTo>
                      <a:lnTo>
                        <a:pt x="34" y="730"/>
                      </a:lnTo>
                      <a:lnTo>
                        <a:pt x="33" y="730"/>
                      </a:lnTo>
                      <a:lnTo>
                        <a:pt x="33" y="729"/>
                      </a:lnTo>
                      <a:lnTo>
                        <a:pt x="32" y="729"/>
                      </a:lnTo>
                      <a:lnTo>
                        <a:pt x="32" y="730"/>
                      </a:lnTo>
                      <a:lnTo>
                        <a:pt x="32" y="729"/>
                      </a:lnTo>
                      <a:lnTo>
                        <a:pt x="31" y="729"/>
                      </a:lnTo>
                      <a:lnTo>
                        <a:pt x="31" y="730"/>
                      </a:lnTo>
                      <a:lnTo>
                        <a:pt x="31" y="729"/>
                      </a:lnTo>
                      <a:lnTo>
                        <a:pt x="29" y="729"/>
                      </a:lnTo>
                      <a:lnTo>
                        <a:pt x="28" y="729"/>
                      </a:lnTo>
                      <a:lnTo>
                        <a:pt x="27" y="729"/>
                      </a:lnTo>
                      <a:lnTo>
                        <a:pt x="27" y="728"/>
                      </a:lnTo>
                      <a:lnTo>
                        <a:pt x="26" y="728"/>
                      </a:lnTo>
                      <a:lnTo>
                        <a:pt x="26" y="727"/>
                      </a:lnTo>
                      <a:lnTo>
                        <a:pt x="24" y="727"/>
                      </a:lnTo>
                      <a:lnTo>
                        <a:pt x="24" y="728"/>
                      </a:lnTo>
                      <a:lnTo>
                        <a:pt x="24" y="729"/>
                      </a:lnTo>
                      <a:lnTo>
                        <a:pt x="23" y="729"/>
                      </a:lnTo>
                      <a:lnTo>
                        <a:pt x="23" y="730"/>
                      </a:lnTo>
                      <a:lnTo>
                        <a:pt x="22" y="730"/>
                      </a:lnTo>
                      <a:lnTo>
                        <a:pt x="22" y="729"/>
                      </a:lnTo>
                      <a:lnTo>
                        <a:pt x="21" y="729"/>
                      </a:lnTo>
                      <a:lnTo>
                        <a:pt x="20" y="729"/>
                      </a:lnTo>
                      <a:lnTo>
                        <a:pt x="20" y="728"/>
                      </a:lnTo>
                      <a:lnTo>
                        <a:pt x="20" y="729"/>
                      </a:lnTo>
                      <a:lnTo>
                        <a:pt x="18" y="729"/>
                      </a:lnTo>
                      <a:lnTo>
                        <a:pt x="17" y="729"/>
                      </a:lnTo>
                      <a:lnTo>
                        <a:pt x="16" y="728"/>
                      </a:lnTo>
                      <a:lnTo>
                        <a:pt x="12" y="725"/>
                      </a:lnTo>
                      <a:lnTo>
                        <a:pt x="7" y="724"/>
                      </a:lnTo>
                      <a:lnTo>
                        <a:pt x="6" y="723"/>
                      </a:lnTo>
                      <a:lnTo>
                        <a:pt x="4" y="722"/>
                      </a:lnTo>
                      <a:lnTo>
                        <a:pt x="2" y="722"/>
                      </a:lnTo>
                      <a:lnTo>
                        <a:pt x="4" y="707"/>
                      </a:lnTo>
                      <a:lnTo>
                        <a:pt x="4" y="702"/>
                      </a:lnTo>
                      <a:lnTo>
                        <a:pt x="0" y="686"/>
                      </a:lnTo>
                      <a:lnTo>
                        <a:pt x="5" y="633"/>
                      </a:lnTo>
                      <a:lnTo>
                        <a:pt x="12" y="568"/>
                      </a:lnTo>
                      <a:lnTo>
                        <a:pt x="10" y="557"/>
                      </a:lnTo>
                      <a:lnTo>
                        <a:pt x="7" y="550"/>
                      </a:lnTo>
                      <a:lnTo>
                        <a:pt x="12" y="542"/>
                      </a:lnTo>
                      <a:lnTo>
                        <a:pt x="15" y="539"/>
                      </a:lnTo>
                      <a:lnTo>
                        <a:pt x="15" y="534"/>
                      </a:lnTo>
                      <a:lnTo>
                        <a:pt x="15" y="520"/>
                      </a:lnTo>
                      <a:lnTo>
                        <a:pt x="29" y="515"/>
                      </a:lnTo>
                      <a:lnTo>
                        <a:pt x="42" y="507"/>
                      </a:lnTo>
                      <a:lnTo>
                        <a:pt x="66" y="501"/>
                      </a:lnTo>
                      <a:lnTo>
                        <a:pt x="66" y="499"/>
                      </a:lnTo>
                      <a:lnTo>
                        <a:pt x="66" y="498"/>
                      </a:lnTo>
                      <a:lnTo>
                        <a:pt x="66" y="497"/>
                      </a:lnTo>
                      <a:lnTo>
                        <a:pt x="66" y="496"/>
                      </a:lnTo>
                      <a:lnTo>
                        <a:pt x="66" y="495"/>
                      </a:lnTo>
                      <a:lnTo>
                        <a:pt x="67" y="495"/>
                      </a:lnTo>
                      <a:lnTo>
                        <a:pt x="67" y="493"/>
                      </a:lnTo>
                      <a:lnTo>
                        <a:pt x="67" y="492"/>
                      </a:lnTo>
                      <a:lnTo>
                        <a:pt x="69" y="492"/>
                      </a:lnTo>
                      <a:lnTo>
                        <a:pt x="69" y="491"/>
                      </a:lnTo>
                      <a:lnTo>
                        <a:pt x="69" y="490"/>
                      </a:lnTo>
                      <a:lnTo>
                        <a:pt x="70" y="490"/>
                      </a:lnTo>
                      <a:lnTo>
                        <a:pt x="70" y="488"/>
                      </a:lnTo>
                      <a:lnTo>
                        <a:pt x="70" y="487"/>
                      </a:lnTo>
                      <a:lnTo>
                        <a:pt x="71" y="487"/>
                      </a:lnTo>
                      <a:lnTo>
                        <a:pt x="71" y="485"/>
                      </a:lnTo>
                      <a:lnTo>
                        <a:pt x="72" y="485"/>
                      </a:lnTo>
                      <a:lnTo>
                        <a:pt x="72" y="484"/>
                      </a:lnTo>
                      <a:lnTo>
                        <a:pt x="72" y="482"/>
                      </a:lnTo>
                      <a:lnTo>
                        <a:pt x="74" y="482"/>
                      </a:lnTo>
                      <a:lnTo>
                        <a:pt x="74" y="481"/>
                      </a:lnTo>
                      <a:lnTo>
                        <a:pt x="75" y="481"/>
                      </a:lnTo>
                      <a:lnTo>
                        <a:pt x="76" y="480"/>
                      </a:lnTo>
                      <a:lnTo>
                        <a:pt x="77" y="480"/>
                      </a:lnTo>
                      <a:lnTo>
                        <a:pt x="77" y="479"/>
                      </a:lnTo>
                      <a:lnTo>
                        <a:pt x="78" y="477"/>
                      </a:lnTo>
                      <a:lnTo>
                        <a:pt x="80" y="477"/>
                      </a:lnTo>
                      <a:lnTo>
                        <a:pt x="80" y="476"/>
                      </a:lnTo>
                      <a:lnTo>
                        <a:pt x="81" y="476"/>
                      </a:lnTo>
                      <a:lnTo>
                        <a:pt x="81" y="475"/>
                      </a:lnTo>
                      <a:lnTo>
                        <a:pt x="82" y="475"/>
                      </a:lnTo>
                      <a:lnTo>
                        <a:pt x="83" y="475"/>
                      </a:lnTo>
                      <a:lnTo>
                        <a:pt x="83" y="474"/>
                      </a:lnTo>
                      <a:lnTo>
                        <a:pt x="85" y="474"/>
                      </a:lnTo>
                      <a:lnTo>
                        <a:pt x="85" y="472"/>
                      </a:lnTo>
                      <a:lnTo>
                        <a:pt x="86" y="472"/>
                      </a:lnTo>
                      <a:lnTo>
                        <a:pt x="86" y="471"/>
                      </a:lnTo>
                      <a:lnTo>
                        <a:pt x="86" y="470"/>
                      </a:lnTo>
                      <a:lnTo>
                        <a:pt x="86" y="469"/>
                      </a:lnTo>
                      <a:lnTo>
                        <a:pt x="87" y="468"/>
                      </a:lnTo>
                      <a:lnTo>
                        <a:pt x="86" y="466"/>
                      </a:lnTo>
                      <a:lnTo>
                        <a:pt x="87" y="465"/>
                      </a:lnTo>
                      <a:lnTo>
                        <a:pt x="87" y="464"/>
                      </a:lnTo>
                      <a:lnTo>
                        <a:pt x="80" y="458"/>
                      </a:lnTo>
                      <a:lnTo>
                        <a:pt x="81" y="452"/>
                      </a:lnTo>
                      <a:lnTo>
                        <a:pt x="86" y="449"/>
                      </a:lnTo>
                      <a:lnTo>
                        <a:pt x="90" y="444"/>
                      </a:lnTo>
                      <a:lnTo>
                        <a:pt x="97" y="434"/>
                      </a:lnTo>
                      <a:lnTo>
                        <a:pt x="96" y="430"/>
                      </a:lnTo>
                      <a:lnTo>
                        <a:pt x="99" y="425"/>
                      </a:lnTo>
                      <a:lnTo>
                        <a:pt x="107" y="414"/>
                      </a:lnTo>
                      <a:lnTo>
                        <a:pt x="109" y="411"/>
                      </a:lnTo>
                      <a:lnTo>
                        <a:pt x="110" y="411"/>
                      </a:lnTo>
                      <a:lnTo>
                        <a:pt x="110" y="412"/>
                      </a:lnTo>
                      <a:lnTo>
                        <a:pt x="112" y="411"/>
                      </a:lnTo>
                      <a:lnTo>
                        <a:pt x="112" y="410"/>
                      </a:lnTo>
                      <a:lnTo>
                        <a:pt x="112" y="409"/>
                      </a:lnTo>
                      <a:lnTo>
                        <a:pt x="113" y="407"/>
                      </a:lnTo>
                      <a:lnTo>
                        <a:pt x="118" y="395"/>
                      </a:lnTo>
                      <a:lnTo>
                        <a:pt x="130" y="379"/>
                      </a:lnTo>
                      <a:lnTo>
                        <a:pt x="135" y="372"/>
                      </a:lnTo>
                      <a:lnTo>
                        <a:pt x="141" y="360"/>
                      </a:lnTo>
                      <a:lnTo>
                        <a:pt x="134" y="340"/>
                      </a:lnTo>
                      <a:lnTo>
                        <a:pt x="137" y="331"/>
                      </a:lnTo>
                      <a:lnTo>
                        <a:pt x="131" y="323"/>
                      </a:lnTo>
                      <a:lnTo>
                        <a:pt x="125" y="309"/>
                      </a:lnTo>
                      <a:lnTo>
                        <a:pt x="121" y="302"/>
                      </a:lnTo>
                      <a:lnTo>
                        <a:pt x="131" y="292"/>
                      </a:lnTo>
                      <a:lnTo>
                        <a:pt x="137" y="298"/>
                      </a:lnTo>
                      <a:lnTo>
                        <a:pt x="157" y="299"/>
                      </a:lnTo>
                      <a:lnTo>
                        <a:pt x="158" y="301"/>
                      </a:lnTo>
                      <a:lnTo>
                        <a:pt x="158" y="302"/>
                      </a:lnTo>
                      <a:lnTo>
                        <a:pt x="159" y="302"/>
                      </a:lnTo>
                      <a:lnTo>
                        <a:pt x="159" y="303"/>
                      </a:lnTo>
                      <a:lnTo>
                        <a:pt x="161" y="303"/>
                      </a:lnTo>
                      <a:lnTo>
                        <a:pt x="161" y="304"/>
                      </a:lnTo>
                      <a:lnTo>
                        <a:pt x="162" y="304"/>
                      </a:lnTo>
                      <a:lnTo>
                        <a:pt x="162" y="306"/>
                      </a:lnTo>
                      <a:lnTo>
                        <a:pt x="163" y="306"/>
                      </a:lnTo>
                      <a:lnTo>
                        <a:pt x="163" y="307"/>
                      </a:lnTo>
                      <a:lnTo>
                        <a:pt x="164" y="307"/>
                      </a:lnTo>
                      <a:lnTo>
                        <a:pt x="166" y="307"/>
                      </a:lnTo>
                      <a:lnTo>
                        <a:pt x="167" y="307"/>
                      </a:lnTo>
                      <a:lnTo>
                        <a:pt x="168" y="308"/>
                      </a:lnTo>
                      <a:lnTo>
                        <a:pt x="169" y="308"/>
                      </a:lnTo>
                      <a:lnTo>
                        <a:pt x="171" y="308"/>
                      </a:lnTo>
                      <a:lnTo>
                        <a:pt x="172" y="308"/>
                      </a:lnTo>
                      <a:lnTo>
                        <a:pt x="173" y="308"/>
                      </a:lnTo>
                      <a:lnTo>
                        <a:pt x="174" y="308"/>
                      </a:lnTo>
                      <a:lnTo>
                        <a:pt x="175" y="308"/>
                      </a:lnTo>
                      <a:lnTo>
                        <a:pt x="177" y="307"/>
                      </a:lnTo>
                      <a:lnTo>
                        <a:pt x="179" y="307"/>
                      </a:lnTo>
                      <a:lnTo>
                        <a:pt x="179" y="306"/>
                      </a:lnTo>
                      <a:lnTo>
                        <a:pt x="180" y="306"/>
                      </a:lnTo>
                      <a:lnTo>
                        <a:pt x="182" y="306"/>
                      </a:lnTo>
                      <a:lnTo>
                        <a:pt x="183" y="304"/>
                      </a:lnTo>
                      <a:lnTo>
                        <a:pt x="184" y="304"/>
                      </a:lnTo>
                      <a:lnTo>
                        <a:pt x="185" y="304"/>
                      </a:lnTo>
                      <a:lnTo>
                        <a:pt x="206" y="283"/>
                      </a:lnTo>
                      <a:lnTo>
                        <a:pt x="234" y="285"/>
                      </a:lnTo>
                      <a:lnTo>
                        <a:pt x="277" y="274"/>
                      </a:lnTo>
                      <a:lnTo>
                        <a:pt x="274" y="253"/>
                      </a:lnTo>
                      <a:lnTo>
                        <a:pt x="258" y="212"/>
                      </a:lnTo>
                      <a:lnTo>
                        <a:pt x="245" y="151"/>
                      </a:lnTo>
                      <a:lnTo>
                        <a:pt x="249" y="142"/>
                      </a:lnTo>
                      <a:lnTo>
                        <a:pt x="244" y="135"/>
                      </a:lnTo>
                      <a:lnTo>
                        <a:pt x="239" y="125"/>
                      </a:lnTo>
                      <a:lnTo>
                        <a:pt x="205" y="108"/>
                      </a:lnTo>
                      <a:lnTo>
                        <a:pt x="198" y="90"/>
                      </a:lnTo>
                      <a:lnTo>
                        <a:pt x="195" y="81"/>
                      </a:lnTo>
                      <a:lnTo>
                        <a:pt x="184" y="66"/>
                      </a:lnTo>
                      <a:lnTo>
                        <a:pt x="172" y="56"/>
                      </a:lnTo>
                      <a:lnTo>
                        <a:pt x="171" y="55"/>
                      </a:lnTo>
                      <a:lnTo>
                        <a:pt x="171" y="54"/>
                      </a:lnTo>
                      <a:lnTo>
                        <a:pt x="169" y="53"/>
                      </a:lnTo>
                      <a:lnTo>
                        <a:pt x="163" y="42"/>
                      </a:lnTo>
                      <a:lnTo>
                        <a:pt x="164" y="39"/>
                      </a:lnTo>
                      <a:lnTo>
                        <a:pt x="166" y="38"/>
                      </a:lnTo>
                      <a:lnTo>
                        <a:pt x="167" y="38"/>
                      </a:lnTo>
                      <a:lnTo>
                        <a:pt x="168" y="38"/>
                      </a:lnTo>
                      <a:lnTo>
                        <a:pt x="169" y="37"/>
                      </a:lnTo>
                      <a:lnTo>
                        <a:pt x="171" y="37"/>
                      </a:lnTo>
                      <a:lnTo>
                        <a:pt x="173" y="36"/>
                      </a:lnTo>
                      <a:lnTo>
                        <a:pt x="175" y="33"/>
                      </a:lnTo>
                      <a:lnTo>
                        <a:pt x="178" y="32"/>
                      </a:lnTo>
                      <a:lnTo>
                        <a:pt x="179" y="31"/>
                      </a:lnTo>
                      <a:lnTo>
                        <a:pt x="180" y="28"/>
                      </a:lnTo>
                      <a:lnTo>
                        <a:pt x="184" y="24"/>
                      </a:lnTo>
                      <a:lnTo>
                        <a:pt x="184" y="23"/>
                      </a:lnTo>
                      <a:lnTo>
                        <a:pt x="186" y="20"/>
                      </a:lnTo>
                      <a:lnTo>
                        <a:pt x="186" y="18"/>
                      </a:lnTo>
                      <a:lnTo>
                        <a:pt x="217" y="15"/>
                      </a:lnTo>
                      <a:lnTo>
                        <a:pt x="256" y="10"/>
                      </a:lnTo>
                      <a:lnTo>
                        <a:pt x="281" y="1"/>
                      </a:lnTo>
                      <a:lnTo>
                        <a:pt x="286" y="0"/>
                      </a:lnTo>
                      <a:lnTo>
                        <a:pt x="291" y="0"/>
                      </a:lnTo>
                      <a:lnTo>
                        <a:pt x="294" y="0"/>
                      </a:lnTo>
                      <a:lnTo>
                        <a:pt x="294" y="1"/>
                      </a:lnTo>
                      <a:lnTo>
                        <a:pt x="296" y="1"/>
                      </a:lnTo>
                      <a:lnTo>
                        <a:pt x="296" y="2"/>
                      </a:lnTo>
                      <a:lnTo>
                        <a:pt x="296" y="4"/>
                      </a:lnTo>
                      <a:lnTo>
                        <a:pt x="297" y="4"/>
                      </a:lnTo>
                      <a:lnTo>
                        <a:pt x="297" y="5"/>
                      </a:lnTo>
                      <a:lnTo>
                        <a:pt x="297" y="6"/>
                      </a:lnTo>
                      <a:lnTo>
                        <a:pt x="297" y="7"/>
                      </a:lnTo>
                      <a:lnTo>
                        <a:pt x="298" y="7"/>
                      </a:lnTo>
                      <a:lnTo>
                        <a:pt x="298" y="9"/>
                      </a:lnTo>
                      <a:lnTo>
                        <a:pt x="299" y="10"/>
                      </a:lnTo>
                      <a:lnTo>
                        <a:pt x="299" y="11"/>
                      </a:lnTo>
                      <a:lnTo>
                        <a:pt x="301" y="1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tx2">
                      <a:alpha val="2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mn-MN" sz="1400">
                    <a:latin typeface="Roboto Condensed" panose="02000000000000000000" pitchFamily="2" charset="0"/>
                    <a:ea typeface="Roboto Condensed" panose="02000000000000000000" pitchFamily="2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2" name="Freeform 53">
                  <a:extLst>
                    <a:ext uri="{FF2B5EF4-FFF2-40B4-BE49-F238E27FC236}">
                      <a16:creationId xmlns:a16="http://schemas.microsoft.com/office/drawing/2014/main" id="{78911F57-32E9-2668-7D05-3B39524196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41170" y="2001916"/>
                  <a:ext cx="828490" cy="1310601"/>
                </a:xfrm>
                <a:custGeom>
                  <a:avLst/>
                  <a:gdLst>
                    <a:gd name="T0" fmla="*/ 355 w 637"/>
                    <a:gd name="T1" fmla="*/ 567 h 970"/>
                    <a:gd name="T2" fmla="*/ 332 w 637"/>
                    <a:gd name="T3" fmla="*/ 577 h 970"/>
                    <a:gd name="T4" fmla="*/ 300 w 637"/>
                    <a:gd name="T5" fmla="*/ 569 h 970"/>
                    <a:gd name="T6" fmla="*/ 284 w 637"/>
                    <a:gd name="T7" fmla="*/ 540 h 970"/>
                    <a:gd name="T8" fmla="*/ 274 w 637"/>
                    <a:gd name="T9" fmla="*/ 509 h 970"/>
                    <a:gd name="T10" fmla="*/ 238 w 637"/>
                    <a:gd name="T11" fmla="*/ 504 h 970"/>
                    <a:gd name="T12" fmla="*/ 204 w 637"/>
                    <a:gd name="T13" fmla="*/ 507 h 970"/>
                    <a:gd name="T14" fmla="*/ 178 w 637"/>
                    <a:gd name="T15" fmla="*/ 490 h 970"/>
                    <a:gd name="T16" fmla="*/ 159 w 637"/>
                    <a:gd name="T17" fmla="*/ 464 h 970"/>
                    <a:gd name="T18" fmla="*/ 129 w 637"/>
                    <a:gd name="T19" fmla="*/ 443 h 970"/>
                    <a:gd name="T20" fmla="*/ 112 w 637"/>
                    <a:gd name="T21" fmla="*/ 420 h 970"/>
                    <a:gd name="T22" fmla="*/ 121 w 637"/>
                    <a:gd name="T23" fmla="*/ 390 h 970"/>
                    <a:gd name="T24" fmla="*/ 102 w 637"/>
                    <a:gd name="T25" fmla="*/ 370 h 970"/>
                    <a:gd name="T26" fmla="*/ 81 w 637"/>
                    <a:gd name="T27" fmla="*/ 346 h 970"/>
                    <a:gd name="T28" fmla="*/ 52 w 637"/>
                    <a:gd name="T29" fmla="*/ 325 h 970"/>
                    <a:gd name="T30" fmla="*/ 26 w 637"/>
                    <a:gd name="T31" fmla="*/ 305 h 970"/>
                    <a:gd name="T32" fmla="*/ 37 w 637"/>
                    <a:gd name="T33" fmla="*/ 282 h 970"/>
                    <a:gd name="T34" fmla="*/ 43 w 637"/>
                    <a:gd name="T35" fmla="*/ 257 h 970"/>
                    <a:gd name="T36" fmla="*/ 14 w 637"/>
                    <a:gd name="T37" fmla="*/ 238 h 970"/>
                    <a:gd name="T38" fmla="*/ 2 w 637"/>
                    <a:gd name="T39" fmla="*/ 216 h 970"/>
                    <a:gd name="T40" fmla="*/ 24 w 637"/>
                    <a:gd name="T41" fmla="*/ 198 h 970"/>
                    <a:gd name="T42" fmla="*/ 30 w 637"/>
                    <a:gd name="T43" fmla="*/ 174 h 970"/>
                    <a:gd name="T44" fmla="*/ 35 w 637"/>
                    <a:gd name="T45" fmla="*/ 148 h 970"/>
                    <a:gd name="T46" fmla="*/ 58 w 637"/>
                    <a:gd name="T47" fmla="*/ 140 h 970"/>
                    <a:gd name="T48" fmla="*/ 100 w 637"/>
                    <a:gd name="T49" fmla="*/ 120 h 970"/>
                    <a:gd name="T50" fmla="*/ 108 w 637"/>
                    <a:gd name="T51" fmla="*/ 88 h 970"/>
                    <a:gd name="T52" fmla="*/ 139 w 637"/>
                    <a:gd name="T53" fmla="*/ 76 h 970"/>
                    <a:gd name="T54" fmla="*/ 176 w 637"/>
                    <a:gd name="T55" fmla="*/ 81 h 970"/>
                    <a:gd name="T56" fmla="*/ 211 w 637"/>
                    <a:gd name="T57" fmla="*/ 99 h 970"/>
                    <a:gd name="T58" fmla="*/ 233 w 637"/>
                    <a:gd name="T59" fmla="*/ 92 h 970"/>
                    <a:gd name="T60" fmla="*/ 251 w 637"/>
                    <a:gd name="T61" fmla="*/ 103 h 970"/>
                    <a:gd name="T62" fmla="*/ 299 w 637"/>
                    <a:gd name="T63" fmla="*/ 93 h 970"/>
                    <a:gd name="T64" fmla="*/ 317 w 637"/>
                    <a:gd name="T65" fmla="*/ 77 h 970"/>
                    <a:gd name="T66" fmla="*/ 349 w 637"/>
                    <a:gd name="T67" fmla="*/ 71 h 970"/>
                    <a:gd name="T68" fmla="*/ 397 w 637"/>
                    <a:gd name="T69" fmla="*/ 57 h 970"/>
                    <a:gd name="T70" fmla="*/ 386 w 637"/>
                    <a:gd name="T71" fmla="*/ 22 h 970"/>
                    <a:gd name="T72" fmla="*/ 425 w 637"/>
                    <a:gd name="T73" fmla="*/ 4 h 970"/>
                    <a:gd name="T74" fmla="*/ 463 w 637"/>
                    <a:gd name="T75" fmla="*/ 2 h 970"/>
                    <a:gd name="T76" fmla="*/ 478 w 637"/>
                    <a:gd name="T77" fmla="*/ 30 h 970"/>
                    <a:gd name="T78" fmla="*/ 478 w 637"/>
                    <a:gd name="T79" fmla="*/ 66 h 970"/>
                    <a:gd name="T80" fmla="*/ 490 w 637"/>
                    <a:gd name="T81" fmla="*/ 100 h 970"/>
                    <a:gd name="T82" fmla="*/ 510 w 637"/>
                    <a:gd name="T83" fmla="*/ 135 h 970"/>
                    <a:gd name="T84" fmla="*/ 544 w 637"/>
                    <a:gd name="T85" fmla="*/ 205 h 970"/>
                    <a:gd name="T86" fmla="*/ 577 w 637"/>
                    <a:gd name="T87" fmla="*/ 227 h 970"/>
                    <a:gd name="T88" fmla="*/ 584 w 637"/>
                    <a:gd name="T89" fmla="*/ 262 h 970"/>
                    <a:gd name="T90" fmla="*/ 594 w 637"/>
                    <a:gd name="T91" fmla="*/ 294 h 970"/>
                    <a:gd name="T92" fmla="*/ 614 w 637"/>
                    <a:gd name="T93" fmla="*/ 320 h 970"/>
                    <a:gd name="T94" fmla="*/ 626 w 637"/>
                    <a:gd name="T95" fmla="*/ 349 h 970"/>
                    <a:gd name="T96" fmla="*/ 627 w 637"/>
                    <a:gd name="T97" fmla="*/ 389 h 970"/>
                    <a:gd name="T98" fmla="*/ 508 w 637"/>
                    <a:gd name="T99" fmla="*/ 479 h 970"/>
                    <a:gd name="T100" fmla="*/ 549 w 637"/>
                    <a:gd name="T101" fmla="*/ 663 h 970"/>
                    <a:gd name="T102" fmla="*/ 554 w 637"/>
                    <a:gd name="T103" fmla="*/ 865 h 970"/>
                    <a:gd name="T104" fmla="*/ 521 w 637"/>
                    <a:gd name="T105" fmla="*/ 955 h 970"/>
                    <a:gd name="T106" fmla="*/ 469 w 637"/>
                    <a:gd name="T107" fmla="*/ 895 h 970"/>
                    <a:gd name="T108" fmla="*/ 464 w 637"/>
                    <a:gd name="T109" fmla="*/ 860 h 970"/>
                    <a:gd name="T110" fmla="*/ 449 w 637"/>
                    <a:gd name="T111" fmla="*/ 830 h 970"/>
                    <a:gd name="T112" fmla="*/ 430 w 637"/>
                    <a:gd name="T113" fmla="*/ 808 h 970"/>
                    <a:gd name="T114" fmla="*/ 416 w 637"/>
                    <a:gd name="T115" fmla="*/ 771 h 970"/>
                    <a:gd name="T116" fmla="*/ 405 w 637"/>
                    <a:gd name="T117" fmla="*/ 735 h 970"/>
                    <a:gd name="T118" fmla="*/ 404 w 637"/>
                    <a:gd name="T119" fmla="*/ 709 h 970"/>
                    <a:gd name="T120" fmla="*/ 403 w 637"/>
                    <a:gd name="T121" fmla="*/ 673 h 970"/>
                    <a:gd name="T122" fmla="*/ 399 w 637"/>
                    <a:gd name="T123" fmla="*/ 642 h 970"/>
                    <a:gd name="T124" fmla="*/ 375 w 637"/>
                    <a:gd name="T125" fmla="*/ 619 h 9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637" h="970">
                      <a:moveTo>
                        <a:pt x="354" y="596"/>
                      </a:moveTo>
                      <a:lnTo>
                        <a:pt x="353" y="595"/>
                      </a:lnTo>
                      <a:lnTo>
                        <a:pt x="353" y="594"/>
                      </a:lnTo>
                      <a:lnTo>
                        <a:pt x="354" y="594"/>
                      </a:lnTo>
                      <a:lnTo>
                        <a:pt x="354" y="593"/>
                      </a:lnTo>
                      <a:lnTo>
                        <a:pt x="353" y="593"/>
                      </a:lnTo>
                      <a:lnTo>
                        <a:pt x="353" y="592"/>
                      </a:lnTo>
                      <a:lnTo>
                        <a:pt x="354" y="592"/>
                      </a:lnTo>
                      <a:lnTo>
                        <a:pt x="354" y="590"/>
                      </a:lnTo>
                      <a:lnTo>
                        <a:pt x="355" y="590"/>
                      </a:lnTo>
                      <a:lnTo>
                        <a:pt x="354" y="590"/>
                      </a:lnTo>
                      <a:lnTo>
                        <a:pt x="354" y="589"/>
                      </a:lnTo>
                      <a:lnTo>
                        <a:pt x="354" y="588"/>
                      </a:lnTo>
                      <a:lnTo>
                        <a:pt x="354" y="587"/>
                      </a:lnTo>
                      <a:lnTo>
                        <a:pt x="354" y="585"/>
                      </a:lnTo>
                      <a:lnTo>
                        <a:pt x="354" y="584"/>
                      </a:lnTo>
                      <a:lnTo>
                        <a:pt x="354" y="583"/>
                      </a:lnTo>
                      <a:lnTo>
                        <a:pt x="355" y="583"/>
                      </a:lnTo>
                      <a:lnTo>
                        <a:pt x="355" y="582"/>
                      </a:lnTo>
                      <a:lnTo>
                        <a:pt x="355" y="580"/>
                      </a:lnTo>
                      <a:lnTo>
                        <a:pt x="356" y="580"/>
                      </a:lnTo>
                      <a:lnTo>
                        <a:pt x="356" y="579"/>
                      </a:lnTo>
                      <a:lnTo>
                        <a:pt x="356" y="578"/>
                      </a:lnTo>
                      <a:lnTo>
                        <a:pt x="356" y="577"/>
                      </a:lnTo>
                      <a:lnTo>
                        <a:pt x="357" y="577"/>
                      </a:lnTo>
                      <a:lnTo>
                        <a:pt x="357" y="576"/>
                      </a:lnTo>
                      <a:lnTo>
                        <a:pt x="357" y="577"/>
                      </a:lnTo>
                      <a:lnTo>
                        <a:pt x="359" y="577"/>
                      </a:lnTo>
                      <a:lnTo>
                        <a:pt x="359" y="576"/>
                      </a:lnTo>
                      <a:lnTo>
                        <a:pt x="359" y="574"/>
                      </a:lnTo>
                      <a:lnTo>
                        <a:pt x="360" y="574"/>
                      </a:lnTo>
                      <a:lnTo>
                        <a:pt x="359" y="574"/>
                      </a:lnTo>
                      <a:lnTo>
                        <a:pt x="360" y="574"/>
                      </a:lnTo>
                      <a:lnTo>
                        <a:pt x="360" y="573"/>
                      </a:lnTo>
                      <a:lnTo>
                        <a:pt x="360" y="572"/>
                      </a:lnTo>
                      <a:lnTo>
                        <a:pt x="359" y="572"/>
                      </a:lnTo>
                      <a:lnTo>
                        <a:pt x="359" y="571"/>
                      </a:lnTo>
                      <a:lnTo>
                        <a:pt x="357" y="571"/>
                      </a:lnTo>
                      <a:lnTo>
                        <a:pt x="357" y="569"/>
                      </a:lnTo>
                      <a:lnTo>
                        <a:pt x="357" y="568"/>
                      </a:lnTo>
                      <a:lnTo>
                        <a:pt x="356" y="568"/>
                      </a:lnTo>
                      <a:lnTo>
                        <a:pt x="356" y="567"/>
                      </a:lnTo>
                      <a:lnTo>
                        <a:pt x="355" y="567"/>
                      </a:lnTo>
                      <a:lnTo>
                        <a:pt x="355" y="568"/>
                      </a:lnTo>
                      <a:lnTo>
                        <a:pt x="355" y="569"/>
                      </a:lnTo>
                      <a:lnTo>
                        <a:pt x="354" y="569"/>
                      </a:lnTo>
                      <a:lnTo>
                        <a:pt x="353" y="569"/>
                      </a:lnTo>
                      <a:lnTo>
                        <a:pt x="351" y="569"/>
                      </a:lnTo>
                      <a:lnTo>
                        <a:pt x="351" y="568"/>
                      </a:lnTo>
                      <a:lnTo>
                        <a:pt x="350" y="568"/>
                      </a:lnTo>
                      <a:lnTo>
                        <a:pt x="350" y="567"/>
                      </a:lnTo>
                      <a:lnTo>
                        <a:pt x="350" y="568"/>
                      </a:lnTo>
                      <a:lnTo>
                        <a:pt x="349" y="568"/>
                      </a:lnTo>
                      <a:lnTo>
                        <a:pt x="349" y="567"/>
                      </a:lnTo>
                      <a:lnTo>
                        <a:pt x="348" y="567"/>
                      </a:lnTo>
                      <a:lnTo>
                        <a:pt x="348" y="566"/>
                      </a:lnTo>
                      <a:lnTo>
                        <a:pt x="346" y="566"/>
                      </a:lnTo>
                      <a:lnTo>
                        <a:pt x="345" y="566"/>
                      </a:lnTo>
                      <a:lnTo>
                        <a:pt x="345" y="564"/>
                      </a:lnTo>
                      <a:lnTo>
                        <a:pt x="344" y="566"/>
                      </a:lnTo>
                      <a:lnTo>
                        <a:pt x="344" y="564"/>
                      </a:lnTo>
                      <a:lnTo>
                        <a:pt x="343" y="564"/>
                      </a:lnTo>
                      <a:lnTo>
                        <a:pt x="341" y="564"/>
                      </a:lnTo>
                      <a:lnTo>
                        <a:pt x="340" y="564"/>
                      </a:lnTo>
                      <a:lnTo>
                        <a:pt x="339" y="563"/>
                      </a:lnTo>
                      <a:lnTo>
                        <a:pt x="339" y="562"/>
                      </a:lnTo>
                      <a:lnTo>
                        <a:pt x="338" y="562"/>
                      </a:lnTo>
                      <a:lnTo>
                        <a:pt x="338" y="563"/>
                      </a:lnTo>
                      <a:lnTo>
                        <a:pt x="337" y="563"/>
                      </a:lnTo>
                      <a:lnTo>
                        <a:pt x="337" y="564"/>
                      </a:lnTo>
                      <a:lnTo>
                        <a:pt x="338" y="564"/>
                      </a:lnTo>
                      <a:lnTo>
                        <a:pt x="338" y="566"/>
                      </a:lnTo>
                      <a:lnTo>
                        <a:pt x="337" y="566"/>
                      </a:lnTo>
                      <a:lnTo>
                        <a:pt x="337" y="567"/>
                      </a:lnTo>
                      <a:lnTo>
                        <a:pt x="337" y="568"/>
                      </a:lnTo>
                      <a:lnTo>
                        <a:pt x="337" y="569"/>
                      </a:lnTo>
                      <a:lnTo>
                        <a:pt x="335" y="569"/>
                      </a:lnTo>
                      <a:lnTo>
                        <a:pt x="335" y="571"/>
                      </a:lnTo>
                      <a:lnTo>
                        <a:pt x="335" y="572"/>
                      </a:lnTo>
                      <a:lnTo>
                        <a:pt x="335" y="573"/>
                      </a:lnTo>
                      <a:lnTo>
                        <a:pt x="335" y="574"/>
                      </a:lnTo>
                      <a:lnTo>
                        <a:pt x="334" y="574"/>
                      </a:lnTo>
                      <a:lnTo>
                        <a:pt x="334" y="576"/>
                      </a:lnTo>
                      <a:lnTo>
                        <a:pt x="334" y="577"/>
                      </a:lnTo>
                      <a:lnTo>
                        <a:pt x="333" y="577"/>
                      </a:lnTo>
                      <a:lnTo>
                        <a:pt x="332" y="577"/>
                      </a:lnTo>
                      <a:lnTo>
                        <a:pt x="332" y="576"/>
                      </a:lnTo>
                      <a:lnTo>
                        <a:pt x="330" y="576"/>
                      </a:lnTo>
                      <a:lnTo>
                        <a:pt x="330" y="577"/>
                      </a:lnTo>
                      <a:lnTo>
                        <a:pt x="329" y="577"/>
                      </a:lnTo>
                      <a:lnTo>
                        <a:pt x="329" y="576"/>
                      </a:lnTo>
                      <a:lnTo>
                        <a:pt x="328" y="576"/>
                      </a:lnTo>
                      <a:lnTo>
                        <a:pt x="328" y="574"/>
                      </a:lnTo>
                      <a:lnTo>
                        <a:pt x="327" y="574"/>
                      </a:lnTo>
                      <a:lnTo>
                        <a:pt x="326" y="574"/>
                      </a:lnTo>
                      <a:lnTo>
                        <a:pt x="324" y="573"/>
                      </a:lnTo>
                      <a:lnTo>
                        <a:pt x="323" y="573"/>
                      </a:lnTo>
                      <a:lnTo>
                        <a:pt x="322" y="573"/>
                      </a:lnTo>
                      <a:lnTo>
                        <a:pt x="321" y="573"/>
                      </a:lnTo>
                      <a:lnTo>
                        <a:pt x="319" y="573"/>
                      </a:lnTo>
                      <a:lnTo>
                        <a:pt x="319" y="574"/>
                      </a:lnTo>
                      <a:lnTo>
                        <a:pt x="318" y="574"/>
                      </a:lnTo>
                      <a:lnTo>
                        <a:pt x="317" y="574"/>
                      </a:lnTo>
                      <a:lnTo>
                        <a:pt x="316" y="574"/>
                      </a:lnTo>
                      <a:lnTo>
                        <a:pt x="314" y="574"/>
                      </a:lnTo>
                      <a:lnTo>
                        <a:pt x="314" y="573"/>
                      </a:lnTo>
                      <a:lnTo>
                        <a:pt x="313" y="573"/>
                      </a:lnTo>
                      <a:lnTo>
                        <a:pt x="314" y="573"/>
                      </a:lnTo>
                      <a:lnTo>
                        <a:pt x="313" y="573"/>
                      </a:lnTo>
                      <a:lnTo>
                        <a:pt x="312" y="573"/>
                      </a:lnTo>
                      <a:lnTo>
                        <a:pt x="312" y="572"/>
                      </a:lnTo>
                      <a:lnTo>
                        <a:pt x="312" y="573"/>
                      </a:lnTo>
                      <a:lnTo>
                        <a:pt x="311" y="573"/>
                      </a:lnTo>
                      <a:lnTo>
                        <a:pt x="311" y="572"/>
                      </a:lnTo>
                      <a:lnTo>
                        <a:pt x="310" y="572"/>
                      </a:lnTo>
                      <a:lnTo>
                        <a:pt x="310" y="571"/>
                      </a:lnTo>
                      <a:lnTo>
                        <a:pt x="308" y="571"/>
                      </a:lnTo>
                      <a:lnTo>
                        <a:pt x="307" y="571"/>
                      </a:lnTo>
                      <a:lnTo>
                        <a:pt x="306" y="571"/>
                      </a:lnTo>
                      <a:lnTo>
                        <a:pt x="305" y="571"/>
                      </a:lnTo>
                      <a:lnTo>
                        <a:pt x="305" y="572"/>
                      </a:lnTo>
                      <a:lnTo>
                        <a:pt x="303" y="572"/>
                      </a:lnTo>
                      <a:lnTo>
                        <a:pt x="302" y="572"/>
                      </a:lnTo>
                      <a:lnTo>
                        <a:pt x="301" y="572"/>
                      </a:lnTo>
                      <a:lnTo>
                        <a:pt x="301" y="571"/>
                      </a:lnTo>
                      <a:lnTo>
                        <a:pt x="300" y="571"/>
                      </a:lnTo>
                      <a:lnTo>
                        <a:pt x="300" y="572"/>
                      </a:lnTo>
                      <a:lnTo>
                        <a:pt x="300" y="571"/>
                      </a:lnTo>
                      <a:lnTo>
                        <a:pt x="300" y="569"/>
                      </a:lnTo>
                      <a:lnTo>
                        <a:pt x="300" y="568"/>
                      </a:lnTo>
                      <a:lnTo>
                        <a:pt x="299" y="568"/>
                      </a:lnTo>
                      <a:lnTo>
                        <a:pt x="299" y="567"/>
                      </a:lnTo>
                      <a:lnTo>
                        <a:pt x="300" y="567"/>
                      </a:lnTo>
                      <a:lnTo>
                        <a:pt x="300" y="566"/>
                      </a:lnTo>
                      <a:lnTo>
                        <a:pt x="300" y="564"/>
                      </a:lnTo>
                      <a:lnTo>
                        <a:pt x="300" y="563"/>
                      </a:lnTo>
                      <a:lnTo>
                        <a:pt x="300" y="562"/>
                      </a:lnTo>
                      <a:lnTo>
                        <a:pt x="299" y="562"/>
                      </a:lnTo>
                      <a:lnTo>
                        <a:pt x="299" y="561"/>
                      </a:lnTo>
                      <a:lnTo>
                        <a:pt x="299" y="560"/>
                      </a:lnTo>
                      <a:lnTo>
                        <a:pt x="300" y="560"/>
                      </a:lnTo>
                      <a:lnTo>
                        <a:pt x="300" y="558"/>
                      </a:lnTo>
                      <a:lnTo>
                        <a:pt x="301" y="558"/>
                      </a:lnTo>
                      <a:lnTo>
                        <a:pt x="301" y="557"/>
                      </a:lnTo>
                      <a:lnTo>
                        <a:pt x="300" y="557"/>
                      </a:lnTo>
                      <a:lnTo>
                        <a:pt x="300" y="556"/>
                      </a:lnTo>
                      <a:lnTo>
                        <a:pt x="299" y="556"/>
                      </a:lnTo>
                      <a:lnTo>
                        <a:pt x="299" y="555"/>
                      </a:lnTo>
                      <a:lnTo>
                        <a:pt x="299" y="553"/>
                      </a:lnTo>
                      <a:lnTo>
                        <a:pt x="299" y="552"/>
                      </a:lnTo>
                      <a:lnTo>
                        <a:pt x="297" y="552"/>
                      </a:lnTo>
                      <a:lnTo>
                        <a:pt x="297" y="551"/>
                      </a:lnTo>
                      <a:lnTo>
                        <a:pt x="296" y="551"/>
                      </a:lnTo>
                      <a:lnTo>
                        <a:pt x="295" y="551"/>
                      </a:lnTo>
                      <a:lnTo>
                        <a:pt x="295" y="550"/>
                      </a:lnTo>
                      <a:lnTo>
                        <a:pt x="294" y="550"/>
                      </a:lnTo>
                      <a:lnTo>
                        <a:pt x="292" y="550"/>
                      </a:lnTo>
                      <a:lnTo>
                        <a:pt x="292" y="549"/>
                      </a:lnTo>
                      <a:lnTo>
                        <a:pt x="291" y="549"/>
                      </a:lnTo>
                      <a:lnTo>
                        <a:pt x="291" y="547"/>
                      </a:lnTo>
                      <a:lnTo>
                        <a:pt x="290" y="547"/>
                      </a:lnTo>
                      <a:lnTo>
                        <a:pt x="289" y="547"/>
                      </a:lnTo>
                      <a:lnTo>
                        <a:pt x="287" y="547"/>
                      </a:lnTo>
                      <a:lnTo>
                        <a:pt x="286" y="547"/>
                      </a:lnTo>
                      <a:lnTo>
                        <a:pt x="285" y="547"/>
                      </a:lnTo>
                      <a:lnTo>
                        <a:pt x="285" y="546"/>
                      </a:lnTo>
                      <a:lnTo>
                        <a:pt x="284" y="546"/>
                      </a:lnTo>
                      <a:lnTo>
                        <a:pt x="284" y="545"/>
                      </a:lnTo>
                      <a:lnTo>
                        <a:pt x="284" y="544"/>
                      </a:lnTo>
                      <a:lnTo>
                        <a:pt x="284" y="542"/>
                      </a:lnTo>
                      <a:lnTo>
                        <a:pt x="284" y="541"/>
                      </a:lnTo>
                      <a:lnTo>
                        <a:pt x="284" y="540"/>
                      </a:lnTo>
                      <a:lnTo>
                        <a:pt x="284" y="539"/>
                      </a:lnTo>
                      <a:lnTo>
                        <a:pt x="284" y="537"/>
                      </a:lnTo>
                      <a:lnTo>
                        <a:pt x="284" y="536"/>
                      </a:lnTo>
                      <a:lnTo>
                        <a:pt x="285" y="536"/>
                      </a:lnTo>
                      <a:lnTo>
                        <a:pt x="285" y="535"/>
                      </a:lnTo>
                      <a:lnTo>
                        <a:pt x="284" y="535"/>
                      </a:lnTo>
                      <a:lnTo>
                        <a:pt x="284" y="534"/>
                      </a:lnTo>
                      <a:lnTo>
                        <a:pt x="283" y="534"/>
                      </a:lnTo>
                      <a:lnTo>
                        <a:pt x="281" y="534"/>
                      </a:lnTo>
                      <a:lnTo>
                        <a:pt x="280" y="534"/>
                      </a:lnTo>
                      <a:lnTo>
                        <a:pt x="280" y="533"/>
                      </a:lnTo>
                      <a:lnTo>
                        <a:pt x="280" y="531"/>
                      </a:lnTo>
                      <a:lnTo>
                        <a:pt x="280" y="530"/>
                      </a:lnTo>
                      <a:lnTo>
                        <a:pt x="279" y="530"/>
                      </a:lnTo>
                      <a:lnTo>
                        <a:pt x="279" y="529"/>
                      </a:lnTo>
                      <a:lnTo>
                        <a:pt x="278" y="529"/>
                      </a:lnTo>
                      <a:lnTo>
                        <a:pt x="278" y="528"/>
                      </a:lnTo>
                      <a:lnTo>
                        <a:pt x="278" y="526"/>
                      </a:lnTo>
                      <a:lnTo>
                        <a:pt x="278" y="525"/>
                      </a:lnTo>
                      <a:lnTo>
                        <a:pt x="278" y="524"/>
                      </a:lnTo>
                      <a:lnTo>
                        <a:pt x="278" y="523"/>
                      </a:lnTo>
                      <a:lnTo>
                        <a:pt x="278" y="522"/>
                      </a:lnTo>
                      <a:lnTo>
                        <a:pt x="276" y="522"/>
                      </a:lnTo>
                      <a:lnTo>
                        <a:pt x="278" y="522"/>
                      </a:lnTo>
                      <a:lnTo>
                        <a:pt x="278" y="520"/>
                      </a:lnTo>
                      <a:lnTo>
                        <a:pt x="278" y="519"/>
                      </a:lnTo>
                      <a:lnTo>
                        <a:pt x="279" y="519"/>
                      </a:lnTo>
                      <a:lnTo>
                        <a:pt x="279" y="518"/>
                      </a:lnTo>
                      <a:lnTo>
                        <a:pt x="280" y="518"/>
                      </a:lnTo>
                      <a:lnTo>
                        <a:pt x="280" y="517"/>
                      </a:lnTo>
                      <a:lnTo>
                        <a:pt x="281" y="517"/>
                      </a:lnTo>
                      <a:lnTo>
                        <a:pt x="280" y="517"/>
                      </a:lnTo>
                      <a:lnTo>
                        <a:pt x="280" y="515"/>
                      </a:lnTo>
                      <a:lnTo>
                        <a:pt x="280" y="514"/>
                      </a:lnTo>
                      <a:lnTo>
                        <a:pt x="280" y="513"/>
                      </a:lnTo>
                      <a:lnTo>
                        <a:pt x="279" y="513"/>
                      </a:lnTo>
                      <a:lnTo>
                        <a:pt x="279" y="512"/>
                      </a:lnTo>
                      <a:lnTo>
                        <a:pt x="279" y="510"/>
                      </a:lnTo>
                      <a:lnTo>
                        <a:pt x="278" y="510"/>
                      </a:lnTo>
                      <a:lnTo>
                        <a:pt x="278" y="509"/>
                      </a:lnTo>
                      <a:lnTo>
                        <a:pt x="276" y="509"/>
                      </a:lnTo>
                      <a:lnTo>
                        <a:pt x="275" y="509"/>
                      </a:lnTo>
                      <a:lnTo>
                        <a:pt x="274" y="509"/>
                      </a:lnTo>
                      <a:lnTo>
                        <a:pt x="274" y="508"/>
                      </a:lnTo>
                      <a:lnTo>
                        <a:pt x="273" y="508"/>
                      </a:lnTo>
                      <a:lnTo>
                        <a:pt x="272" y="508"/>
                      </a:lnTo>
                      <a:lnTo>
                        <a:pt x="270" y="507"/>
                      </a:lnTo>
                      <a:lnTo>
                        <a:pt x="269" y="507"/>
                      </a:lnTo>
                      <a:lnTo>
                        <a:pt x="268" y="507"/>
                      </a:lnTo>
                      <a:lnTo>
                        <a:pt x="267" y="507"/>
                      </a:lnTo>
                      <a:lnTo>
                        <a:pt x="265" y="507"/>
                      </a:lnTo>
                      <a:lnTo>
                        <a:pt x="265" y="508"/>
                      </a:lnTo>
                      <a:lnTo>
                        <a:pt x="264" y="508"/>
                      </a:lnTo>
                      <a:lnTo>
                        <a:pt x="263" y="508"/>
                      </a:lnTo>
                      <a:lnTo>
                        <a:pt x="262" y="508"/>
                      </a:lnTo>
                      <a:lnTo>
                        <a:pt x="260" y="508"/>
                      </a:lnTo>
                      <a:lnTo>
                        <a:pt x="259" y="508"/>
                      </a:lnTo>
                      <a:lnTo>
                        <a:pt x="259" y="507"/>
                      </a:lnTo>
                      <a:lnTo>
                        <a:pt x="258" y="507"/>
                      </a:lnTo>
                      <a:lnTo>
                        <a:pt x="257" y="507"/>
                      </a:lnTo>
                      <a:lnTo>
                        <a:pt x="257" y="506"/>
                      </a:lnTo>
                      <a:lnTo>
                        <a:pt x="256" y="506"/>
                      </a:lnTo>
                      <a:lnTo>
                        <a:pt x="254" y="506"/>
                      </a:lnTo>
                      <a:lnTo>
                        <a:pt x="254" y="504"/>
                      </a:lnTo>
                      <a:lnTo>
                        <a:pt x="253" y="504"/>
                      </a:lnTo>
                      <a:lnTo>
                        <a:pt x="252" y="504"/>
                      </a:lnTo>
                      <a:lnTo>
                        <a:pt x="251" y="504"/>
                      </a:lnTo>
                      <a:lnTo>
                        <a:pt x="249" y="504"/>
                      </a:lnTo>
                      <a:lnTo>
                        <a:pt x="249" y="503"/>
                      </a:lnTo>
                      <a:lnTo>
                        <a:pt x="248" y="503"/>
                      </a:lnTo>
                      <a:lnTo>
                        <a:pt x="247" y="503"/>
                      </a:lnTo>
                      <a:lnTo>
                        <a:pt x="247" y="504"/>
                      </a:lnTo>
                      <a:lnTo>
                        <a:pt x="246" y="503"/>
                      </a:lnTo>
                      <a:lnTo>
                        <a:pt x="246" y="502"/>
                      </a:lnTo>
                      <a:lnTo>
                        <a:pt x="245" y="502"/>
                      </a:lnTo>
                      <a:lnTo>
                        <a:pt x="245" y="501"/>
                      </a:lnTo>
                      <a:lnTo>
                        <a:pt x="245" y="499"/>
                      </a:lnTo>
                      <a:lnTo>
                        <a:pt x="243" y="499"/>
                      </a:lnTo>
                      <a:lnTo>
                        <a:pt x="242" y="499"/>
                      </a:lnTo>
                      <a:lnTo>
                        <a:pt x="242" y="501"/>
                      </a:lnTo>
                      <a:lnTo>
                        <a:pt x="242" y="502"/>
                      </a:lnTo>
                      <a:lnTo>
                        <a:pt x="241" y="502"/>
                      </a:lnTo>
                      <a:lnTo>
                        <a:pt x="241" y="503"/>
                      </a:lnTo>
                      <a:lnTo>
                        <a:pt x="240" y="503"/>
                      </a:lnTo>
                      <a:lnTo>
                        <a:pt x="240" y="504"/>
                      </a:lnTo>
                      <a:lnTo>
                        <a:pt x="238" y="504"/>
                      </a:lnTo>
                      <a:lnTo>
                        <a:pt x="238" y="506"/>
                      </a:lnTo>
                      <a:lnTo>
                        <a:pt x="237" y="506"/>
                      </a:lnTo>
                      <a:lnTo>
                        <a:pt x="236" y="506"/>
                      </a:lnTo>
                      <a:lnTo>
                        <a:pt x="236" y="504"/>
                      </a:lnTo>
                      <a:lnTo>
                        <a:pt x="235" y="504"/>
                      </a:lnTo>
                      <a:lnTo>
                        <a:pt x="235" y="503"/>
                      </a:lnTo>
                      <a:lnTo>
                        <a:pt x="233" y="503"/>
                      </a:lnTo>
                      <a:lnTo>
                        <a:pt x="232" y="503"/>
                      </a:lnTo>
                      <a:lnTo>
                        <a:pt x="232" y="504"/>
                      </a:lnTo>
                      <a:lnTo>
                        <a:pt x="231" y="504"/>
                      </a:lnTo>
                      <a:lnTo>
                        <a:pt x="230" y="504"/>
                      </a:lnTo>
                      <a:lnTo>
                        <a:pt x="229" y="504"/>
                      </a:lnTo>
                      <a:lnTo>
                        <a:pt x="227" y="504"/>
                      </a:lnTo>
                      <a:lnTo>
                        <a:pt x="226" y="504"/>
                      </a:lnTo>
                      <a:lnTo>
                        <a:pt x="225" y="504"/>
                      </a:lnTo>
                      <a:lnTo>
                        <a:pt x="225" y="506"/>
                      </a:lnTo>
                      <a:lnTo>
                        <a:pt x="225" y="507"/>
                      </a:lnTo>
                      <a:lnTo>
                        <a:pt x="224" y="507"/>
                      </a:lnTo>
                      <a:lnTo>
                        <a:pt x="224" y="508"/>
                      </a:lnTo>
                      <a:lnTo>
                        <a:pt x="224" y="509"/>
                      </a:lnTo>
                      <a:lnTo>
                        <a:pt x="222" y="509"/>
                      </a:lnTo>
                      <a:lnTo>
                        <a:pt x="222" y="510"/>
                      </a:lnTo>
                      <a:lnTo>
                        <a:pt x="221" y="510"/>
                      </a:lnTo>
                      <a:lnTo>
                        <a:pt x="220" y="510"/>
                      </a:lnTo>
                      <a:lnTo>
                        <a:pt x="219" y="510"/>
                      </a:lnTo>
                      <a:lnTo>
                        <a:pt x="219" y="509"/>
                      </a:lnTo>
                      <a:lnTo>
                        <a:pt x="218" y="509"/>
                      </a:lnTo>
                      <a:lnTo>
                        <a:pt x="216" y="509"/>
                      </a:lnTo>
                      <a:lnTo>
                        <a:pt x="216" y="510"/>
                      </a:lnTo>
                      <a:lnTo>
                        <a:pt x="215" y="510"/>
                      </a:lnTo>
                      <a:lnTo>
                        <a:pt x="215" y="512"/>
                      </a:lnTo>
                      <a:lnTo>
                        <a:pt x="214" y="512"/>
                      </a:lnTo>
                      <a:lnTo>
                        <a:pt x="213" y="512"/>
                      </a:lnTo>
                      <a:lnTo>
                        <a:pt x="211" y="512"/>
                      </a:lnTo>
                      <a:lnTo>
                        <a:pt x="210" y="512"/>
                      </a:lnTo>
                      <a:lnTo>
                        <a:pt x="210" y="510"/>
                      </a:lnTo>
                      <a:lnTo>
                        <a:pt x="209" y="510"/>
                      </a:lnTo>
                      <a:lnTo>
                        <a:pt x="208" y="510"/>
                      </a:lnTo>
                      <a:lnTo>
                        <a:pt x="208" y="509"/>
                      </a:lnTo>
                      <a:lnTo>
                        <a:pt x="206" y="509"/>
                      </a:lnTo>
                      <a:lnTo>
                        <a:pt x="205" y="509"/>
                      </a:lnTo>
                      <a:lnTo>
                        <a:pt x="205" y="508"/>
                      </a:lnTo>
                      <a:lnTo>
                        <a:pt x="204" y="507"/>
                      </a:lnTo>
                      <a:lnTo>
                        <a:pt x="204" y="506"/>
                      </a:lnTo>
                      <a:lnTo>
                        <a:pt x="203" y="506"/>
                      </a:lnTo>
                      <a:lnTo>
                        <a:pt x="202" y="506"/>
                      </a:lnTo>
                      <a:lnTo>
                        <a:pt x="202" y="504"/>
                      </a:lnTo>
                      <a:lnTo>
                        <a:pt x="200" y="504"/>
                      </a:lnTo>
                      <a:lnTo>
                        <a:pt x="199" y="504"/>
                      </a:lnTo>
                      <a:lnTo>
                        <a:pt x="198" y="504"/>
                      </a:lnTo>
                      <a:lnTo>
                        <a:pt x="197" y="504"/>
                      </a:lnTo>
                      <a:lnTo>
                        <a:pt x="197" y="506"/>
                      </a:lnTo>
                      <a:lnTo>
                        <a:pt x="195" y="506"/>
                      </a:lnTo>
                      <a:lnTo>
                        <a:pt x="194" y="506"/>
                      </a:lnTo>
                      <a:lnTo>
                        <a:pt x="193" y="506"/>
                      </a:lnTo>
                      <a:lnTo>
                        <a:pt x="192" y="506"/>
                      </a:lnTo>
                      <a:lnTo>
                        <a:pt x="192" y="504"/>
                      </a:lnTo>
                      <a:lnTo>
                        <a:pt x="191" y="504"/>
                      </a:lnTo>
                      <a:lnTo>
                        <a:pt x="189" y="504"/>
                      </a:lnTo>
                      <a:lnTo>
                        <a:pt x="188" y="504"/>
                      </a:lnTo>
                      <a:lnTo>
                        <a:pt x="188" y="503"/>
                      </a:lnTo>
                      <a:lnTo>
                        <a:pt x="187" y="503"/>
                      </a:lnTo>
                      <a:lnTo>
                        <a:pt x="186" y="503"/>
                      </a:lnTo>
                      <a:lnTo>
                        <a:pt x="184" y="503"/>
                      </a:lnTo>
                      <a:lnTo>
                        <a:pt x="183" y="503"/>
                      </a:lnTo>
                      <a:lnTo>
                        <a:pt x="183" y="502"/>
                      </a:lnTo>
                      <a:lnTo>
                        <a:pt x="182" y="502"/>
                      </a:lnTo>
                      <a:lnTo>
                        <a:pt x="183" y="502"/>
                      </a:lnTo>
                      <a:lnTo>
                        <a:pt x="183" y="501"/>
                      </a:lnTo>
                      <a:lnTo>
                        <a:pt x="183" y="499"/>
                      </a:lnTo>
                      <a:lnTo>
                        <a:pt x="182" y="499"/>
                      </a:lnTo>
                      <a:lnTo>
                        <a:pt x="182" y="498"/>
                      </a:lnTo>
                      <a:lnTo>
                        <a:pt x="182" y="497"/>
                      </a:lnTo>
                      <a:lnTo>
                        <a:pt x="181" y="497"/>
                      </a:lnTo>
                      <a:lnTo>
                        <a:pt x="181" y="496"/>
                      </a:lnTo>
                      <a:lnTo>
                        <a:pt x="181" y="495"/>
                      </a:lnTo>
                      <a:lnTo>
                        <a:pt x="179" y="495"/>
                      </a:lnTo>
                      <a:lnTo>
                        <a:pt x="179" y="493"/>
                      </a:lnTo>
                      <a:lnTo>
                        <a:pt x="181" y="493"/>
                      </a:lnTo>
                      <a:lnTo>
                        <a:pt x="179" y="493"/>
                      </a:lnTo>
                      <a:lnTo>
                        <a:pt x="179" y="492"/>
                      </a:lnTo>
                      <a:lnTo>
                        <a:pt x="181" y="492"/>
                      </a:lnTo>
                      <a:lnTo>
                        <a:pt x="179" y="492"/>
                      </a:lnTo>
                      <a:lnTo>
                        <a:pt x="179" y="491"/>
                      </a:lnTo>
                      <a:lnTo>
                        <a:pt x="179" y="490"/>
                      </a:lnTo>
                      <a:lnTo>
                        <a:pt x="178" y="490"/>
                      </a:lnTo>
                      <a:lnTo>
                        <a:pt x="178" y="488"/>
                      </a:lnTo>
                      <a:lnTo>
                        <a:pt x="178" y="487"/>
                      </a:lnTo>
                      <a:lnTo>
                        <a:pt x="177" y="487"/>
                      </a:lnTo>
                      <a:lnTo>
                        <a:pt x="177" y="486"/>
                      </a:lnTo>
                      <a:lnTo>
                        <a:pt x="177" y="485"/>
                      </a:lnTo>
                      <a:lnTo>
                        <a:pt x="177" y="483"/>
                      </a:lnTo>
                      <a:lnTo>
                        <a:pt x="177" y="482"/>
                      </a:lnTo>
                      <a:lnTo>
                        <a:pt x="176" y="482"/>
                      </a:lnTo>
                      <a:lnTo>
                        <a:pt x="176" y="481"/>
                      </a:lnTo>
                      <a:lnTo>
                        <a:pt x="175" y="481"/>
                      </a:lnTo>
                      <a:lnTo>
                        <a:pt x="175" y="480"/>
                      </a:lnTo>
                      <a:lnTo>
                        <a:pt x="173" y="480"/>
                      </a:lnTo>
                      <a:lnTo>
                        <a:pt x="175" y="480"/>
                      </a:lnTo>
                      <a:lnTo>
                        <a:pt x="175" y="479"/>
                      </a:lnTo>
                      <a:lnTo>
                        <a:pt x="175" y="477"/>
                      </a:lnTo>
                      <a:lnTo>
                        <a:pt x="173" y="477"/>
                      </a:lnTo>
                      <a:lnTo>
                        <a:pt x="172" y="477"/>
                      </a:lnTo>
                      <a:lnTo>
                        <a:pt x="172" y="476"/>
                      </a:lnTo>
                      <a:lnTo>
                        <a:pt x="171" y="476"/>
                      </a:lnTo>
                      <a:lnTo>
                        <a:pt x="171" y="475"/>
                      </a:lnTo>
                      <a:lnTo>
                        <a:pt x="171" y="474"/>
                      </a:lnTo>
                      <a:lnTo>
                        <a:pt x="170" y="474"/>
                      </a:lnTo>
                      <a:lnTo>
                        <a:pt x="170" y="472"/>
                      </a:lnTo>
                      <a:lnTo>
                        <a:pt x="170" y="471"/>
                      </a:lnTo>
                      <a:lnTo>
                        <a:pt x="170" y="470"/>
                      </a:lnTo>
                      <a:lnTo>
                        <a:pt x="168" y="470"/>
                      </a:lnTo>
                      <a:lnTo>
                        <a:pt x="167" y="470"/>
                      </a:lnTo>
                      <a:lnTo>
                        <a:pt x="167" y="469"/>
                      </a:lnTo>
                      <a:lnTo>
                        <a:pt x="167" y="468"/>
                      </a:lnTo>
                      <a:lnTo>
                        <a:pt x="166" y="468"/>
                      </a:lnTo>
                      <a:lnTo>
                        <a:pt x="167" y="468"/>
                      </a:lnTo>
                      <a:lnTo>
                        <a:pt x="167" y="466"/>
                      </a:lnTo>
                      <a:lnTo>
                        <a:pt x="167" y="465"/>
                      </a:lnTo>
                      <a:lnTo>
                        <a:pt x="166" y="465"/>
                      </a:lnTo>
                      <a:lnTo>
                        <a:pt x="166" y="466"/>
                      </a:lnTo>
                      <a:lnTo>
                        <a:pt x="165" y="466"/>
                      </a:lnTo>
                      <a:lnTo>
                        <a:pt x="165" y="465"/>
                      </a:lnTo>
                      <a:lnTo>
                        <a:pt x="164" y="465"/>
                      </a:lnTo>
                      <a:lnTo>
                        <a:pt x="164" y="464"/>
                      </a:lnTo>
                      <a:lnTo>
                        <a:pt x="162" y="464"/>
                      </a:lnTo>
                      <a:lnTo>
                        <a:pt x="161" y="464"/>
                      </a:lnTo>
                      <a:lnTo>
                        <a:pt x="160" y="464"/>
                      </a:lnTo>
                      <a:lnTo>
                        <a:pt x="159" y="464"/>
                      </a:lnTo>
                      <a:lnTo>
                        <a:pt x="157" y="464"/>
                      </a:lnTo>
                      <a:lnTo>
                        <a:pt x="156" y="464"/>
                      </a:lnTo>
                      <a:lnTo>
                        <a:pt x="156" y="463"/>
                      </a:lnTo>
                      <a:lnTo>
                        <a:pt x="155" y="463"/>
                      </a:lnTo>
                      <a:lnTo>
                        <a:pt x="154" y="463"/>
                      </a:lnTo>
                      <a:lnTo>
                        <a:pt x="152" y="463"/>
                      </a:lnTo>
                      <a:lnTo>
                        <a:pt x="152" y="461"/>
                      </a:lnTo>
                      <a:lnTo>
                        <a:pt x="151" y="461"/>
                      </a:lnTo>
                      <a:lnTo>
                        <a:pt x="150" y="461"/>
                      </a:lnTo>
                      <a:lnTo>
                        <a:pt x="149" y="461"/>
                      </a:lnTo>
                      <a:lnTo>
                        <a:pt x="149" y="463"/>
                      </a:lnTo>
                      <a:lnTo>
                        <a:pt x="148" y="463"/>
                      </a:lnTo>
                      <a:lnTo>
                        <a:pt x="148" y="464"/>
                      </a:lnTo>
                      <a:lnTo>
                        <a:pt x="146" y="464"/>
                      </a:lnTo>
                      <a:lnTo>
                        <a:pt x="146" y="463"/>
                      </a:lnTo>
                      <a:lnTo>
                        <a:pt x="145" y="461"/>
                      </a:lnTo>
                      <a:lnTo>
                        <a:pt x="144" y="461"/>
                      </a:lnTo>
                      <a:lnTo>
                        <a:pt x="144" y="460"/>
                      </a:lnTo>
                      <a:lnTo>
                        <a:pt x="144" y="459"/>
                      </a:lnTo>
                      <a:lnTo>
                        <a:pt x="144" y="458"/>
                      </a:lnTo>
                      <a:lnTo>
                        <a:pt x="143" y="456"/>
                      </a:lnTo>
                      <a:lnTo>
                        <a:pt x="143" y="455"/>
                      </a:lnTo>
                      <a:lnTo>
                        <a:pt x="141" y="455"/>
                      </a:lnTo>
                      <a:lnTo>
                        <a:pt x="141" y="454"/>
                      </a:lnTo>
                      <a:lnTo>
                        <a:pt x="140" y="454"/>
                      </a:lnTo>
                      <a:lnTo>
                        <a:pt x="140" y="453"/>
                      </a:lnTo>
                      <a:lnTo>
                        <a:pt x="139" y="453"/>
                      </a:lnTo>
                      <a:lnTo>
                        <a:pt x="138" y="453"/>
                      </a:lnTo>
                      <a:lnTo>
                        <a:pt x="137" y="452"/>
                      </a:lnTo>
                      <a:lnTo>
                        <a:pt x="137" y="450"/>
                      </a:lnTo>
                      <a:lnTo>
                        <a:pt x="137" y="449"/>
                      </a:lnTo>
                      <a:lnTo>
                        <a:pt x="135" y="449"/>
                      </a:lnTo>
                      <a:lnTo>
                        <a:pt x="135" y="448"/>
                      </a:lnTo>
                      <a:lnTo>
                        <a:pt x="135" y="447"/>
                      </a:lnTo>
                      <a:lnTo>
                        <a:pt x="134" y="447"/>
                      </a:lnTo>
                      <a:lnTo>
                        <a:pt x="134" y="445"/>
                      </a:lnTo>
                      <a:lnTo>
                        <a:pt x="134" y="444"/>
                      </a:lnTo>
                      <a:lnTo>
                        <a:pt x="133" y="444"/>
                      </a:lnTo>
                      <a:lnTo>
                        <a:pt x="132" y="444"/>
                      </a:lnTo>
                      <a:lnTo>
                        <a:pt x="132" y="445"/>
                      </a:lnTo>
                      <a:lnTo>
                        <a:pt x="130" y="444"/>
                      </a:lnTo>
                      <a:lnTo>
                        <a:pt x="129" y="444"/>
                      </a:lnTo>
                      <a:lnTo>
                        <a:pt x="129" y="443"/>
                      </a:lnTo>
                      <a:lnTo>
                        <a:pt x="129" y="442"/>
                      </a:lnTo>
                      <a:lnTo>
                        <a:pt x="130" y="442"/>
                      </a:lnTo>
                      <a:lnTo>
                        <a:pt x="130" y="441"/>
                      </a:lnTo>
                      <a:lnTo>
                        <a:pt x="132" y="439"/>
                      </a:lnTo>
                      <a:lnTo>
                        <a:pt x="130" y="439"/>
                      </a:lnTo>
                      <a:lnTo>
                        <a:pt x="129" y="438"/>
                      </a:lnTo>
                      <a:lnTo>
                        <a:pt x="128" y="438"/>
                      </a:lnTo>
                      <a:lnTo>
                        <a:pt x="128" y="437"/>
                      </a:lnTo>
                      <a:lnTo>
                        <a:pt x="127" y="437"/>
                      </a:lnTo>
                      <a:lnTo>
                        <a:pt x="127" y="438"/>
                      </a:lnTo>
                      <a:lnTo>
                        <a:pt x="125" y="438"/>
                      </a:lnTo>
                      <a:lnTo>
                        <a:pt x="124" y="438"/>
                      </a:lnTo>
                      <a:lnTo>
                        <a:pt x="124" y="439"/>
                      </a:lnTo>
                      <a:lnTo>
                        <a:pt x="123" y="439"/>
                      </a:lnTo>
                      <a:lnTo>
                        <a:pt x="122" y="439"/>
                      </a:lnTo>
                      <a:lnTo>
                        <a:pt x="122" y="438"/>
                      </a:lnTo>
                      <a:lnTo>
                        <a:pt x="121" y="438"/>
                      </a:lnTo>
                      <a:lnTo>
                        <a:pt x="121" y="437"/>
                      </a:lnTo>
                      <a:lnTo>
                        <a:pt x="119" y="437"/>
                      </a:lnTo>
                      <a:lnTo>
                        <a:pt x="119" y="436"/>
                      </a:lnTo>
                      <a:lnTo>
                        <a:pt x="118" y="436"/>
                      </a:lnTo>
                      <a:lnTo>
                        <a:pt x="118" y="434"/>
                      </a:lnTo>
                      <a:lnTo>
                        <a:pt x="118" y="433"/>
                      </a:lnTo>
                      <a:lnTo>
                        <a:pt x="117" y="433"/>
                      </a:lnTo>
                      <a:lnTo>
                        <a:pt x="117" y="432"/>
                      </a:lnTo>
                      <a:lnTo>
                        <a:pt x="117" y="431"/>
                      </a:lnTo>
                      <a:lnTo>
                        <a:pt x="117" y="429"/>
                      </a:lnTo>
                      <a:lnTo>
                        <a:pt x="117" y="428"/>
                      </a:lnTo>
                      <a:lnTo>
                        <a:pt x="118" y="428"/>
                      </a:lnTo>
                      <a:lnTo>
                        <a:pt x="117" y="428"/>
                      </a:lnTo>
                      <a:lnTo>
                        <a:pt x="117" y="427"/>
                      </a:lnTo>
                      <a:lnTo>
                        <a:pt x="117" y="426"/>
                      </a:lnTo>
                      <a:lnTo>
                        <a:pt x="116" y="426"/>
                      </a:lnTo>
                      <a:lnTo>
                        <a:pt x="116" y="425"/>
                      </a:lnTo>
                      <a:lnTo>
                        <a:pt x="114" y="425"/>
                      </a:lnTo>
                      <a:lnTo>
                        <a:pt x="114" y="423"/>
                      </a:lnTo>
                      <a:lnTo>
                        <a:pt x="113" y="423"/>
                      </a:lnTo>
                      <a:lnTo>
                        <a:pt x="112" y="423"/>
                      </a:lnTo>
                      <a:lnTo>
                        <a:pt x="111" y="423"/>
                      </a:lnTo>
                      <a:lnTo>
                        <a:pt x="111" y="422"/>
                      </a:lnTo>
                      <a:lnTo>
                        <a:pt x="112" y="422"/>
                      </a:lnTo>
                      <a:lnTo>
                        <a:pt x="112" y="421"/>
                      </a:lnTo>
                      <a:lnTo>
                        <a:pt x="112" y="420"/>
                      </a:lnTo>
                      <a:lnTo>
                        <a:pt x="113" y="420"/>
                      </a:lnTo>
                      <a:lnTo>
                        <a:pt x="113" y="418"/>
                      </a:lnTo>
                      <a:lnTo>
                        <a:pt x="113" y="417"/>
                      </a:lnTo>
                      <a:lnTo>
                        <a:pt x="114" y="417"/>
                      </a:lnTo>
                      <a:lnTo>
                        <a:pt x="114" y="416"/>
                      </a:lnTo>
                      <a:lnTo>
                        <a:pt x="114" y="414"/>
                      </a:lnTo>
                      <a:lnTo>
                        <a:pt x="113" y="414"/>
                      </a:lnTo>
                      <a:lnTo>
                        <a:pt x="113" y="414"/>
                      </a:lnTo>
                      <a:lnTo>
                        <a:pt x="113" y="412"/>
                      </a:lnTo>
                      <a:lnTo>
                        <a:pt x="114" y="412"/>
                      </a:lnTo>
                      <a:lnTo>
                        <a:pt x="113" y="412"/>
                      </a:lnTo>
                      <a:lnTo>
                        <a:pt x="113" y="411"/>
                      </a:lnTo>
                      <a:lnTo>
                        <a:pt x="113" y="410"/>
                      </a:lnTo>
                      <a:lnTo>
                        <a:pt x="112" y="410"/>
                      </a:lnTo>
                      <a:lnTo>
                        <a:pt x="112" y="408"/>
                      </a:lnTo>
                      <a:lnTo>
                        <a:pt x="112" y="407"/>
                      </a:lnTo>
                      <a:lnTo>
                        <a:pt x="111" y="407"/>
                      </a:lnTo>
                      <a:lnTo>
                        <a:pt x="111" y="406"/>
                      </a:lnTo>
                      <a:lnTo>
                        <a:pt x="112" y="406"/>
                      </a:lnTo>
                      <a:lnTo>
                        <a:pt x="112" y="405"/>
                      </a:lnTo>
                      <a:lnTo>
                        <a:pt x="112" y="403"/>
                      </a:lnTo>
                      <a:lnTo>
                        <a:pt x="113" y="403"/>
                      </a:lnTo>
                      <a:lnTo>
                        <a:pt x="113" y="402"/>
                      </a:lnTo>
                      <a:lnTo>
                        <a:pt x="114" y="402"/>
                      </a:lnTo>
                      <a:lnTo>
                        <a:pt x="114" y="401"/>
                      </a:lnTo>
                      <a:lnTo>
                        <a:pt x="116" y="401"/>
                      </a:lnTo>
                      <a:lnTo>
                        <a:pt x="116" y="400"/>
                      </a:lnTo>
                      <a:lnTo>
                        <a:pt x="117" y="400"/>
                      </a:lnTo>
                      <a:lnTo>
                        <a:pt x="117" y="398"/>
                      </a:lnTo>
                      <a:lnTo>
                        <a:pt x="118" y="398"/>
                      </a:lnTo>
                      <a:lnTo>
                        <a:pt x="118" y="397"/>
                      </a:lnTo>
                      <a:lnTo>
                        <a:pt x="119" y="397"/>
                      </a:lnTo>
                      <a:lnTo>
                        <a:pt x="119" y="396"/>
                      </a:lnTo>
                      <a:lnTo>
                        <a:pt x="121" y="396"/>
                      </a:lnTo>
                      <a:lnTo>
                        <a:pt x="121" y="395"/>
                      </a:lnTo>
                      <a:lnTo>
                        <a:pt x="121" y="394"/>
                      </a:lnTo>
                      <a:lnTo>
                        <a:pt x="122" y="394"/>
                      </a:lnTo>
                      <a:lnTo>
                        <a:pt x="122" y="392"/>
                      </a:lnTo>
                      <a:lnTo>
                        <a:pt x="121" y="392"/>
                      </a:lnTo>
                      <a:lnTo>
                        <a:pt x="121" y="391"/>
                      </a:lnTo>
                      <a:lnTo>
                        <a:pt x="122" y="391"/>
                      </a:lnTo>
                      <a:lnTo>
                        <a:pt x="121" y="391"/>
                      </a:lnTo>
                      <a:lnTo>
                        <a:pt x="121" y="390"/>
                      </a:lnTo>
                      <a:lnTo>
                        <a:pt x="119" y="390"/>
                      </a:lnTo>
                      <a:lnTo>
                        <a:pt x="119" y="389"/>
                      </a:lnTo>
                      <a:lnTo>
                        <a:pt x="118" y="389"/>
                      </a:lnTo>
                      <a:lnTo>
                        <a:pt x="117" y="389"/>
                      </a:lnTo>
                      <a:lnTo>
                        <a:pt x="117" y="387"/>
                      </a:lnTo>
                      <a:lnTo>
                        <a:pt x="117" y="386"/>
                      </a:lnTo>
                      <a:lnTo>
                        <a:pt x="116" y="386"/>
                      </a:lnTo>
                      <a:lnTo>
                        <a:pt x="116" y="385"/>
                      </a:lnTo>
                      <a:lnTo>
                        <a:pt x="116" y="384"/>
                      </a:lnTo>
                      <a:lnTo>
                        <a:pt x="117" y="384"/>
                      </a:lnTo>
                      <a:lnTo>
                        <a:pt x="117" y="383"/>
                      </a:lnTo>
                      <a:lnTo>
                        <a:pt x="116" y="383"/>
                      </a:lnTo>
                      <a:lnTo>
                        <a:pt x="116" y="381"/>
                      </a:lnTo>
                      <a:lnTo>
                        <a:pt x="114" y="381"/>
                      </a:lnTo>
                      <a:lnTo>
                        <a:pt x="114" y="380"/>
                      </a:lnTo>
                      <a:lnTo>
                        <a:pt x="113" y="380"/>
                      </a:lnTo>
                      <a:lnTo>
                        <a:pt x="112" y="380"/>
                      </a:lnTo>
                      <a:lnTo>
                        <a:pt x="112" y="381"/>
                      </a:lnTo>
                      <a:lnTo>
                        <a:pt x="111" y="381"/>
                      </a:lnTo>
                      <a:lnTo>
                        <a:pt x="111" y="380"/>
                      </a:lnTo>
                      <a:lnTo>
                        <a:pt x="110" y="380"/>
                      </a:lnTo>
                      <a:lnTo>
                        <a:pt x="110" y="379"/>
                      </a:lnTo>
                      <a:lnTo>
                        <a:pt x="110" y="378"/>
                      </a:lnTo>
                      <a:lnTo>
                        <a:pt x="108" y="378"/>
                      </a:lnTo>
                      <a:lnTo>
                        <a:pt x="108" y="376"/>
                      </a:lnTo>
                      <a:lnTo>
                        <a:pt x="107" y="376"/>
                      </a:lnTo>
                      <a:lnTo>
                        <a:pt x="107" y="375"/>
                      </a:lnTo>
                      <a:lnTo>
                        <a:pt x="107" y="374"/>
                      </a:lnTo>
                      <a:lnTo>
                        <a:pt x="108" y="374"/>
                      </a:lnTo>
                      <a:lnTo>
                        <a:pt x="110" y="374"/>
                      </a:lnTo>
                      <a:lnTo>
                        <a:pt x="110" y="373"/>
                      </a:lnTo>
                      <a:lnTo>
                        <a:pt x="110" y="371"/>
                      </a:lnTo>
                      <a:lnTo>
                        <a:pt x="110" y="370"/>
                      </a:lnTo>
                      <a:lnTo>
                        <a:pt x="108" y="370"/>
                      </a:lnTo>
                      <a:lnTo>
                        <a:pt x="108" y="369"/>
                      </a:lnTo>
                      <a:lnTo>
                        <a:pt x="107" y="369"/>
                      </a:lnTo>
                      <a:lnTo>
                        <a:pt x="106" y="369"/>
                      </a:lnTo>
                      <a:lnTo>
                        <a:pt x="106" y="368"/>
                      </a:lnTo>
                      <a:lnTo>
                        <a:pt x="105" y="368"/>
                      </a:lnTo>
                      <a:lnTo>
                        <a:pt x="103" y="368"/>
                      </a:lnTo>
                      <a:lnTo>
                        <a:pt x="102" y="368"/>
                      </a:lnTo>
                      <a:lnTo>
                        <a:pt x="102" y="369"/>
                      </a:lnTo>
                      <a:lnTo>
                        <a:pt x="102" y="370"/>
                      </a:lnTo>
                      <a:lnTo>
                        <a:pt x="101" y="370"/>
                      </a:lnTo>
                      <a:lnTo>
                        <a:pt x="100" y="370"/>
                      </a:lnTo>
                      <a:lnTo>
                        <a:pt x="100" y="371"/>
                      </a:lnTo>
                      <a:lnTo>
                        <a:pt x="98" y="371"/>
                      </a:lnTo>
                      <a:lnTo>
                        <a:pt x="97" y="371"/>
                      </a:lnTo>
                      <a:lnTo>
                        <a:pt x="96" y="371"/>
                      </a:lnTo>
                      <a:lnTo>
                        <a:pt x="95" y="371"/>
                      </a:lnTo>
                      <a:lnTo>
                        <a:pt x="95" y="370"/>
                      </a:lnTo>
                      <a:lnTo>
                        <a:pt x="94" y="370"/>
                      </a:lnTo>
                      <a:lnTo>
                        <a:pt x="94" y="369"/>
                      </a:lnTo>
                      <a:lnTo>
                        <a:pt x="94" y="368"/>
                      </a:lnTo>
                      <a:lnTo>
                        <a:pt x="94" y="367"/>
                      </a:lnTo>
                      <a:lnTo>
                        <a:pt x="92" y="367"/>
                      </a:lnTo>
                      <a:lnTo>
                        <a:pt x="91" y="365"/>
                      </a:lnTo>
                      <a:lnTo>
                        <a:pt x="90" y="364"/>
                      </a:lnTo>
                      <a:lnTo>
                        <a:pt x="90" y="363"/>
                      </a:lnTo>
                      <a:lnTo>
                        <a:pt x="89" y="363"/>
                      </a:lnTo>
                      <a:lnTo>
                        <a:pt x="87" y="363"/>
                      </a:lnTo>
                      <a:lnTo>
                        <a:pt x="87" y="362"/>
                      </a:lnTo>
                      <a:lnTo>
                        <a:pt x="87" y="360"/>
                      </a:lnTo>
                      <a:lnTo>
                        <a:pt x="86" y="360"/>
                      </a:lnTo>
                      <a:lnTo>
                        <a:pt x="86" y="359"/>
                      </a:lnTo>
                      <a:lnTo>
                        <a:pt x="86" y="358"/>
                      </a:lnTo>
                      <a:lnTo>
                        <a:pt x="85" y="358"/>
                      </a:lnTo>
                      <a:lnTo>
                        <a:pt x="85" y="357"/>
                      </a:lnTo>
                      <a:lnTo>
                        <a:pt x="84" y="357"/>
                      </a:lnTo>
                      <a:lnTo>
                        <a:pt x="83" y="357"/>
                      </a:lnTo>
                      <a:lnTo>
                        <a:pt x="83" y="356"/>
                      </a:lnTo>
                      <a:lnTo>
                        <a:pt x="81" y="354"/>
                      </a:lnTo>
                      <a:lnTo>
                        <a:pt x="83" y="354"/>
                      </a:lnTo>
                      <a:lnTo>
                        <a:pt x="83" y="353"/>
                      </a:lnTo>
                      <a:lnTo>
                        <a:pt x="83" y="352"/>
                      </a:lnTo>
                      <a:lnTo>
                        <a:pt x="81" y="352"/>
                      </a:lnTo>
                      <a:lnTo>
                        <a:pt x="83" y="352"/>
                      </a:lnTo>
                      <a:lnTo>
                        <a:pt x="83" y="351"/>
                      </a:lnTo>
                      <a:lnTo>
                        <a:pt x="84" y="351"/>
                      </a:lnTo>
                      <a:lnTo>
                        <a:pt x="84" y="349"/>
                      </a:lnTo>
                      <a:lnTo>
                        <a:pt x="85" y="349"/>
                      </a:lnTo>
                      <a:lnTo>
                        <a:pt x="85" y="348"/>
                      </a:lnTo>
                      <a:lnTo>
                        <a:pt x="84" y="348"/>
                      </a:lnTo>
                      <a:lnTo>
                        <a:pt x="84" y="347"/>
                      </a:lnTo>
                      <a:lnTo>
                        <a:pt x="83" y="347"/>
                      </a:lnTo>
                      <a:lnTo>
                        <a:pt x="81" y="346"/>
                      </a:lnTo>
                      <a:lnTo>
                        <a:pt x="81" y="344"/>
                      </a:lnTo>
                      <a:lnTo>
                        <a:pt x="80" y="344"/>
                      </a:lnTo>
                      <a:lnTo>
                        <a:pt x="81" y="344"/>
                      </a:lnTo>
                      <a:lnTo>
                        <a:pt x="80" y="344"/>
                      </a:lnTo>
                      <a:lnTo>
                        <a:pt x="80" y="343"/>
                      </a:lnTo>
                      <a:lnTo>
                        <a:pt x="79" y="343"/>
                      </a:lnTo>
                      <a:lnTo>
                        <a:pt x="78" y="343"/>
                      </a:lnTo>
                      <a:lnTo>
                        <a:pt x="78" y="342"/>
                      </a:lnTo>
                      <a:lnTo>
                        <a:pt x="78" y="341"/>
                      </a:lnTo>
                      <a:lnTo>
                        <a:pt x="76" y="341"/>
                      </a:lnTo>
                      <a:lnTo>
                        <a:pt x="75" y="341"/>
                      </a:lnTo>
                      <a:lnTo>
                        <a:pt x="75" y="340"/>
                      </a:lnTo>
                      <a:lnTo>
                        <a:pt x="74" y="340"/>
                      </a:lnTo>
                      <a:lnTo>
                        <a:pt x="73" y="338"/>
                      </a:lnTo>
                      <a:lnTo>
                        <a:pt x="71" y="338"/>
                      </a:lnTo>
                      <a:lnTo>
                        <a:pt x="70" y="337"/>
                      </a:lnTo>
                      <a:lnTo>
                        <a:pt x="70" y="336"/>
                      </a:lnTo>
                      <a:lnTo>
                        <a:pt x="69" y="336"/>
                      </a:lnTo>
                      <a:lnTo>
                        <a:pt x="68" y="335"/>
                      </a:lnTo>
                      <a:lnTo>
                        <a:pt x="69" y="335"/>
                      </a:lnTo>
                      <a:lnTo>
                        <a:pt x="69" y="333"/>
                      </a:lnTo>
                      <a:lnTo>
                        <a:pt x="68" y="333"/>
                      </a:lnTo>
                      <a:lnTo>
                        <a:pt x="67" y="333"/>
                      </a:lnTo>
                      <a:lnTo>
                        <a:pt x="65" y="333"/>
                      </a:lnTo>
                      <a:lnTo>
                        <a:pt x="64" y="333"/>
                      </a:lnTo>
                      <a:lnTo>
                        <a:pt x="63" y="332"/>
                      </a:lnTo>
                      <a:lnTo>
                        <a:pt x="62" y="332"/>
                      </a:lnTo>
                      <a:lnTo>
                        <a:pt x="62" y="331"/>
                      </a:lnTo>
                      <a:lnTo>
                        <a:pt x="60" y="331"/>
                      </a:lnTo>
                      <a:lnTo>
                        <a:pt x="60" y="332"/>
                      </a:lnTo>
                      <a:lnTo>
                        <a:pt x="59" y="332"/>
                      </a:lnTo>
                      <a:lnTo>
                        <a:pt x="58" y="332"/>
                      </a:lnTo>
                      <a:lnTo>
                        <a:pt x="57" y="332"/>
                      </a:lnTo>
                      <a:lnTo>
                        <a:pt x="56" y="332"/>
                      </a:lnTo>
                      <a:lnTo>
                        <a:pt x="56" y="331"/>
                      </a:lnTo>
                      <a:lnTo>
                        <a:pt x="54" y="331"/>
                      </a:lnTo>
                      <a:lnTo>
                        <a:pt x="54" y="330"/>
                      </a:lnTo>
                      <a:lnTo>
                        <a:pt x="53" y="330"/>
                      </a:lnTo>
                      <a:lnTo>
                        <a:pt x="53" y="329"/>
                      </a:lnTo>
                      <a:lnTo>
                        <a:pt x="53" y="327"/>
                      </a:lnTo>
                      <a:lnTo>
                        <a:pt x="52" y="327"/>
                      </a:lnTo>
                      <a:lnTo>
                        <a:pt x="52" y="326"/>
                      </a:lnTo>
                      <a:lnTo>
                        <a:pt x="52" y="325"/>
                      </a:lnTo>
                      <a:lnTo>
                        <a:pt x="51" y="325"/>
                      </a:lnTo>
                      <a:lnTo>
                        <a:pt x="51" y="324"/>
                      </a:lnTo>
                      <a:lnTo>
                        <a:pt x="51" y="322"/>
                      </a:lnTo>
                      <a:lnTo>
                        <a:pt x="51" y="321"/>
                      </a:lnTo>
                      <a:lnTo>
                        <a:pt x="49" y="321"/>
                      </a:lnTo>
                      <a:lnTo>
                        <a:pt x="48" y="321"/>
                      </a:lnTo>
                      <a:lnTo>
                        <a:pt x="47" y="321"/>
                      </a:lnTo>
                      <a:lnTo>
                        <a:pt x="47" y="322"/>
                      </a:lnTo>
                      <a:lnTo>
                        <a:pt x="46" y="322"/>
                      </a:lnTo>
                      <a:lnTo>
                        <a:pt x="46" y="321"/>
                      </a:lnTo>
                      <a:lnTo>
                        <a:pt x="44" y="321"/>
                      </a:lnTo>
                      <a:lnTo>
                        <a:pt x="44" y="320"/>
                      </a:lnTo>
                      <a:lnTo>
                        <a:pt x="44" y="319"/>
                      </a:lnTo>
                      <a:lnTo>
                        <a:pt x="44" y="317"/>
                      </a:lnTo>
                      <a:lnTo>
                        <a:pt x="44" y="316"/>
                      </a:lnTo>
                      <a:lnTo>
                        <a:pt x="43" y="316"/>
                      </a:lnTo>
                      <a:lnTo>
                        <a:pt x="43" y="315"/>
                      </a:lnTo>
                      <a:lnTo>
                        <a:pt x="42" y="315"/>
                      </a:lnTo>
                      <a:lnTo>
                        <a:pt x="42" y="316"/>
                      </a:lnTo>
                      <a:lnTo>
                        <a:pt x="41" y="316"/>
                      </a:lnTo>
                      <a:lnTo>
                        <a:pt x="41" y="315"/>
                      </a:lnTo>
                      <a:lnTo>
                        <a:pt x="41" y="314"/>
                      </a:lnTo>
                      <a:lnTo>
                        <a:pt x="40" y="314"/>
                      </a:lnTo>
                      <a:lnTo>
                        <a:pt x="38" y="314"/>
                      </a:lnTo>
                      <a:lnTo>
                        <a:pt x="37" y="314"/>
                      </a:lnTo>
                      <a:lnTo>
                        <a:pt x="36" y="314"/>
                      </a:lnTo>
                      <a:lnTo>
                        <a:pt x="36" y="315"/>
                      </a:lnTo>
                      <a:lnTo>
                        <a:pt x="35" y="315"/>
                      </a:lnTo>
                      <a:lnTo>
                        <a:pt x="35" y="314"/>
                      </a:lnTo>
                      <a:lnTo>
                        <a:pt x="33" y="314"/>
                      </a:lnTo>
                      <a:lnTo>
                        <a:pt x="33" y="313"/>
                      </a:lnTo>
                      <a:lnTo>
                        <a:pt x="33" y="311"/>
                      </a:lnTo>
                      <a:lnTo>
                        <a:pt x="32" y="311"/>
                      </a:lnTo>
                      <a:lnTo>
                        <a:pt x="31" y="311"/>
                      </a:lnTo>
                      <a:lnTo>
                        <a:pt x="30" y="311"/>
                      </a:lnTo>
                      <a:lnTo>
                        <a:pt x="30" y="310"/>
                      </a:lnTo>
                      <a:lnTo>
                        <a:pt x="30" y="309"/>
                      </a:lnTo>
                      <a:lnTo>
                        <a:pt x="30" y="308"/>
                      </a:lnTo>
                      <a:lnTo>
                        <a:pt x="30" y="306"/>
                      </a:lnTo>
                      <a:lnTo>
                        <a:pt x="29" y="306"/>
                      </a:lnTo>
                      <a:lnTo>
                        <a:pt x="29" y="305"/>
                      </a:lnTo>
                      <a:lnTo>
                        <a:pt x="27" y="305"/>
                      </a:lnTo>
                      <a:lnTo>
                        <a:pt x="26" y="305"/>
                      </a:lnTo>
                      <a:lnTo>
                        <a:pt x="25" y="305"/>
                      </a:lnTo>
                      <a:lnTo>
                        <a:pt x="25" y="304"/>
                      </a:lnTo>
                      <a:lnTo>
                        <a:pt x="24" y="304"/>
                      </a:lnTo>
                      <a:lnTo>
                        <a:pt x="24" y="303"/>
                      </a:lnTo>
                      <a:lnTo>
                        <a:pt x="22" y="303"/>
                      </a:lnTo>
                      <a:lnTo>
                        <a:pt x="22" y="302"/>
                      </a:lnTo>
                      <a:lnTo>
                        <a:pt x="22" y="300"/>
                      </a:lnTo>
                      <a:lnTo>
                        <a:pt x="24" y="300"/>
                      </a:lnTo>
                      <a:lnTo>
                        <a:pt x="24" y="299"/>
                      </a:lnTo>
                      <a:lnTo>
                        <a:pt x="22" y="299"/>
                      </a:lnTo>
                      <a:lnTo>
                        <a:pt x="22" y="298"/>
                      </a:lnTo>
                      <a:lnTo>
                        <a:pt x="22" y="297"/>
                      </a:lnTo>
                      <a:lnTo>
                        <a:pt x="21" y="297"/>
                      </a:lnTo>
                      <a:lnTo>
                        <a:pt x="22" y="297"/>
                      </a:lnTo>
                      <a:lnTo>
                        <a:pt x="22" y="295"/>
                      </a:lnTo>
                      <a:lnTo>
                        <a:pt x="24" y="295"/>
                      </a:lnTo>
                      <a:lnTo>
                        <a:pt x="25" y="294"/>
                      </a:lnTo>
                      <a:lnTo>
                        <a:pt x="25" y="293"/>
                      </a:lnTo>
                      <a:lnTo>
                        <a:pt x="26" y="293"/>
                      </a:lnTo>
                      <a:lnTo>
                        <a:pt x="27" y="293"/>
                      </a:lnTo>
                      <a:lnTo>
                        <a:pt x="29" y="293"/>
                      </a:lnTo>
                      <a:lnTo>
                        <a:pt x="29" y="292"/>
                      </a:lnTo>
                      <a:lnTo>
                        <a:pt x="30" y="292"/>
                      </a:lnTo>
                      <a:lnTo>
                        <a:pt x="30" y="293"/>
                      </a:lnTo>
                      <a:lnTo>
                        <a:pt x="31" y="293"/>
                      </a:lnTo>
                      <a:lnTo>
                        <a:pt x="31" y="292"/>
                      </a:lnTo>
                      <a:lnTo>
                        <a:pt x="32" y="292"/>
                      </a:lnTo>
                      <a:lnTo>
                        <a:pt x="33" y="292"/>
                      </a:lnTo>
                      <a:lnTo>
                        <a:pt x="33" y="290"/>
                      </a:lnTo>
                      <a:lnTo>
                        <a:pt x="35" y="290"/>
                      </a:lnTo>
                      <a:lnTo>
                        <a:pt x="36" y="290"/>
                      </a:lnTo>
                      <a:lnTo>
                        <a:pt x="37" y="290"/>
                      </a:lnTo>
                      <a:lnTo>
                        <a:pt x="37" y="289"/>
                      </a:lnTo>
                      <a:lnTo>
                        <a:pt x="37" y="288"/>
                      </a:lnTo>
                      <a:lnTo>
                        <a:pt x="36" y="288"/>
                      </a:lnTo>
                      <a:lnTo>
                        <a:pt x="36" y="287"/>
                      </a:lnTo>
                      <a:lnTo>
                        <a:pt x="36" y="286"/>
                      </a:lnTo>
                      <a:lnTo>
                        <a:pt x="36" y="284"/>
                      </a:lnTo>
                      <a:lnTo>
                        <a:pt x="35" y="284"/>
                      </a:lnTo>
                      <a:lnTo>
                        <a:pt x="36" y="284"/>
                      </a:lnTo>
                      <a:lnTo>
                        <a:pt x="36" y="283"/>
                      </a:lnTo>
                      <a:lnTo>
                        <a:pt x="37" y="283"/>
                      </a:lnTo>
                      <a:lnTo>
                        <a:pt x="37" y="282"/>
                      </a:lnTo>
                      <a:lnTo>
                        <a:pt x="38" y="282"/>
                      </a:lnTo>
                      <a:lnTo>
                        <a:pt x="40" y="282"/>
                      </a:lnTo>
                      <a:lnTo>
                        <a:pt x="40" y="281"/>
                      </a:lnTo>
                      <a:lnTo>
                        <a:pt x="41" y="281"/>
                      </a:lnTo>
                      <a:lnTo>
                        <a:pt x="42" y="281"/>
                      </a:lnTo>
                      <a:lnTo>
                        <a:pt x="43" y="281"/>
                      </a:lnTo>
                      <a:lnTo>
                        <a:pt x="43" y="279"/>
                      </a:lnTo>
                      <a:lnTo>
                        <a:pt x="44" y="279"/>
                      </a:lnTo>
                      <a:lnTo>
                        <a:pt x="44" y="278"/>
                      </a:lnTo>
                      <a:lnTo>
                        <a:pt x="46" y="278"/>
                      </a:lnTo>
                      <a:lnTo>
                        <a:pt x="47" y="278"/>
                      </a:lnTo>
                      <a:lnTo>
                        <a:pt x="47" y="277"/>
                      </a:lnTo>
                      <a:lnTo>
                        <a:pt x="48" y="277"/>
                      </a:lnTo>
                      <a:lnTo>
                        <a:pt x="48" y="276"/>
                      </a:lnTo>
                      <a:lnTo>
                        <a:pt x="48" y="275"/>
                      </a:lnTo>
                      <a:lnTo>
                        <a:pt x="49" y="275"/>
                      </a:lnTo>
                      <a:lnTo>
                        <a:pt x="51" y="275"/>
                      </a:lnTo>
                      <a:lnTo>
                        <a:pt x="51" y="273"/>
                      </a:lnTo>
                      <a:lnTo>
                        <a:pt x="52" y="273"/>
                      </a:lnTo>
                      <a:lnTo>
                        <a:pt x="52" y="272"/>
                      </a:lnTo>
                      <a:lnTo>
                        <a:pt x="52" y="271"/>
                      </a:lnTo>
                      <a:lnTo>
                        <a:pt x="53" y="271"/>
                      </a:lnTo>
                      <a:lnTo>
                        <a:pt x="53" y="270"/>
                      </a:lnTo>
                      <a:lnTo>
                        <a:pt x="52" y="270"/>
                      </a:lnTo>
                      <a:lnTo>
                        <a:pt x="51" y="270"/>
                      </a:lnTo>
                      <a:lnTo>
                        <a:pt x="51" y="268"/>
                      </a:lnTo>
                      <a:lnTo>
                        <a:pt x="49" y="268"/>
                      </a:lnTo>
                      <a:lnTo>
                        <a:pt x="48" y="268"/>
                      </a:lnTo>
                      <a:lnTo>
                        <a:pt x="47" y="268"/>
                      </a:lnTo>
                      <a:lnTo>
                        <a:pt x="47" y="270"/>
                      </a:lnTo>
                      <a:lnTo>
                        <a:pt x="46" y="270"/>
                      </a:lnTo>
                      <a:lnTo>
                        <a:pt x="46" y="268"/>
                      </a:lnTo>
                      <a:lnTo>
                        <a:pt x="46" y="267"/>
                      </a:lnTo>
                      <a:lnTo>
                        <a:pt x="46" y="266"/>
                      </a:lnTo>
                      <a:lnTo>
                        <a:pt x="46" y="265"/>
                      </a:lnTo>
                      <a:lnTo>
                        <a:pt x="46" y="263"/>
                      </a:lnTo>
                      <a:lnTo>
                        <a:pt x="44" y="263"/>
                      </a:lnTo>
                      <a:lnTo>
                        <a:pt x="44" y="262"/>
                      </a:lnTo>
                      <a:lnTo>
                        <a:pt x="44" y="261"/>
                      </a:lnTo>
                      <a:lnTo>
                        <a:pt x="43" y="261"/>
                      </a:lnTo>
                      <a:lnTo>
                        <a:pt x="43" y="260"/>
                      </a:lnTo>
                      <a:lnTo>
                        <a:pt x="43" y="259"/>
                      </a:lnTo>
                      <a:lnTo>
                        <a:pt x="43" y="257"/>
                      </a:lnTo>
                      <a:lnTo>
                        <a:pt x="42" y="257"/>
                      </a:lnTo>
                      <a:lnTo>
                        <a:pt x="41" y="257"/>
                      </a:lnTo>
                      <a:lnTo>
                        <a:pt x="41" y="256"/>
                      </a:lnTo>
                      <a:lnTo>
                        <a:pt x="41" y="255"/>
                      </a:lnTo>
                      <a:lnTo>
                        <a:pt x="40" y="255"/>
                      </a:lnTo>
                      <a:lnTo>
                        <a:pt x="40" y="254"/>
                      </a:lnTo>
                      <a:lnTo>
                        <a:pt x="38" y="254"/>
                      </a:lnTo>
                      <a:lnTo>
                        <a:pt x="38" y="252"/>
                      </a:lnTo>
                      <a:lnTo>
                        <a:pt x="37" y="252"/>
                      </a:lnTo>
                      <a:lnTo>
                        <a:pt x="36" y="252"/>
                      </a:lnTo>
                      <a:lnTo>
                        <a:pt x="36" y="251"/>
                      </a:lnTo>
                      <a:lnTo>
                        <a:pt x="36" y="250"/>
                      </a:lnTo>
                      <a:lnTo>
                        <a:pt x="35" y="250"/>
                      </a:lnTo>
                      <a:lnTo>
                        <a:pt x="33" y="250"/>
                      </a:lnTo>
                      <a:lnTo>
                        <a:pt x="32" y="250"/>
                      </a:lnTo>
                      <a:lnTo>
                        <a:pt x="31" y="250"/>
                      </a:lnTo>
                      <a:lnTo>
                        <a:pt x="31" y="251"/>
                      </a:lnTo>
                      <a:lnTo>
                        <a:pt x="30" y="251"/>
                      </a:lnTo>
                      <a:lnTo>
                        <a:pt x="30" y="252"/>
                      </a:lnTo>
                      <a:lnTo>
                        <a:pt x="29" y="252"/>
                      </a:lnTo>
                      <a:lnTo>
                        <a:pt x="27" y="252"/>
                      </a:lnTo>
                      <a:lnTo>
                        <a:pt x="27" y="251"/>
                      </a:lnTo>
                      <a:lnTo>
                        <a:pt x="26" y="251"/>
                      </a:lnTo>
                      <a:lnTo>
                        <a:pt x="26" y="250"/>
                      </a:lnTo>
                      <a:lnTo>
                        <a:pt x="26" y="249"/>
                      </a:lnTo>
                      <a:lnTo>
                        <a:pt x="25" y="249"/>
                      </a:lnTo>
                      <a:lnTo>
                        <a:pt x="25" y="248"/>
                      </a:lnTo>
                      <a:lnTo>
                        <a:pt x="24" y="248"/>
                      </a:lnTo>
                      <a:lnTo>
                        <a:pt x="24" y="246"/>
                      </a:lnTo>
                      <a:lnTo>
                        <a:pt x="22" y="246"/>
                      </a:lnTo>
                      <a:lnTo>
                        <a:pt x="22" y="245"/>
                      </a:lnTo>
                      <a:lnTo>
                        <a:pt x="21" y="245"/>
                      </a:lnTo>
                      <a:lnTo>
                        <a:pt x="21" y="244"/>
                      </a:lnTo>
                      <a:lnTo>
                        <a:pt x="21" y="243"/>
                      </a:lnTo>
                      <a:lnTo>
                        <a:pt x="20" y="243"/>
                      </a:lnTo>
                      <a:lnTo>
                        <a:pt x="20" y="241"/>
                      </a:lnTo>
                      <a:lnTo>
                        <a:pt x="20" y="240"/>
                      </a:lnTo>
                      <a:lnTo>
                        <a:pt x="19" y="239"/>
                      </a:lnTo>
                      <a:lnTo>
                        <a:pt x="17" y="239"/>
                      </a:lnTo>
                      <a:lnTo>
                        <a:pt x="17" y="238"/>
                      </a:lnTo>
                      <a:lnTo>
                        <a:pt x="16" y="238"/>
                      </a:lnTo>
                      <a:lnTo>
                        <a:pt x="15" y="238"/>
                      </a:lnTo>
                      <a:lnTo>
                        <a:pt x="14" y="238"/>
                      </a:lnTo>
                      <a:lnTo>
                        <a:pt x="13" y="238"/>
                      </a:lnTo>
                      <a:lnTo>
                        <a:pt x="13" y="236"/>
                      </a:lnTo>
                      <a:lnTo>
                        <a:pt x="11" y="236"/>
                      </a:lnTo>
                      <a:lnTo>
                        <a:pt x="11" y="235"/>
                      </a:lnTo>
                      <a:lnTo>
                        <a:pt x="10" y="235"/>
                      </a:lnTo>
                      <a:lnTo>
                        <a:pt x="10" y="234"/>
                      </a:lnTo>
                      <a:lnTo>
                        <a:pt x="10" y="233"/>
                      </a:lnTo>
                      <a:lnTo>
                        <a:pt x="10" y="232"/>
                      </a:lnTo>
                      <a:lnTo>
                        <a:pt x="10" y="230"/>
                      </a:lnTo>
                      <a:lnTo>
                        <a:pt x="9" y="230"/>
                      </a:lnTo>
                      <a:lnTo>
                        <a:pt x="9" y="229"/>
                      </a:lnTo>
                      <a:lnTo>
                        <a:pt x="8" y="229"/>
                      </a:lnTo>
                      <a:lnTo>
                        <a:pt x="6" y="229"/>
                      </a:lnTo>
                      <a:lnTo>
                        <a:pt x="8" y="229"/>
                      </a:lnTo>
                      <a:lnTo>
                        <a:pt x="8" y="228"/>
                      </a:lnTo>
                      <a:lnTo>
                        <a:pt x="9" y="229"/>
                      </a:lnTo>
                      <a:lnTo>
                        <a:pt x="10" y="229"/>
                      </a:lnTo>
                      <a:lnTo>
                        <a:pt x="11" y="229"/>
                      </a:lnTo>
                      <a:lnTo>
                        <a:pt x="11" y="230"/>
                      </a:lnTo>
                      <a:lnTo>
                        <a:pt x="11" y="229"/>
                      </a:lnTo>
                      <a:lnTo>
                        <a:pt x="13" y="229"/>
                      </a:lnTo>
                      <a:lnTo>
                        <a:pt x="13" y="228"/>
                      </a:lnTo>
                      <a:lnTo>
                        <a:pt x="11" y="227"/>
                      </a:lnTo>
                      <a:lnTo>
                        <a:pt x="11" y="225"/>
                      </a:lnTo>
                      <a:lnTo>
                        <a:pt x="11" y="224"/>
                      </a:lnTo>
                      <a:lnTo>
                        <a:pt x="10" y="224"/>
                      </a:lnTo>
                      <a:lnTo>
                        <a:pt x="10" y="223"/>
                      </a:lnTo>
                      <a:lnTo>
                        <a:pt x="9" y="223"/>
                      </a:lnTo>
                      <a:lnTo>
                        <a:pt x="8" y="223"/>
                      </a:lnTo>
                      <a:lnTo>
                        <a:pt x="8" y="222"/>
                      </a:lnTo>
                      <a:lnTo>
                        <a:pt x="9" y="222"/>
                      </a:lnTo>
                      <a:lnTo>
                        <a:pt x="9" y="221"/>
                      </a:lnTo>
                      <a:lnTo>
                        <a:pt x="9" y="219"/>
                      </a:lnTo>
                      <a:lnTo>
                        <a:pt x="8" y="218"/>
                      </a:lnTo>
                      <a:lnTo>
                        <a:pt x="9" y="218"/>
                      </a:lnTo>
                      <a:lnTo>
                        <a:pt x="9" y="217"/>
                      </a:lnTo>
                      <a:lnTo>
                        <a:pt x="8" y="217"/>
                      </a:lnTo>
                      <a:lnTo>
                        <a:pt x="8" y="216"/>
                      </a:lnTo>
                      <a:lnTo>
                        <a:pt x="6" y="216"/>
                      </a:lnTo>
                      <a:lnTo>
                        <a:pt x="5" y="216"/>
                      </a:lnTo>
                      <a:lnTo>
                        <a:pt x="4" y="216"/>
                      </a:lnTo>
                      <a:lnTo>
                        <a:pt x="3" y="216"/>
                      </a:lnTo>
                      <a:lnTo>
                        <a:pt x="2" y="216"/>
                      </a:lnTo>
                      <a:lnTo>
                        <a:pt x="2" y="214"/>
                      </a:lnTo>
                      <a:lnTo>
                        <a:pt x="0" y="214"/>
                      </a:lnTo>
                      <a:lnTo>
                        <a:pt x="0" y="213"/>
                      </a:lnTo>
                      <a:lnTo>
                        <a:pt x="0" y="212"/>
                      </a:lnTo>
                      <a:lnTo>
                        <a:pt x="0" y="211"/>
                      </a:lnTo>
                      <a:lnTo>
                        <a:pt x="2" y="209"/>
                      </a:lnTo>
                      <a:lnTo>
                        <a:pt x="2" y="208"/>
                      </a:lnTo>
                      <a:lnTo>
                        <a:pt x="3" y="208"/>
                      </a:lnTo>
                      <a:lnTo>
                        <a:pt x="3" y="207"/>
                      </a:lnTo>
                      <a:lnTo>
                        <a:pt x="4" y="207"/>
                      </a:lnTo>
                      <a:lnTo>
                        <a:pt x="4" y="206"/>
                      </a:lnTo>
                      <a:lnTo>
                        <a:pt x="5" y="206"/>
                      </a:lnTo>
                      <a:lnTo>
                        <a:pt x="5" y="205"/>
                      </a:lnTo>
                      <a:lnTo>
                        <a:pt x="5" y="203"/>
                      </a:lnTo>
                      <a:lnTo>
                        <a:pt x="5" y="202"/>
                      </a:lnTo>
                      <a:lnTo>
                        <a:pt x="6" y="202"/>
                      </a:lnTo>
                      <a:lnTo>
                        <a:pt x="8" y="202"/>
                      </a:lnTo>
                      <a:lnTo>
                        <a:pt x="8" y="201"/>
                      </a:lnTo>
                      <a:lnTo>
                        <a:pt x="8" y="200"/>
                      </a:lnTo>
                      <a:lnTo>
                        <a:pt x="6" y="200"/>
                      </a:lnTo>
                      <a:lnTo>
                        <a:pt x="6" y="198"/>
                      </a:lnTo>
                      <a:lnTo>
                        <a:pt x="8" y="198"/>
                      </a:lnTo>
                      <a:lnTo>
                        <a:pt x="8" y="200"/>
                      </a:lnTo>
                      <a:lnTo>
                        <a:pt x="9" y="200"/>
                      </a:lnTo>
                      <a:lnTo>
                        <a:pt x="10" y="200"/>
                      </a:lnTo>
                      <a:lnTo>
                        <a:pt x="10" y="201"/>
                      </a:lnTo>
                      <a:lnTo>
                        <a:pt x="11" y="201"/>
                      </a:lnTo>
                      <a:lnTo>
                        <a:pt x="13" y="201"/>
                      </a:lnTo>
                      <a:lnTo>
                        <a:pt x="13" y="200"/>
                      </a:lnTo>
                      <a:lnTo>
                        <a:pt x="14" y="200"/>
                      </a:lnTo>
                      <a:lnTo>
                        <a:pt x="14" y="198"/>
                      </a:lnTo>
                      <a:lnTo>
                        <a:pt x="15" y="198"/>
                      </a:lnTo>
                      <a:lnTo>
                        <a:pt x="16" y="198"/>
                      </a:lnTo>
                      <a:lnTo>
                        <a:pt x="16" y="197"/>
                      </a:lnTo>
                      <a:lnTo>
                        <a:pt x="17" y="197"/>
                      </a:lnTo>
                      <a:lnTo>
                        <a:pt x="17" y="196"/>
                      </a:lnTo>
                      <a:lnTo>
                        <a:pt x="19" y="196"/>
                      </a:lnTo>
                      <a:lnTo>
                        <a:pt x="20" y="196"/>
                      </a:lnTo>
                      <a:lnTo>
                        <a:pt x="20" y="197"/>
                      </a:lnTo>
                      <a:lnTo>
                        <a:pt x="21" y="197"/>
                      </a:lnTo>
                      <a:lnTo>
                        <a:pt x="22" y="197"/>
                      </a:lnTo>
                      <a:lnTo>
                        <a:pt x="22" y="198"/>
                      </a:lnTo>
                      <a:lnTo>
                        <a:pt x="24" y="198"/>
                      </a:lnTo>
                      <a:lnTo>
                        <a:pt x="25" y="198"/>
                      </a:lnTo>
                      <a:lnTo>
                        <a:pt x="26" y="198"/>
                      </a:lnTo>
                      <a:lnTo>
                        <a:pt x="27" y="198"/>
                      </a:lnTo>
                      <a:lnTo>
                        <a:pt x="29" y="198"/>
                      </a:lnTo>
                      <a:lnTo>
                        <a:pt x="29" y="197"/>
                      </a:lnTo>
                      <a:lnTo>
                        <a:pt x="29" y="196"/>
                      </a:lnTo>
                      <a:lnTo>
                        <a:pt x="29" y="195"/>
                      </a:lnTo>
                      <a:lnTo>
                        <a:pt x="29" y="194"/>
                      </a:lnTo>
                      <a:lnTo>
                        <a:pt x="30" y="194"/>
                      </a:lnTo>
                      <a:lnTo>
                        <a:pt x="30" y="192"/>
                      </a:lnTo>
                      <a:lnTo>
                        <a:pt x="31" y="192"/>
                      </a:lnTo>
                      <a:lnTo>
                        <a:pt x="32" y="192"/>
                      </a:lnTo>
                      <a:lnTo>
                        <a:pt x="33" y="192"/>
                      </a:lnTo>
                      <a:lnTo>
                        <a:pt x="35" y="192"/>
                      </a:lnTo>
                      <a:lnTo>
                        <a:pt x="35" y="191"/>
                      </a:lnTo>
                      <a:lnTo>
                        <a:pt x="36" y="191"/>
                      </a:lnTo>
                      <a:lnTo>
                        <a:pt x="36" y="190"/>
                      </a:lnTo>
                      <a:lnTo>
                        <a:pt x="35" y="190"/>
                      </a:lnTo>
                      <a:lnTo>
                        <a:pt x="35" y="189"/>
                      </a:lnTo>
                      <a:lnTo>
                        <a:pt x="33" y="189"/>
                      </a:lnTo>
                      <a:lnTo>
                        <a:pt x="33" y="187"/>
                      </a:lnTo>
                      <a:lnTo>
                        <a:pt x="32" y="187"/>
                      </a:lnTo>
                      <a:lnTo>
                        <a:pt x="31" y="187"/>
                      </a:lnTo>
                      <a:lnTo>
                        <a:pt x="31" y="186"/>
                      </a:lnTo>
                      <a:lnTo>
                        <a:pt x="31" y="185"/>
                      </a:lnTo>
                      <a:lnTo>
                        <a:pt x="32" y="185"/>
                      </a:lnTo>
                      <a:lnTo>
                        <a:pt x="32" y="184"/>
                      </a:lnTo>
                      <a:lnTo>
                        <a:pt x="32" y="182"/>
                      </a:lnTo>
                      <a:lnTo>
                        <a:pt x="33" y="182"/>
                      </a:lnTo>
                      <a:lnTo>
                        <a:pt x="33" y="181"/>
                      </a:lnTo>
                      <a:lnTo>
                        <a:pt x="35" y="181"/>
                      </a:lnTo>
                      <a:lnTo>
                        <a:pt x="35" y="180"/>
                      </a:lnTo>
                      <a:lnTo>
                        <a:pt x="33" y="180"/>
                      </a:lnTo>
                      <a:lnTo>
                        <a:pt x="35" y="180"/>
                      </a:lnTo>
                      <a:lnTo>
                        <a:pt x="35" y="179"/>
                      </a:lnTo>
                      <a:lnTo>
                        <a:pt x="33" y="179"/>
                      </a:lnTo>
                      <a:lnTo>
                        <a:pt x="33" y="178"/>
                      </a:lnTo>
                      <a:lnTo>
                        <a:pt x="32" y="178"/>
                      </a:lnTo>
                      <a:lnTo>
                        <a:pt x="32" y="176"/>
                      </a:lnTo>
                      <a:lnTo>
                        <a:pt x="32" y="175"/>
                      </a:lnTo>
                      <a:lnTo>
                        <a:pt x="32" y="174"/>
                      </a:lnTo>
                      <a:lnTo>
                        <a:pt x="31" y="174"/>
                      </a:lnTo>
                      <a:lnTo>
                        <a:pt x="30" y="174"/>
                      </a:lnTo>
                      <a:lnTo>
                        <a:pt x="29" y="174"/>
                      </a:lnTo>
                      <a:lnTo>
                        <a:pt x="29" y="173"/>
                      </a:lnTo>
                      <a:lnTo>
                        <a:pt x="27" y="173"/>
                      </a:lnTo>
                      <a:lnTo>
                        <a:pt x="27" y="171"/>
                      </a:lnTo>
                      <a:lnTo>
                        <a:pt x="27" y="170"/>
                      </a:lnTo>
                      <a:lnTo>
                        <a:pt x="27" y="169"/>
                      </a:lnTo>
                      <a:lnTo>
                        <a:pt x="29" y="169"/>
                      </a:lnTo>
                      <a:lnTo>
                        <a:pt x="29" y="168"/>
                      </a:lnTo>
                      <a:lnTo>
                        <a:pt x="30" y="168"/>
                      </a:lnTo>
                      <a:lnTo>
                        <a:pt x="30" y="167"/>
                      </a:lnTo>
                      <a:lnTo>
                        <a:pt x="31" y="167"/>
                      </a:lnTo>
                      <a:lnTo>
                        <a:pt x="31" y="168"/>
                      </a:lnTo>
                      <a:lnTo>
                        <a:pt x="32" y="168"/>
                      </a:lnTo>
                      <a:lnTo>
                        <a:pt x="32" y="167"/>
                      </a:lnTo>
                      <a:lnTo>
                        <a:pt x="32" y="165"/>
                      </a:lnTo>
                      <a:lnTo>
                        <a:pt x="33" y="165"/>
                      </a:lnTo>
                      <a:lnTo>
                        <a:pt x="33" y="164"/>
                      </a:lnTo>
                      <a:lnTo>
                        <a:pt x="33" y="163"/>
                      </a:lnTo>
                      <a:lnTo>
                        <a:pt x="32" y="163"/>
                      </a:lnTo>
                      <a:lnTo>
                        <a:pt x="31" y="163"/>
                      </a:lnTo>
                      <a:lnTo>
                        <a:pt x="31" y="162"/>
                      </a:lnTo>
                      <a:lnTo>
                        <a:pt x="31" y="160"/>
                      </a:lnTo>
                      <a:lnTo>
                        <a:pt x="31" y="159"/>
                      </a:lnTo>
                      <a:lnTo>
                        <a:pt x="32" y="159"/>
                      </a:lnTo>
                      <a:lnTo>
                        <a:pt x="32" y="158"/>
                      </a:lnTo>
                      <a:lnTo>
                        <a:pt x="33" y="158"/>
                      </a:lnTo>
                      <a:lnTo>
                        <a:pt x="35" y="158"/>
                      </a:lnTo>
                      <a:lnTo>
                        <a:pt x="36" y="158"/>
                      </a:lnTo>
                      <a:lnTo>
                        <a:pt x="36" y="157"/>
                      </a:lnTo>
                      <a:lnTo>
                        <a:pt x="36" y="155"/>
                      </a:lnTo>
                      <a:lnTo>
                        <a:pt x="37" y="155"/>
                      </a:lnTo>
                      <a:lnTo>
                        <a:pt x="38" y="155"/>
                      </a:lnTo>
                      <a:lnTo>
                        <a:pt x="38" y="154"/>
                      </a:lnTo>
                      <a:lnTo>
                        <a:pt x="38" y="153"/>
                      </a:lnTo>
                      <a:lnTo>
                        <a:pt x="37" y="153"/>
                      </a:lnTo>
                      <a:lnTo>
                        <a:pt x="36" y="153"/>
                      </a:lnTo>
                      <a:lnTo>
                        <a:pt x="36" y="152"/>
                      </a:lnTo>
                      <a:lnTo>
                        <a:pt x="36" y="151"/>
                      </a:lnTo>
                      <a:lnTo>
                        <a:pt x="35" y="151"/>
                      </a:lnTo>
                      <a:lnTo>
                        <a:pt x="35" y="149"/>
                      </a:lnTo>
                      <a:lnTo>
                        <a:pt x="36" y="149"/>
                      </a:lnTo>
                      <a:lnTo>
                        <a:pt x="35" y="149"/>
                      </a:lnTo>
                      <a:lnTo>
                        <a:pt x="35" y="148"/>
                      </a:lnTo>
                      <a:lnTo>
                        <a:pt x="35" y="147"/>
                      </a:lnTo>
                      <a:lnTo>
                        <a:pt x="33" y="147"/>
                      </a:lnTo>
                      <a:lnTo>
                        <a:pt x="33" y="146"/>
                      </a:lnTo>
                      <a:lnTo>
                        <a:pt x="35" y="146"/>
                      </a:lnTo>
                      <a:lnTo>
                        <a:pt x="35" y="144"/>
                      </a:lnTo>
                      <a:lnTo>
                        <a:pt x="33" y="144"/>
                      </a:lnTo>
                      <a:lnTo>
                        <a:pt x="33" y="143"/>
                      </a:lnTo>
                      <a:lnTo>
                        <a:pt x="32" y="143"/>
                      </a:lnTo>
                      <a:lnTo>
                        <a:pt x="32" y="144"/>
                      </a:lnTo>
                      <a:lnTo>
                        <a:pt x="32" y="143"/>
                      </a:lnTo>
                      <a:lnTo>
                        <a:pt x="31" y="143"/>
                      </a:lnTo>
                      <a:lnTo>
                        <a:pt x="31" y="142"/>
                      </a:lnTo>
                      <a:lnTo>
                        <a:pt x="31" y="141"/>
                      </a:lnTo>
                      <a:lnTo>
                        <a:pt x="32" y="141"/>
                      </a:lnTo>
                      <a:lnTo>
                        <a:pt x="32" y="140"/>
                      </a:lnTo>
                      <a:lnTo>
                        <a:pt x="33" y="140"/>
                      </a:lnTo>
                      <a:lnTo>
                        <a:pt x="33" y="138"/>
                      </a:lnTo>
                      <a:lnTo>
                        <a:pt x="32" y="138"/>
                      </a:lnTo>
                      <a:lnTo>
                        <a:pt x="32" y="137"/>
                      </a:lnTo>
                      <a:lnTo>
                        <a:pt x="33" y="136"/>
                      </a:lnTo>
                      <a:lnTo>
                        <a:pt x="35" y="136"/>
                      </a:lnTo>
                      <a:lnTo>
                        <a:pt x="36" y="136"/>
                      </a:lnTo>
                      <a:lnTo>
                        <a:pt x="38" y="136"/>
                      </a:lnTo>
                      <a:lnTo>
                        <a:pt x="38" y="137"/>
                      </a:lnTo>
                      <a:lnTo>
                        <a:pt x="40" y="137"/>
                      </a:lnTo>
                      <a:lnTo>
                        <a:pt x="41" y="137"/>
                      </a:lnTo>
                      <a:lnTo>
                        <a:pt x="42" y="137"/>
                      </a:lnTo>
                      <a:lnTo>
                        <a:pt x="42" y="138"/>
                      </a:lnTo>
                      <a:lnTo>
                        <a:pt x="43" y="140"/>
                      </a:lnTo>
                      <a:lnTo>
                        <a:pt x="44" y="140"/>
                      </a:lnTo>
                      <a:lnTo>
                        <a:pt x="47" y="138"/>
                      </a:lnTo>
                      <a:lnTo>
                        <a:pt x="48" y="140"/>
                      </a:lnTo>
                      <a:lnTo>
                        <a:pt x="49" y="140"/>
                      </a:lnTo>
                      <a:lnTo>
                        <a:pt x="51" y="141"/>
                      </a:lnTo>
                      <a:lnTo>
                        <a:pt x="52" y="141"/>
                      </a:lnTo>
                      <a:lnTo>
                        <a:pt x="53" y="141"/>
                      </a:lnTo>
                      <a:lnTo>
                        <a:pt x="53" y="140"/>
                      </a:lnTo>
                      <a:lnTo>
                        <a:pt x="54" y="140"/>
                      </a:lnTo>
                      <a:lnTo>
                        <a:pt x="56" y="140"/>
                      </a:lnTo>
                      <a:lnTo>
                        <a:pt x="57" y="140"/>
                      </a:lnTo>
                      <a:lnTo>
                        <a:pt x="58" y="140"/>
                      </a:lnTo>
                      <a:lnTo>
                        <a:pt x="58" y="138"/>
                      </a:lnTo>
                      <a:lnTo>
                        <a:pt x="58" y="140"/>
                      </a:lnTo>
                      <a:lnTo>
                        <a:pt x="59" y="140"/>
                      </a:lnTo>
                      <a:lnTo>
                        <a:pt x="60" y="140"/>
                      </a:lnTo>
                      <a:lnTo>
                        <a:pt x="62" y="140"/>
                      </a:lnTo>
                      <a:lnTo>
                        <a:pt x="63" y="140"/>
                      </a:lnTo>
                      <a:lnTo>
                        <a:pt x="63" y="141"/>
                      </a:lnTo>
                      <a:lnTo>
                        <a:pt x="64" y="141"/>
                      </a:lnTo>
                      <a:lnTo>
                        <a:pt x="65" y="140"/>
                      </a:lnTo>
                      <a:lnTo>
                        <a:pt x="65" y="138"/>
                      </a:lnTo>
                      <a:lnTo>
                        <a:pt x="68" y="137"/>
                      </a:lnTo>
                      <a:lnTo>
                        <a:pt x="67" y="136"/>
                      </a:lnTo>
                      <a:lnTo>
                        <a:pt x="67" y="135"/>
                      </a:lnTo>
                      <a:lnTo>
                        <a:pt x="68" y="135"/>
                      </a:lnTo>
                      <a:lnTo>
                        <a:pt x="69" y="135"/>
                      </a:lnTo>
                      <a:lnTo>
                        <a:pt x="69" y="133"/>
                      </a:lnTo>
                      <a:lnTo>
                        <a:pt x="70" y="132"/>
                      </a:lnTo>
                      <a:lnTo>
                        <a:pt x="71" y="132"/>
                      </a:lnTo>
                      <a:lnTo>
                        <a:pt x="71" y="131"/>
                      </a:lnTo>
                      <a:lnTo>
                        <a:pt x="73" y="130"/>
                      </a:lnTo>
                      <a:lnTo>
                        <a:pt x="74" y="130"/>
                      </a:lnTo>
                      <a:lnTo>
                        <a:pt x="76" y="128"/>
                      </a:lnTo>
                      <a:lnTo>
                        <a:pt x="79" y="128"/>
                      </a:lnTo>
                      <a:lnTo>
                        <a:pt x="80" y="127"/>
                      </a:lnTo>
                      <a:lnTo>
                        <a:pt x="80" y="126"/>
                      </a:lnTo>
                      <a:lnTo>
                        <a:pt x="79" y="125"/>
                      </a:lnTo>
                      <a:lnTo>
                        <a:pt x="79" y="124"/>
                      </a:lnTo>
                      <a:lnTo>
                        <a:pt x="80" y="124"/>
                      </a:lnTo>
                      <a:lnTo>
                        <a:pt x="81" y="124"/>
                      </a:lnTo>
                      <a:lnTo>
                        <a:pt x="84" y="124"/>
                      </a:lnTo>
                      <a:lnTo>
                        <a:pt x="85" y="124"/>
                      </a:lnTo>
                      <a:lnTo>
                        <a:pt x="85" y="125"/>
                      </a:lnTo>
                      <a:lnTo>
                        <a:pt x="85" y="126"/>
                      </a:lnTo>
                      <a:lnTo>
                        <a:pt x="86" y="126"/>
                      </a:lnTo>
                      <a:lnTo>
                        <a:pt x="87" y="126"/>
                      </a:lnTo>
                      <a:lnTo>
                        <a:pt x="89" y="126"/>
                      </a:lnTo>
                      <a:lnTo>
                        <a:pt x="90" y="125"/>
                      </a:lnTo>
                      <a:lnTo>
                        <a:pt x="91" y="124"/>
                      </a:lnTo>
                      <a:lnTo>
                        <a:pt x="92" y="122"/>
                      </a:lnTo>
                      <a:lnTo>
                        <a:pt x="94" y="121"/>
                      </a:lnTo>
                      <a:lnTo>
                        <a:pt x="95" y="121"/>
                      </a:lnTo>
                      <a:lnTo>
                        <a:pt x="96" y="121"/>
                      </a:lnTo>
                      <a:lnTo>
                        <a:pt x="97" y="121"/>
                      </a:lnTo>
                      <a:lnTo>
                        <a:pt x="98" y="120"/>
                      </a:lnTo>
                      <a:lnTo>
                        <a:pt x="100" y="120"/>
                      </a:lnTo>
                      <a:lnTo>
                        <a:pt x="101" y="120"/>
                      </a:lnTo>
                      <a:lnTo>
                        <a:pt x="101" y="119"/>
                      </a:lnTo>
                      <a:lnTo>
                        <a:pt x="102" y="119"/>
                      </a:lnTo>
                      <a:lnTo>
                        <a:pt x="102" y="117"/>
                      </a:lnTo>
                      <a:lnTo>
                        <a:pt x="101" y="117"/>
                      </a:lnTo>
                      <a:lnTo>
                        <a:pt x="101" y="116"/>
                      </a:lnTo>
                      <a:lnTo>
                        <a:pt x="102" y="115"/>
                      </a:lnTo>
                      <a:lnTo>
                        <a:pt x="102" y="114"/>
                      </a:lnTo>
                      <a:lnTo>
                        <a:pt x="102" y="112"/>
                      </a:lnTo>
                      <a:lnTo>
                        <a:pt x="101" y="112"/>
                      </a:lnTo>
                      <a:lnTo>
                        <a:pt x="102" y="112"/>
                      </a:lnTo>
                      <a:lnTo>
                        <a:pt x="103" y="112"/>
                      </a:lnTo>
                      <a:lnTo>
                        <a:pt x="103" y="110"/>
                      </a:lnTo>
                      <a:lnTo>
                        <a:pt x="105" y="110"/>
                      </a:lnTo>
                      <a:lnTo>
                        <a:pt x="103" y="109"/>
                      </a:lnTo>
                      <a:lnTo>
                        <a:pt x="103" y="108"/>
                      </a:lnTo>
                      <a:lnTo>
                        <a:pt x="102" y="106"/>
                      </a:lnTo>
                      <a:lnTo>
                        <a:pt x="103" y="106"/>
                      </a:lnTo>
                      <a:lnTo>
                        <a:pt x="105" y="106"/>
                      </a:lnTo>
                      <a:lnTo>
                        <a:pt x="105" y="105"/>
                      </a:lnTo>
                      <a:lnTo>
                        <a:pt x="105" y="104"/>
                      </a:lnTo>
                      <a:lnTo>
                        <a:pt x="105" y="103"/>
                      </a:lnTo>
                      <a:lnTo>
                        <a:pt x="105" y="101"/>
                      </a:lnTo>
                      <a:lnTo>
                        <a:pt x="105" y="100"/>
                      </a:lnTo>
                      <a:lnTo>
                        <a:pt x="103" y="99"/>
                      </a:lnTo>
                      <a:lnTo>
                        <a:pt x="102" y="98"/>
                      </a:lnTo>
                      <a:lnTo>
                        <a:pt x="101" y="98"/>
                      </a:lnTo>
                      <a:lnTo>
                        <a:pt x="101" y="97"/>
                      </a:lnTo>
                      <a:lnTo>
                        <a:pt x="100" y="97"/>
                      </a:lnTo>
                      <a:lnTo>
                        <a:pt x="98" y="95"/>
                      </a:lnTo>
                      <a:lnTo>
                        <a:pt x="100" y="94"/>
                      </a:lnTo>
                      <a:lnTo>
                        <a:pt x="98" y="94"/>
                      </a:lnTo>
                      <a:lnTo>
                        <a:pt x="98" y="93"/>
                      </a:lnTo>
                      <a:lnTo>
                        <a:pt x="98" y="92"/>
                      </a:lnTo>
                      <a:lnTo>
                        <a:pt x="100" y="92"/>
                      </a:lnTo>
                      <a:lnTo>
                        <a:pt x="100" y="90"/>
                      </a:lnTo>
                      <a:lnTo>
                        <a:pt x="101" y="89"/>
                      </a:lnTo>
                      <a:lnTo>
                        <a:pt x="102" y="89"/>
                      </a:lnTo>
                      <a:lnTo>
                        <a:pt x="103" y="89"/>
                      </a:lnTo>
                      <a:lnTo>
                        <a:pt x="103" y="88"/>
                      </a:lnTo>
                      <a:lnTo>
                        <a:pt x="105" y="89"/>
                      </a:lnTo>
                      <a:lnTo>
                        <a:pt x="106" y="88"/>
                      </a:lnTo>
                      <a:lnTo>
                        <a:pt x="108" y="88"/>
                      </a:lnTo>
                      <a:lnTo>
                        <a:pt x="110" y="88"/>
                      </a:lnTo>
                      <a:lnTo>
                        <a:pt x="110" y="87"/>
                      </a:lnTo>
                      <a:lnTo>
                        <a:pt x="111" y="87"/>
                      </a:lnTo>
                      <a:lnTo>
                        <a:pt x="112" y="87"/>
                      </a:lnTo>
                      <a:lnTo>
                        <a:pt x="112" y="85"/>
                      </a:lnTo>
                      <a:lnTo>
                        <a:pt x="112" y="84"/>
                      </a:lnTo>
                      <a:lnTo>
                        <a:pt x="112" y="83"/>
                      </a:lnTo>
                      <a:lnTo>
                        <a:pt x="112" y="82"/>
                      </a:lnTo>
                      <a:lnTo>
                        <a:pt x="112" y="81"/>
                      </a:lnTo>
                      <a:lnTo>
                        <a:pt x="111" y="79"/>
                      </a:lnTo>
                      <a:lnTo>
                        <a:pt x="111" y="78"/>
                      </a:lnTo>
                      <a:lnTo>
                        <a:pt x="112" y="77"/>
                      </a:lnTo>
                      <a:lnTo>
                        <a:pt x="112" y="76"/>
                      </a:lnTo>
                      <a:lnTo>
                        <a:pt x="113" y="76"/>
                      </a:lnTo>
                      <a:lnTo>
                        <a:pt x="114" y="77"/>
                      </a:lnTo>
                      <a:lnTo>
                        <a:pt x="114" y="76"/>
                      </a:lnTo>
                      <a:lnTo>
                        <a:pt x="116" y="76"/>
                      </a:lnTo>
                      <a:lnTo>
                        <a:pt x="117" y="74"/>
                      </a:lnTo>
                      <a:lnTo>
                        <a:pt x="118" y="74"/>
                      </a:lnTo>
                      <a:lnTo>
                        <a:pt x="119" y="73"/>
                      </a:lnTo>
                      <a:lnTo>
                        <a:pt x="121" y="73"/>
                      </a:lnTo>
                      <a:lnTo>
                        <a:pt x="121" y="72"/>
                      </a:lnTo>
                      <a:lnTo>
                        <a:pt x="122" y="72"/>
                      </a:lnTo>
                      <a:lnTo>
                        <a:pt x="123" y="71"/>
                      </a:lnTo>
                      <a:lnTo>
                        <a:pt x="123" y="72"/>
                      </a:lnTo>
                      <a:lnTo>
                        <a:pt x="124" y="72"/>
                      </a:lnTo>
                      <a:lnTo>
                        <a:pt x="124" y="73"/>
                      </a:lnTo>
                      <a:lnTo>
                        <a:pt x="125" y="73"/>
                      </a:lnTo>
                      <a:lnTo>
                        <a:pt x="127" y="72"/>
                      </a:lnTo>
                      <a:lnTo>
                        <a:pt x="128" y="72"/>
                      </a:lnTo>
                      <a:lnTo>
                        <a:pt x="129" y="72"/>
                      </a:lnTo>
                      <a:lnTo>
                        <a:pt x="130" y="72"/>
                      </a:lnTo>
                      <a:lnTo>
                        <a:pt x="130" y="73"/>
                      </a:lnTo>
                      <a:lnTo>
                        <a:pt x="132" y="73"/>
                      </a:lnTo>
                      <a:lnTo>
                        <a:pt x="132" y="74"/>
                      </a:lnTo>
                      <a:lnTo>
                        <a:pt x="133" y="74"/>
                      </a:lnTo>
                      <a:lnTo>
                        <a:pt x="134" y="74"/>
                      </a:lnTo>
                      <a:lnTo>
                        <a:pt x="134" y="76"/>
                      </a:lnTo>
                      <a:lnTo>
                        <a:pt x="135" y="76"/>
                      </a:lnTo>
                      <a:lnTo>
                        <a:pt x="135" y="77"/>
                      </a:lnTo>
                      <a:lnTo>
                        <a:pt x="137" y="76"/>
                      </a:lnTo>
                      <a:lnTo>
                        <a:pt x="138" y="76"/>
                      </a:lnTo>
                      <a:lnTo>
                        <a:pt x="139" y="76"/>
                      </a:lnTo>
                      <a:lnTo>
                        <a:pt x="140" y="74"/>
                      </a:lnTo>
                      <a:lnTo>
                        <a:pt x="141" y="73"/>
                      </a:lnTo>
                      <a:lnTo>
                        <a:pt x="141" y="72"/>
                      </a:lnTo>
                      <a:lnTo>
                        <a:pt x="141" y="73"/>
                      </a:lnTo>
                      <a:lnTo>
                        <a:pt x="143" y="72"/>
                      </a:lnTo>
                      <a:lnTo>
                        <a:pt x="144" y="72"/>
                      </a:lnTo>
                      <a:lnTo>
                        <a:pt x="145" y="72"/>
                      </a:lnTo>
                      <a:lnTo>
                        <a:pt x="145" y="73"/>
                      </a:lnTo>
                      <a:lnTo>
                        <a:pt x="146" y="73"/>
                      </a:lnTo>
                      <a:lnTo>
                        <a:pt x="148" y="74"/>
                      </a:lnTo>
                      <a:lnTo>
                        <a:pt x="146" y="74"/>
                      </a:lnTo>
                      <a:lnTo>
                        <a:pt x="148" y="76"/>
                      </a:lnTo>
                      <a:lnTo>
                        <a:pt x="149" y="76"/>
                      </a:lnTo>
                      <a:lnTo>
                        <a:pt x="150" y="77"/>
                      </a:lnTo>
                      <a:lnTo>
                        <a:pt x="150" y="76"/>
                      </a:lnTo>
                      <a:lnTo>
                        <a:pt x="151" y="76"/>
                      </a:lnTo>
                      <a:lnTo>
                        <a:pt x="152" y="76"/>
                      </a:lnTo>
                      <a:lnTo>
                        <a:pt x="154" y="76"/>
                      </a:lnTo>
                      <a:lnTo>
                        <a:pt x="154" y="74"/>
                      </a:lnTo>
                      <a:lnTo>
                        <a:pt x="155" y="74"/>
                      </a:lnTo>
                      <a:lnTo>
                        <a:pt x="155" y="73"/>
                      </a:lnTo>
                      <a:lnTo>
                        <a:pt x="155" y="74"/>
                      </a:lnTo>
                      <a:lnTo>
                        <a:pt x="155" y="76"/>
                      </a:lnTo>
                      <a:lnTo>
                        <a:pt x="156" y="77"/>
                      </a:lnTo>
                      <a:lnTo>
                        <a:pt x="157" y="77"/>
                      </a:lnTo>
                      <a:lnTo>
                        <a:pt x="157" y="78"/>
                      </a:lnTo>
                      <a:lnTo>
                        <a:pt x="159" y="81"/>
                      </a:lnTo>
                      <a:lnTo>
                        <a:pt x="159" y="82"/>
                      </a:lnTo>
                      <a:lnTo>
                        <a:pt x="161" y="82"/>
                      </a:lnTo>
                      <a:lnTo>
                        <a:pt x="164" y="83"/>
                      </a:lnTo>
                      <a:lnTo>
                        <a:pt x="165" y="83"/>
                      </a:lnTo>
                      <a:lnTo>
                        <a:pt x="166" y="83"/>
                      </a:lnTo>
                      <a:lnTo>
                        <a:pt x="167" y="84"/>
                      </a:lnTo>
                      <a:lnTo>
                        <a:pt x="167" y="83"/>
                      </a:lnTo>
                      <a:lnTo>
                        <a:pt x="170" y="84"/>
                      </a:lnTo>
                      <a:lnTo>
                        <a:pt x="171" y="84"/>
                      </a:lnTo>
                      <a:lnTo>
                        <a:pt x="171" y="83"/>
                      </a:lnTo>
                      <a:lnTo>
                        <a:pt x="173" y="82"/>
                      </a:lnTo>
                      <a:lnTo>
                        <a:pt x="173" y="81"/>
                      </a:lnTo>
                      <a:lnTo>
                        <a:pt x="173" y="82"/>
                      </a:lnTo>
                      <a:lnTo>
                        <a:pt x="175" y="82"/>
                      </a:lnTo>
                      <a:lnTo>
                        <a:pt x="175" y="81"/>
                      </a:lnTo>
                      <a:lnTo>
                        <a:pt x="176" y="81"/>
                      </a:lnTo>
                      <a:lnTo>
                        <a:pt x="177" y="82"/>
                      </a:lnTo>
                      <a:lnTo>
                        <a:pt x="178" y="82"/>
                      </a:lnTo>
                      <a:lnTo>
                        <a:pt x="178" y="83"/>
                      </a:lnTo>
                      <a:lnTo>
                        <a:pt x="179" y="83"/>
                      </a:lnTo>
                      <a:lnTo>
                        <a:pt x="181" y="83"/>
                      </a:lnTo>
                      <a:lnTo>
                        <a:pt x="181" y="82"/>
                      </a:lnTo>
                      <a:lnTo>
                        <a:pt x="182" y="82"/>
                      </a:lnTo>
                      <a:lnTo>
                        <a:pt x="183" y="81"/>
                      </a:lnTo>
                      <a:lnTo>
                        <a:pt x="184" y="81"/>
                      </a:lnTo>
                      <a:lnTo>
                        <a:pt x="186" y="81"/>
                      </a:lnTo>
                      <a:lnTo>
                        <a:pt x="187" y="81"/>
                      </a:lnTo>
                      <a:lnTo>
                        <a:pt x="187" y="79"/>
                      </a:lnTo>
                      <a:lnTo>
                        <a:pt x="188" y="79"/>
                      </a:lnTo>
                      <a:lnTo>
                        <a:pt x="189" y="79"/>
                      </a:lnTo>
                      <a:lnTo>
                        <a:pt x="191" y="81"/>
                      </a:lnTo>
                      <a:lnTo>
                        <a:pt x="189" y="82"/>
                      </a:lnTo>
                      <a:lnTo>
                        <a:pt x="191" y="82"/>
                      </a:lnTo>
                      <a:lnTo>
                        <a:pt x="191" y="83"/>
                      </a:lnTo>
                      <a:lnTo>
                        <a:pt x="192" y="82"/>
                      </a:lnTo>
                      <a:lnTo>
                        <a:pt x="193" y="82"/>
                      </a:lnTo>
                      <a:lnTo>
                        <a:pt x="194" y="82"/>
                      </a:lnTo>
                      <a:lnTo>
                        <a:pt x="194" y="83"/>
                      </a:lnTo>
                      <a:lnTo>
                        <a:pt x="195" y="84"/>
                      </a:lnTo>
                      <a:lnTo>
                        <a:pt x="197" y="85"/>
                      </a:lnTo>
                      <a:lnTo>
                        <a:pt x="198" y="88"/>
                      </a:lnTo>
                      <a:lnTo>
                        <a:pt x="199" y="88"/>
                      </a:lnTo>
                      <a:lnTo>
                        <a:pt x="199" y="89"/>
                      </a:lnTo>
                      <a:lnTo>
                        <a:pt x="200" y="90"/>
                      </a:lnTo>
                      <a:lnTo>
                        <a:pt x="200" y="92"/>
                      </a:lnTo>
                      <a:lnTo>
                        <a:pt x="200" y="93"/>
                      </a:lnTo>
                      <a:lnTo>
                        <a:pt x="202" y="93"/>
                      </a:lnTo>
                      <a:lnTo>
                        <a:pt x="202" y="94"/>
                      </a:lnTo>
                      <a:lnTo>
                        <a:pt x="203" y="94"/>
                      </a:lnTo>
                      <a:lnTo>
                        <a:pt x="204" y="94"/>
                      </a:lnTo>
                      <a:lnTo>
                        <a:pt x="204" y="95"/>
                      </a:lnTo>
                      <a:lnTo>
                        <a:pt x="205" y="95"/>
                      </a:lnTo>
                      <a:lnTo>
                        <a:pt x="205" y="97"/>
                      </a:lnTo>
                      <a:lnTo>
                        <a:pt x="206" y="97"/>
                      </a:lnTo>
                      <a:lnTo>
                        <a:pt x="206" y="98"/>
                      </a:lnTo>
                      <a:lnTo>
                        <a:pt x="208" y="98"/>
                      </a:lnTo>
                      <a:lnTo>
                        <a:pt x="209" y="98"/>
                      </a:lnTo>
                      <a:lnTo>
                        <a:pt x="210" y="99"/>
                      </a:lnTo>
                      <a:lnTo>
                        <a:pt x="211" y="99"/>
                      </a:lnTo>
                      <a:lnTo>
                        <a:pt x="211" y="98"/>
                      </a:lnTo>
                      <a:lnTo>
                        <a:pt x="213" y="98"/>
                      </a:lnTo>
                      <a:lnTo>
                        <a:pt x="213" y="97"/>
                      </a:lnTo>
                      <a:lnTo>
                        <a:pt x="214" y="97"/>
                      </a:lnTo>
                      <a:lnTo>
                        <a:pt x="215" y="98"/>
                      </a:lnTo>
                      <a:lnTo>
                        <a:pt x="216" y="98"/>
                      </a:lnTo>
                      <a:lnTo>
                        <a:pt x="218" y="99"/>
                      </a:lnTo>
                      <a:lnTo>
                        <a:pt x="219" y="99"/>
                      </a:lnTo>
                      <a:lnTo>
                        <a:pt x="220" y="99"/>
                      </a:lnTo>
                      <a:lnTo>
                        <a:pt x="221" y="99"/>
                      </a:lnTo>
                      <a:lnTo>
                        <a:pt x="222" y="99"/>
                      </a:lnTo>
                      <a:lnTo>
                        <a:pt x="224" y="99"/>
                      </a:lnTo>
                      <a:lnTo>
                        <a:pt x="224" y="100"/>
                      </a:lnTo>
                      <a:lnTo>
                        <a:pt x="225" y="101"/>
                      </a:lnTo>
                      <a:lnTo>
                        <a:pt x="225" y="103"/>
                      </a:lnTo>
                      <a:lnTo>
                        <a:pt x="225" y="104"/>
                      </a:lnTo>
                      <a:lnTo>
                        <a:pt x="226" y="104"/>
                      </a:lnTo>
                      <a:lnTo>
                        <a:pt x="226" y="105"/>
                      </a:lnTo>
                      <a:lnTo>
                        <a:pt x="227" y="105"/>
                      </a:lnTo>
                      <a:lnTo>
                        <a:pt x="229" y="105"/>
                      </a:lnTo>
                      <a:lnTo>
                        <a:pt x="230" y="104"/>
                      </a:lnTo>
                      <a:lnTo>
                        <a:pt x="231" y="103"/>
                      </a:lnTo>
                      <a:lnTo>
                        <a:pt x="232" y="103"/>
                      </a:lnTo>
                      <a:lnTo>
                        <a:pt x="233" y="103"/>
                      </a:lnTo>
                      <a:lnTo>
                        <a:pt x="232" y="103"/>
                      </a:lnTo>
                      <a:lnTo>
                        <a:pt x="232" y="101"/>
                      </a:lnTo>
                      <a:lnTo>
                        <a:pt x="232" y="100"/>
                      </a:lnTo>
                      <a:lnTo>
                        <a:pt x="231" y="99"/>
                      </a:lnTo>
                      <a:lnTo>
                        <a:pt x="232" y="100"/>
                      </a:lnTo>
                      <a:lnTo>
                        <a:pt x="233" y="100"/>
                      </a:lnTo>
                      <a:lnTo>
                        <a:pt x="235" y="100"/>
                      </a:lnTo>
                      <a:lnTo>
                        <a:pt x="235" y="99"/>
                      </a:lnTo>
                      <a:lnTo>
                        <a:pt x="236" y="99"/>
                      </a:lnTo>
                      <a:lnTo>
                        <a:pt x="237" y="99"/>
                      </a:lnTo>
                      <a:lnTo>
                        <a:pt x="237" y="98"/>
                      </a:lnTo>
                      <a:lnTo>
                        <a:pt x="236" y="98"/>
                      </a:lnTo>
                      <a:lnTo>
                        <a:pt x="236" y="97"/>
                      </a:lnTo>
                      <a:lnTo>
                        <a:pt x="236" y="95"/>
                      </a:lnTo>
                      <a:lnTo>
                        <a:pt x="235" y="94"/>
                      </a:lnTo>
                      <a:lnTo>
                        <a:pt x="233" y="94"/>
                      </a:lnTo>
                      <a:lnTo>
                        <a:pt x="232" y="93"/>
                      </a:lnTo>
                      <a:lnTo>
                        <a:pt x="232" y="92"/>
                      </a:lnTo>
                      <a:lnTo>
                        <a:pt x="233" y="92"/>
                      </a:lnTo>
                      <a:lnTo>
                        <a:pt x="235" y="92"/>
                      </a:lnTo>
                      <a:lnTo>
                        <a:pt x="236" y="92"/>
                      </a:lnTo>
                      <a:lnTo>
                        <a:pt x="237" y="92"/>
                      </a:lnTo>
                      <a:lnTo>
                        <a:pt x="237" y="90"/>
                      </a:lnTo>
                      <a:lnTo>
                        <a:pt x="237" y="89"/>
                      </a:lnTo>
                      <a:lnTo>
                        <a:pt x="238" y="88"/>
                      </a:lnTo>
                      <a:lnTo>
                        <a:pt x="238" y="87"/>
                      </a:lnTo>
                      <a:lnTo>
                        <a:pt x="240" y="85"/>
                      </a:lnTo>
                      <a:lnTo>
                        <a:pt x="238" y="84"/>
                      </a:lnTo>
                      <a:lnTo>
                        <a:pt x="238" y="83"/>
                      </a:lnTo>
                      <a:lnTo>
                        <a:pt x="240" y="83"/>
                      </a:lnTo>
                      <a:lnTo>
                        <a:pt x="240" y="82"/>
                      </a:lnTo>
                      <a:lnTo>
                        <a:pt x="240" y="81"/>
                      </a:lnTo>
                      <a:lnTo>
                        <a:pt x="240" y="79"/>
                      </a:lnTo>
                      <a:lnTo>
                        <a:pt x="238" y="78"/>
                      </a:lnTo>
                      <a:lnTo>
                        <a:pt x="242" y="76"/>
                      </a:lnTo>
                      <a:lnTo>
                        <a:pt x="245" y="77"/>
                      </a:lnTo>
                      <a:lnTo>
                        <a:pt x="246" y="78"/>
                      </a:lnTo>
                      <a:lnTo>
                        <a:pt x="246" y="79"/>
                      </a:lnTo>
                      <a:lnTo>
                        <a:pt x="246" y="81"/>
                      </a:lnTo>
                      <a:lnTo>
                        <a:pt x="247" y="81"/>
                      </a:lnTo>
                      <a:lnTo>
                        <a:pt x="248" y="81"/>
                      </a:lnTo>
                      <a:lnTo>
                        <a:pt x="249" y="82"/>
                      </a:lnTo>
                      <a:lnTo>
                        <a:pt x="249" y="83"/>
                      </a:lnTo>
                      <a:lnTo>
                        <a:pt x="249" y="84"/>
                      </a:lnTo>
                      <a:lnTo>
                        <a:pt x="249" y="85"/>
                      </a:lnTo>
                      <a:lnTo>
                        <a:pt x="249" y="87"/>
                      </a:lnTo>
                      <a:lnTo>
                        <a:pt x="248" y="87"/>
                      </a:lnTo>
                      <a:lnTo>
                        <a:pt x="247" y="88"/>
                      </a:lnTo>
                      <a:lnTo>
                        <a:pt x="248" y="89"/>
                      </a:lnTo>
                      <a:lnTo>
                        <a:pt x="248" y="90"/>
                      </a:lnTo>
                      <a:lnTo>
                        <a:pt x="249" y="90"/>
                      </a:lnTo>
                      <a:lnTo>
                        <a:pt x="249" y="92"/>
                      </a:lnTo>
                      <a:lnTo>
                        <a:pt x="249" y="93"/>
                      </a:lnTo>
                      <a:lnTo>
                        <a:pt x="251" y="93"/>
                      </a:lnTo>
                      <a:lnTo>
                        <a:pt x="252" y="94"/>
                      </a:lnTo>
                      <a:lnTo>
                        <a:pt x="252" y="95"/>
                      </a:lnTo>
                      <a:lnTo>
                        <a:pt x="253" y="97"/>
                      </a:lnTo>
                      <a:lnTo>
                        <a:pt x="252" y="97"/>
                      </a:lnTo>
                      <a:lnTo>
                        <a:pt x="251" y="98"/>
                      </a:lnTo>
                      <a:lnTo>
                        <a:pt x="251" y="99"/>
                      </a:lnTo>
                      <a:lnTo>
                        <a:pt x="251" y="100"/>
                      </a:lnTo>
                      <a:lnTo>
                        <a:pt x="251" y="103"/>
                      </a:lnTo>
                      <a:lnTo>
                        <a:pt x="251" y="104"/>
                      </a:lnTo>
                      <a:lnTo>
                        <a:pt x="251" y="105"/>
                      </a:lnTo>
                      <a:lnTo>
                        <a:pt x="253" y="105"/>
                      </a:lnTo>
                      <a:lnTo>
                        <a:pt x="254" y="105"/>
                      </a:lnTo>
                      <a:lnTo>
                        <a:pt x="256" y="104"/>
                      </a:lnTo>
                      <a:lnTo>
                        <a:pt x="257" y="104"/>
                      </a:lnTo>
                      <a:lnTo>
                        <a:pt x="258" y="105"/>
                      </a:lnTo>
                      <a:lnTo>
                        <a:pt x="259" y="105"/>
                      </a:lnTo>
                      <a:lnTo>
                        <a:pt x="260" y="103"/>
                      </a:lnTo>
                      <a:lnTo>
                        <a:pt x="260" y="101"/>
                      </a:lnTo>
                      <a:lnTo>
                        <a:pt x="263" y="101"/>
                      </a:lnTo>
                      <a:lnTo>
                        <a:pt x="264" y="100"/>
                      </a:lnTo>
                      <a:lnTo>
                        <a:pt x="265" y="101"/>
                      </a:lnTo>
                      <a:lnTo>
                        <a:pt x="269" y="103"/>
                      </a:lnTo>
                      <a:lnTo>
                        <a:pt x="272" y="103"/>
                      </a:lnTo>
                      <a:lnTo>
                        <a:pt x="273" y="103"/>
                      </a:lnTo>
                      <a:lnTo>
                        <a:pt x="274" y="103"/>
                      </a:lnTo>
                      <a:lnTo>
                        <a:pt x="275" y="103"/>
                      </a:lnTo>
                      <a:lnTo>
                        <a:pt x="276" y="103"/>
                      </a:lnTo>
                      <a:lnTo>
                        <a:pt x="278" y="103"/>
                      </a:lnTo>
                      <a:lnTo>
                        <a:pt x="278" y="101"/>
                      </a:lnTo>
                      <a:lnTo>
                        <a:pt x="278" y="100"/>
                      </a:lnTo>
                      <a:lnTo>
                        <a:pt x="280" y="101"/>
                      </a:lnTo>
                      <a:lnTo>
                        <a:pt x="281" y="101"/>
                      </a:lnTo>
                      <a:lnTo>
                        <a:pt x="283" y="101"/>
                      </a:lnTo>
                      <a:lnTo>
                        <a:pt x="284" y="101"/>
                      </a:lnTo>
                      <a:lnTo>
                        <a:pt x="284" y="100"/>
                      </a:lnTo>
                      <a:lnTo>
                        <a:pt x="285" y="100"/>
                      </a:lnTo>
                      <a:lnTo>
                        <a:pt x="285" y="99"/>
                      </a:lnTo>
                      <a:lnTo>
                        <a:pt x="286" y="98"/>
                      </a:lnTo>
                      <a:lnTo>
                        <a:pt x="287" y="98"/>
                      </a:lnTo>
                      <a:lnTo>
                        <a:pt x="289" y="98"/>
                      </a:lnTo>
                      <a:lnTo>
                        <a:pt x="290" y="98"/>
                      </a:lnTo>
                      <a:lnTo>
                        <a:pt x="291" y="98"/>
                      </a:lnTo>
                      <a:lnTo>
                        <a:pt x="291" y="99"/>
                      </a:lnTo>
                      <a:lnTo>
                        <a:pt x="292" y="98"/>
                      </a:lnTo>
                      <a:lnTo>
                        <a:pt x="292" y="99"/>
                      </a:lnTo>
                      <a:lnTo>
                        <a:pt x="295" y="98"/>
                      </a:lnTo>
                      <a:lnTo>
                        <a:pt x="295" y="97"/>
                      </a:lnTo>
                      <a:lnTo>
                        <a:pt x="296" y="95"/>
                      </a:lnTo>
                      <a:lnTo>
                        <a:pt x="297" y="94"/>
                      </a:lnTo>
                      <a:lnTo>
                        <a:pt x="299" y="94"/>
                      </a:lnTo>
                      <a:lnTo>
                        <a:pt x="299" y="93"/>
                      </a:lnTo>
                      <a:lnTo>
                        <a:pt x="301" y="93"/>
                      </a:lnTo>
                      <a:lnTo>
                        <a:pt x="301" y="92"/>
                      </a:lnTo>
                      <a:lnTo>
                        <a:pt x="302" y="92"/>
                      </a:lnTo>
                      <a:lnTo>
                        <a:pt x="302" y="90"/>
                      </a:lnTo>
                      <a:lnTo>
                        <a:pt x="302" y="89"/>
                      </a:lnTo>
                      <a:lnTo>
                        <a:pt x="302" y="88"/>
                      </a:lnTo>
                      <a:lnTo>
                        <a:pt x="301" y="87"/>
                      </a:lnTo>
                      <a:lnTo>
                        <a:pt x="301" y="85"/>
                      </a:lnTo>
                      <a:lnTo>
                        <a:pt x="300" y="85"/>
                      </a:lnTo>
                      <a:lnTo>
                        <a:pt x="299" y="84"/>
                      </a:lnTo>
                      <a:lnTo>
                        <a:pt x="299" y="83"/>
                      </a:lnTo>
                      <a:lnTo>
                        <a:pt x="299" y="82"/>
                      </a:lnTo>
                      <a:lnTo>
                        <a:pt x="297" y="81"/>
                      </a:lnTo>
                      <a:lnTo>
                        <a:pt x="297" y="79"/>
                      </a:lnTo>
                      <a:lnTo>
                        <a:pt x="299" y="78"/>
                      </a:lnTo>
                      <a:lnTo>
                        <a:pt x="299" y="77"/>
                      </a:lnTo>
                      <a:lnTo>
                        <a:pt x="300" y="77"/>
                      </a:lnTo>
                      <a:lnTo>
                        <a:pt x="300" y="76"/>
                      </a:lnTo>
                      <a:lnTo>
                        <a:pt x="299" y="73"/>
                      </a:lnTo>
                      <a:lnTo>
                        <a:pt x="297" y="72"/>
                      </a:lnTo>
                      <a:lnTo>
                        <a:pt x="297" y="71"/>
                      </a:lnTo>
                      <a:lnTo>
                        <a:pt x="297" y="70"/>
                      </a:lnTo>
                      <a:lnTo>
                        <a:pt x="299" y="70"/>
                      </a:lnTo>
                      <a:lnTo>
                        <a:pt x="299" y="68"/>
                      </a:lnTo>
                      <a:lnTo>
                        <a:pt x="300" y="68"/>
                      </a:lnTo>
                      <a:lnTo>
                        <a:pt x="301" y="67"/>
                      </a:lnTo>
                      <a:lnTo>
                        <a:pt x="302" y="67"/>
                      </a:lnTo>
                      <a:lnTo>
                        <a:pt x="303" y="67"/>
                      </a:lnTo>
                      <a:lnTo>
                        <a:pt x="306" y="67"/>
                      </a:lnTo>
                      <a:lnTo>
                        <a:pt x="306" y="66"/>
                      </a:lnTo>
                      <a:lnTo>
                        <a:pt x="307" y="67"/>
                      </a:lnTo>
                      <a:lnTo>
                        <a:pt x="308" y="66"/>
                      </a:lnTo>
                      <a:lnTo>
                        <a:pt x="310" y="66"/>
                      </a:lnTo>
                      <a:lnTo>
                        <a:pt x="311" y="67"/>
                      </a:lnTo>
                      <a:lnTo>
                        <a:pt x="311" y="68"/>
                      </a:lnTo>
                      <a:lnTo>
                        <a:pt x="311" y="70"/>
                      </a:lnTo>
                      <a:lnTo>
                        <a:pt x="313" y="70"/>
                      </a:lnTo>
                      <a:lnTo>
                        <a:pt x="313" y="71"/>
                      </a:lnTo>
                      <a:lnTo>
                        <a:pt x="314" y="72"/>
                      </a:lnTo>
                      <a:lnTo>
                        <a:pt x="314" y="73"/>
                      </a:lnTo>
                      <a:lnTo>
                        <a:pt x="314" y="74"/>
                      </a:lnTo>
                      <a:lnTo>
                        <a:pt x="316" y="76"/>
                      </a:lnTo>
                      <a:lnTo>
                        <a:pt x="317" y="77"/>
                      </a:lnTo>
                      <a:lnTo>
                        <a:pt x="318" y="77"/>
                      </a:lnTo>
                      <a:lnTo>
                        <a:pt x="318" y="78"/>
                      </a:lnTo>
                      <a:lnTo>
                        <a:pt x="318" y="79"/>
                      </a:lnTo>
                      <a:lnTo>
                        <a:pt x="318" y="81"/>
                      </a:lnTo>
                      <a:lnTo>
                        <a:pt x="319" y="81"/>
                      </a:lnTo>
                      <a:lnTo>
                        <a:pt x="319" y="79"/>
                      </a:lnTo>
                      <a:lnTo>
                        <a:pt x="321" y="81"/>
                      </a:lnTo>
                      <a:lnTo>
                        <a:pt x="322" y="82"/>
                      </a:lnTo>
                      <a:lnTo>
                        <a:pt x="323" y="83"/>
                      </a:lnTo>
                      <a:lnTo>
                        <a:pt x="324" y="84"/>
                      </a:lnTo>
                      <a:lnTo>
                        <a:pt x="323" y="84"/>
                      </a:lnTo>
                      <a:lnTo>
                        <a:pt x="322" y="87"/>
                      </a:lnTo>
                      <a:lnTo>
                        <a:pt x="323" y="87"/>
                      </a:lnTo>
                      <a:lnTo>
                        <a:pt x="324" y="87"/>
                      </a:lnTo>
                      <a:lnTo>
                        <a:pt x="326" y="87"/>
                      </a:lnTo>
                      <a:lnTo>
                        <a:pt x="327" y="87"/>
                      </a:lnTo>
                      <a:lnTo>
                        <a:pt x="328" y="85"/>
                      </a:lnTo>
                      <a:lnTo>
                        <a:pt x="329" y="85"/>
                      </a:lnTo>
                      <a:lnTo>
                        <a:pt x="330" y="85"/>
                      </a:lnTo>
                      <a:lnTo>
                        <a:pt x="330" y="84"/>
                      </a:lnTo>
                      <a:lnTo>
                        <a:pt x="332" y="84"/>
                      </a:lnTo>
                      <a:lnTo>
                        <a:pt x="332" y="85"/>
                      </a:lnTo>
                      <a:lnTo>
                        <a:pt x="332" y="83"/>
                      </a:lnTo>
                      <a:lnTo>
                        <a:pt x="332" y="82"/>
                      </a:lnTo>
                      <a:lnTo>
                        <a:pt x="332" y="81"/>
                      </a:lnTo>
                      <a:lnTo>
                        <a:pt x="333" y="81"/>
                      </a:lnTo>
                      <a:lnTo>
                        <a:pt x="334" y="81"/>
                      </a:lnTo>
                      <a:lnTo>
                        <a:pt x="335" y="79"/>
                      </a:lnTo>
                      <a:lnTo>
                        <a:pt x="337" y="79"/>
                      </a:lnTo>
                      <a:lnTo>
                        <a:pt x="338" y="81"/>
                      </a:lnTo>
                      <a:lnTo>
                        <a:pt x="339" y="81"/>
                      </a:lnTo>
                      <a:lnTo>
                        <a:pt x="340" y="79"/>
                      </a:lnTo>
                      <a:lnTo>
                        <a:pt x="341" y="79"/>
                      </a:lnTo>
                      <a:lnTo>
                        <a:pt x="341" y="78"/>
                      </a:lnTo>
                      <a:lnTo>
                        <a:pt x="341" y="77"/>
                      </a:lnTo>
                      <a:lnTo>
                        <a:pt x="341" y="76"/>
                      </a:lnTo>
                      <a:lnTo>
                        <a:pt x="343" y="74"/>
                      </a:lnTo>
                      <a:lnTo>
                        <a:pt x="344" y="74"/>
                      </a:lnTo>
                      <a:lnTo>
                        <a:pt x="344" y="73"/>
                      </a:lnTo>
                      <a:lnTo>
                        <a:pt x="346" y="71"/>
                      </a:lnTo>
                      <a:lnTo>
                        <a:pt x="348" y="70"/>
                      </a:lnTo>
                      <a:lnTo>
                        <a:pt x="349" y="70"/>
                      </a:lnTo>
                      <a:lnTo>
                        <a:pt x="349" y="71"/>
                      </a:lnTo>
                      <a:lnTo>
                        <a:pt x="350" y="71"/>
                      </a:lnTo>
                      <a:lnTo>
                        <a:pt x="351" y="71"/>
                      </a:lnTo>
                      <a:lnTo>
                        <a:pt x="353" y="71"/>
                      </a:lnTo>
                      <a:lnTo>
                        <a:pt x="354" y="71"/>
                      </a:lnTo>
                      <a:lnTo>
                        <a:pt x="355" y="71"/>
                      </a:lnTo>
                      <a:lnTo>
                        <a:pt x="356" y="70"/>
                      </a:lnTo>
                      <a:lnTo>
                        <a:pt x="357" y="70"/>
                      </a:lnTo>
                      <a:lnTo>
                        <a:pt x="359" y="68"/>
                      </a:lnTo>
                      <a:lnTo>
                        <a:pt x="360" y="68"/>
                      </a:lnTo>
                      <a:lnTo>
                        <a:pt x="361" y="68"/>
                      </a:lnTo>
                      <a:lnTo>
                        <a:pt x="362" y="68"/>
                      </a:lnTo>
                      <a:lnTo>
                        <a:pt x="364" y="67"/>
                      </a:lnTo>
                      <a:lnTo>
                        <a:pt x="365" y="67"/>
                      </a:lnTo>
                      <a:lnTo>
                        <a:pt x="367" y="68"/>
                      </a:lnTo>
                      <a:lnTo>
                        <a:pt x="368" y="68"/>
                      </a:lnTo>
                      <a:lnTo>
                        <a:pt x="368" y="70"/>
                      </a:lnTo>
                      <a:lnTo>
                        <a:pt x="370" y="70"/>
                      </a:lnTo>
                      <a:lnTo>
                        <a:pt x="371" y="70"/>
                      </a:lnTo>
                      <a:lnTo>
                        <a:pt x="372" y="70"/>
                      </a:lnTo>
                      <a:lnTo>
                        <a:pt x="373" y="70"/>
                      </a:lnTo>
                      <a:lnTo>
                        <a:pt x="375" y="70"/>
                      </a:lnTo>
                      <a:lnTo>
                        <a:pt x="375" y="68"/>
                      </a:lnTo>
                      <a:lnTo>
                        <a:pt x="376" y="68"/>
                      </a:lnTo>
                      <a:lnTo>
                        <a:pt x="378" y="68"/>
                      </a:lnTo>
                      <a:lnTo>
                        <a:pt x="381" y="68"/>
                      </a:lnTo>
                      <a:lnTo>
                        <a:pt x="383" y="67"/>
                      </a:lnTo>
                      <a:lnTo>
                        <a:pt x="384" y="67"/>
                      </a:lnTo>
                      <a:lnTo>
                        <a:pt x="386" y="67"/>
                      </a:lnTo>
                      <a:lnTo>
                        <a:pt x="387" y="67"/>
                      </a:lnTo>
                      <a:lnTo>
                        <a:pt x="388" y="67"/>
                      </a:lnTo>
                      <a:lnTo>
                        <a:pt x="388" y="66"/>
                      </a:lnTo>
                      <a:lnTo>
                        <a:pt x="389" y="65"/>
                      </a:lnTo>
                      <a:lnTo>
                        <a:pt x="392" y="62"/>
                      </a:lnTo>
                      <a:lnTo>
                        <a:pt x="393" y="62"/>
                      </a:lnTo>
                      <a:lnTo>
                        <a:pt x="394" y="62"/>
                      </a:lnTo>
                      <a:lnTo>
                        <a:pt x="395" y="62"/>
                      </a:lnTo>
                      <a:lnTo>
                        <a:pt x="397" y="62"/>
                      </a:lnTo>
                      <a:lnTo>
                        <a:pt x="397" y="61"/>
                      </a:lnTo>
                      <a:lnTo>
                        <a:pt x="397" y="60"/>
                      </a:lnTo>
                      <a:lnTo>
                        <a:pt x="397" y="58"/>
                      </a:lnTo>
                      <a:lnTo>
                        <a:pt x="395" y="58"/>
                      </a:lnTo>
                      <a:lnTo>
                        <a:pt x="397" y="58"/>
                      </a:lnTo>
                      <a:lnTo>
                        <a:pt x="397" y="57"/>
                      </a:lnTo>
                      <a:lnTo>
                        <a:pt x="398" y="56"/>
                      </a:lnTo>
                      <a:lnTo>
                        <a:pt x="398" y="55"/>
                      </a:lnTo>
                      <a:lnTo>
                        <a:pt x="397" y="54"/>
                      </a:lnTo>
                      <a:lnTo>
                        <a:pt x="397" y="52"/>
                      </a:lnTo>
                      <a:lnTo>
                        <a:pt x="398" y="52"/>
                      </a:lnTo>
                      <a:lnTo>
                        <a:pt x="398" y="51"/>
                      </a:lnTo>
                      <a:lnTo>
                        <a:pt x="399" y="50"/>
                      </a:lnTo>
                      <a:lnTo>
                        <a:pt x="398" y="49"/>
                      </a:lnTo>
                      <a:lnTo>
                        <a:pt x="399" y="46"/>
                      </a:lnTo>
                      <a:lnTo>
                        <a:pt x="399" y="45"/>
                      </a:lnTo>
                      <a:lnTo>
                        <a:pt x="398" y="45"/>
                      </a:lnTo>
                      <a:lnTo>
                        <a:pt x="397" y="44"/>
                      </a:lnTo>
                      <a:lnTo>
                        <a:pt x="395" y="45"/>
                      </a:lnTo>
                      <a:lnTo>
                        <a:pt x="394" y="45"/>
                      </a:lnTo>
                      <a:lnTo>
                        <a:pt x="393" y="45"/>
                      </a:lnTo>
                      <a:lnTo>
                        <a:pt x="392" y="45"/>
                      </a:lnTo>
                      <a:lnTo>
                        <a:pt x="391" y="45"/>
                      </a:lnTo>
                      <a:lnTo>
                        <a:pt x="391" y="44"/>
                      </a:lnTo>
                      <a:lnTo>
                        <a:pt x="389" y="43"/>
                      </a:lnTo>
                      <a:lnTo>
                        <a:pt x="388" y="43"/>
                      </a:lnTo>
                      <a:lnTo>
                        <a:pt x="387" y="40"/>
                      </a:lnTo>
                      <a:lnTo>
                        <a:pt x="387" y="39"/>
                      </a:lnTo>
                      <a:lnTo>
                        <a:pt x="386" y="39"/>
                      </a:lnTo>
                      <a:lnTo>
                        <a:pt x="384" y="39"/>
                      </a:lnTo>
                      <a:lnTo>
                        <a:pt x="384" y="38"/>
                      </a:lnTo>
                      <a:lnTo>
                        <a:pt x="386" y="36"/>
                      </a:lnTo>
                      <a:lnTo>
                        <a:pt x="386" y="35"/>
                      </a:lnTo>
                      <a:lnTo>
                        <a:pt x="386" y="34"/>
                      </a:lnTo>
                      <a:lnTo>
                        <a:pt x="387" y="34"/>
                      </a:lnTo>
                      <a:lnTo>
                        <a:pt x="387" y="35"/>
                      </a:lnTo>
                      <a:lnTo>
                        <a:pt x="388" y="35"/>
                      </a:lnTo>
                      <a:lnTo>
                        <a:pt x="389" y="34"/>
                      </a:lnTo>
                      <a:lnTo>
                        <a:pt x="391" y="33"/>
                      </a:lnTo>
                      <a:lnTo>
                        <a:pt x="391" y="31"/>
                      </a:lnTo>
                      <a:lnTo>
                        <a:pt x="389" y="31"/>
                      </a:lnTo>
                      <a:lnTo>
                        <a:pt x="389" y="30"/>
                      </a:lnTo>
                      <a:lnTo>
                        <a:pt x="389" y="29"/>
                      </a:lnTo>
                      <a:lnTo>
                        <a:pt x="389" y="28"/>
                      </a:lnTo>
                      <a:lnTo>
                        <a:pt x="388" y="28"/>
                      </a:lnTo>
                      <a:lnTo>
                        <a:pt x="388" y="24"/>
                      </a:lnTo>
                      <a:lnTo>
                        <a:pt x="387" y="24"/>
                      </a:lnTo>
                      <a:lnTo>
                        <a:pt x="387" y="23"/>
                      </a:lnTo>
                      <a:lnTo>
                        <a:pt x="386" y="22"/>
                      </a:lnTo>
                      <a:lnTo>
                        <a:pt x="386" y="20"/>
                      </a:lnTo>
                      <a:lnTo>
                        <a:pt x="387" y="19"/>
                      </a:lnTo>
                      <a:lnTo>
                        <a:pt x="387" y="18"/>
                      </a:lnTo>
                      <a:lnTo>
                        <a:pt x="389" y="17"/>
                      </a:lnTo>
                      <a:lnTo>
                        <a:pt x="391" y="17"/>
                      </a:lnTo>
                      <a:lnTo>
                        <a:pt x="391" y="16"/>
                      </a:lnTo>
                      <a:lnTo>
                        <a:pt x="391" y="14"/>
                      </a:lnTo>
                      <a:lnTo>
                        <a:pt x="391" y="13"/>
                      </a:lnTo>
                      <a:lnTo>
                        <a:pt x="391" y="11"/>
                      </a:lnTo>
                      <a:lnTo>
                        <a:pt x="389" y="11"/>
                      </a:lnTo>
                      <a:lnTo>
                        <a:pt x="388" y="11"/>
                      </a:lnTo>
                      <a:lnTo>
                        <a:pt x="387" y="9"/>
                      </a:lnTo>
                      <a:lnTo>
                        <a:pt x="387" y="8"/>
                      </a:lnTo>
                      <a:lnTo>
                        <a:pt x="386" y="8"/>
                      </a:lnTo>
                      <a:lnTo>
                        <a:pt x="384" y="8"/>
                      </a:lnTo>
                      <a:lnTo>
                        <a:pt x="389" y="7"/>
                      </a:lnTo>
                      <a:lnTo>
                        <a:pt x="392" y="7"/>
                      </a:lnTo>
                      <a:lnTo>
                        <a:pt x="393" y="7"/>
                      </a:lnTo>
                      <a:lnTo>
                        <a:pt x="394" y="6"/>
                      </a:lnTo>
                      <a:lnTo>
                        <a:pt x="398" y="6"/>
                      </a:lnTo>
                      <a:lnTo>
                        <a:pt x="400" y="4"/>
                      </a:lnTo>
                      <a:lnTo>
                        <a:pt x="403" y="4"/>
                      </a:lnTo>
                      <a:lnTo>
                        <a:pt x="404" y="4"/>
                      </a:lnTo>
                      <a:lnTo>
                        <a:pt x="405" y="3"/>
                      </a:lnTo>
                      <a:lnTo>
                        <a:pt x="407" y="4"/>
                      </a:lnTo>
                      <a:lnTo>
                        <a:pt x="409" y="4"/>
                      </a:lnTo>
                      <a:lnTo>
                        <a:pt x="410" y="4"/>
                      </a:lnTo>
                      <a:lnTo>
                        <a:pt x="410" y="3"/>
                      </a:lnTo>
                      <a:lnTo>
                        <a:pt x="410" y="4"/>
                      </a:lnTo>
                      <a:lnTo>
                        <a:pt x="410" y="3"/>
                      </a:lnTo>
                      <a:lnTo>
                        <a:pt x="411" y="3"/>
                      </a:lnTo>
                      <a:lnTo>
                        <a:pt x="413" y="3"/>
                      </a:lnTo>
                      <a:lnTo>
                        <a:pt x="413" y="4"/>
                      </a:lnTo>
                      <a:lnTo>
                        <a:pt x="414" y="4"/>
                      </a:lnTo>
                      <a:lnTo>
                        <a:pt x="415" y="4"/>
                      </a:lnTo>
                      <a:lnTo>
                        <a:pt x="416" y="4"/>
                      </a:lnTo>
                      <a:lnTo>
                        <a:pt x="418" y="4"/>
                      </a:lnTo>
                      <a:lnTo>
                        <a:pt x="419" y="4"/>
                      </a:lnTo>
                      <a:lnTo>
                        <a:pt x="420" y="4"/>
                      </a:lnTo>
                      <a:lnTo>
                        <a:pt x="421" y="4"/>
                      </a:lnTo>
                      <a:lnTo>
                        <a:pt x="422" y="4"/>
                      </a:lnTo>
                      <a:lnTo>
                        <a:pt x="424" y="4"/>
                      </a:lnTo>
                      <a:lnTo>
                        <a:pt x="425" y="4"/>
                      </a:lnTo>
                      <a:lnTo>
                        <a:pt x="425" y="6"/>
                      </a:lnTo>
                      <a:lnTo>
                        <a:pt x="426" y="6"/>
                      </a:lnTo>
                      <a:lnTo>
                        <a:pt x="427" y="6"/>
                      </a:lnTo>
                      <a:lnTo>
                        <a:pt x="429" y="6"/>
                      </a:lnTo>
                      <a:lnTo>
                        <a:pt x="430" y="6"/>
                      </a:lnTo>
                      <a:lnTo>
                        <a:pt x="431" y="6"/>
                      </a:lnTo>
                      <a:lnTo>
                        <a:pt x="432" y="6"/>
                      </a:lnTo>
                      <a:lnTo>
                        <a:pt x="432" y="4"/>
                      </a:lnTo>
                      <a:lnTo>
                        <a:pt x="432" y="6"/>
                      </a:lnTo>
                      <a:lnTo>
                        <a:pt x="432" y="4"/>
                      </a:lnTo>
                      <a:lnTo>
                        <a:pt x="434" y="4"/>
                      </a:lnTo>
                      <a:lnTo>
                        <a:pt x="434" y="6"/>
                      </a:lnTo>
                      <a:lnTo>
                        <a:pt x="435" y="6"/>
                      </a:lnTo>
                      <a:lnTo>
                        <a:pt x="436" y="6"/>
                      </a:lnTo>
                      <a:lnTo>
                        <a:pt x="436" y="7"/>
                      </a:lnTo>
                      <a:lnTo>
                        <a:pt x="437" y="7"/>
                      </a:lnTo>
                      <a:lnTo>
                        <a:pt x="438" y="7"/>
                      </a:lnTo>
                      <a:lnTo>
                        <a:pt x="440" y="7"/>
                      </a:lnTo>
                      <a:lnTo>
                        <a:pt x="441" y="7"/>
                      </a:lnTo>
                      <a:lnTo>
                        <a:pt x="442" y="7"/>
                      </a:lnTo>
                      <a:lnTo>
                        <a:pt x="442" y="6"/>
                      </a:lnTo>
                      <a:lnTo>
                        <a:pt x="443" y="6"/>
                      </a:lnTo>
                      <a:lnTo>
                        <a:pt x="445" y="6"/>
                      </a:lnTo>
                      <a:lnTo>
                        <a:pt x="446" y="7"/>
                      </a:lnTo>
                      <a:lnTo>
                        <a:pt x="446" y="6"/>
                      </a:lnTo>
                      <a:lnTo>
                        <a:pt x="447" y="6"/>
                      </a:lnTo>
                      <a:lnTo>
                        <a:pt x="448" y="4"/>
                      </a:lnTo>
                      <a:lnTo>
                        <a:pt x="448" y="6"/>
                      </a:lnTo>
                      <a:lnTo>
                        <a:pt x="449" y="6"/>
                      </a:lnTo>
                      <a:lnTo>
                        <a:pt x="449" y="4"/>
                      </a:lnTo>
                      <a:lnTo>
                        <a:pt x="451" y="4"/>
                      </a:lnTo>
                      <a:lnTo>
                        <a:pt x="452" y="4"/>
                      </a:lnTo>
                      <a:lnTo>
                        <a:pt x="453" y="6"/>
                      </a:lnTo>
                      <a:lnTo>
                        <a:pt x="454" y="6"/>
                      </a:lnTo>
                      <a:lnTo>
                        <a:pt x="456" y="4"/>
                      </a:lnTo>
                      <a:lnTo>
                        <a:pt x="457" y="4"/>
                      </a:lnTo>
                      <a:lnTo>
                        <a:pt x="457" y="3"/>
                      </a:lnTo>
                      <a:lnTo>
                        <a:pt x="458" y="3"/>
                      </a:lnTo>
                      <a:lnTo>
                        <a:pt x="459" y="3"/>
                      </a:lnTo>
                      <a:lnTo>
                        <a:pt x="459" y="2"/>
                      </a:lnTo>
                      <a:lnTo>
                        <a:pt x="461" y="2"/>
                      </a:lnTo>
                      <a:lnTo>
                        <a:pt x="462" y="2"/>
                      </a:lnTo>
                      <a:lnTo>
                        <a:pt x="463" y="2"/>
                      </a:lnTo>
                      <a:lnTo>
                        <a:pt x="463" y="1"/>
                      </a:lnTo>
                      <a:lnTo>
                        <a:pt x="463" y="0"/>
                      </a:lnTo>
                      <a:lnTo>
                        <a:pt x="464" y="0"/>
                      </a:lnTo>
                      <a:lnTo>
                        <a:pt x="464" y="1"/>
                      </a:lnTo>
                      <a:lnTo>
                        <a:pt x="465" y="1"/>
                      </a:lnTo>
                      <a:lnTo>
                        <a:pt x="465" y="2"/>
                      </a:lnTo>
                      <a:lnTo>
                        <a:pt x="467" y="3"/>
                      </a:lnTo>
                      <a:lnTo>
                        <a:pt x="467" y="4"/>
                      </a:lnTo>
                      <a:lnTo>
                        <a:pt x="467" y="6"/>
                      </a:lnTo>
                      <a:lnTo>
                        <a:pt x="468" y="6"/>
                      </a:lnTo>
                      <a:lnTo>
                        <a:pt x="469" y="6"/>
                      </a:lnTo>
                      <a:lnTo>
                        <a:pt x="469" y="7"/>
                      </a:lnTo>
                      <a:lnTo>
                        <a:pt x="470" y="7"/>
                      </a:lnTo>
                      <a:lnTo>
                        <a:pt x="472" y="7"/>
                      </a:lnTo>
                      <a:lnTo>
                        <a:pt x="472" y="8"/>
                      </a:lnTo>
                      <a:lnTo>
                        <a:pt x="473" y="8"/>
                      </a:lnTo>
                      <a:lnTo>
                        <a:pt x="474" y="9"/>
                      </a:lnTo>
                      <a:lnTo>
                        <a:pt x="474" y="11"/>
                      </a:lnTo>
                      <a:lnTo>
                        <a:pt x="474" y="12"/>
                      </a:lnTo>
                      <a:lnTo>
                        <a:pt x="474" y="13"/>
                      </a:lnTo>
                      <a:lnTo>
                        <a:pt x="475" y="13"/>
                      </a:lnTo>
                      <a:lnTo>
                        <a:pt x="475" y="14"/>
                      </a:lnTo>
                      <a:lnTo>
                        <a:pt x="474" y="14"/>
                      </a:lnTo>
                      <a:lnTo>
                        <a:pt x="474" y="16"/>
                      </a:lnTo>
                      <a:lnTo>
                        <a:pt x="474" y="17"/>
                      </a:lnTo>
                      <a:lnTo>
                        <a:pt x="474" y="18"/>
                      </a:lnTo>
                      <a:lnTo>
                        <a:pt x="475" y="18"/>
                      </a:lnTo>
                      <a:lnTo>
                        <a:pt x="475" y="19"/>
                      </a:lnTo>
                      <a:lnTo>
                        <a:pt x="475" y="20"/>
                      </a:lnTo>
                      <a:lnTo>
                        <a:pt x="476" y="20"/>
                      </a:lnTo>
                      <a:lnTo>
                        <a:pt x="476" y="22"/>
                      </a:lnTo>
                      <a:lnTo>
                        <a:pt x="476" y="23"/>
                      </a:lnTo>
                      <a:lnTo>
                        <a:pt x="475" y="23"/>
                      </a:lnTo>
                      <a:lnTo>
                        <a:pt x="476" y="23"/>
                      </a:lnTo>
                      <a:lnTo>
                        <a:pt x="476" y="24"/>
                      </a:lnTo>
                      <a:lnTo>
                        <a:pt x="476" y="25"/>
                      </a:lnTo>
                      <a:lnTo>
                        <a:pt x="478" y="25"/>
                      </a:lnTo>
                      <a:lnTo>
                        <a:pt x="478" y="27"/>
                      </a:lnTo>
                      <a:lnTo>
                        <a:pt x="478" y="28"/>
                      </a:lnTo>
                      <a:lnTo>
                        <a:pt x="478" y="29"/>
                      </a:lnTo>
                      <a:lnTo>
                        <a:pt x="476" y="29"/>
                      </a:lnTo>
                      <a:lnTo>
                        <a:pt x="476" y="30"/>
                      </a:lnTo>
                      <a:lnTo>
                        <a:pt x="478" y="30"/>
                      </a:lnTo>
                      <a:lnTo>
                        <a:pt x="478" y="31"/>
                      </a:lnTo>
                      <a:lnTo>
                        <a:pt x="476" y="31"/>
                      </a:lnTo>
                      <a:lnTo>
                        <a:pt x="476" y="33"/>
                      </a:lnTo>
                      <a:lnTo>
                        <a:pt x="478" y="33"/>
                      </a:lnTo>
                      <a:lnTo>
                        <a:pt x="476" y="34"/>
                      </a:lnTo>
                      <a:lnTo>
                        <a:pt x="476" y="35"/>
                      </a:lnTo>
                      <a:lnTo>
                        <a:pt x="476" y="36"/>
                      </a:lnTo>
                      <a:lnTo>
                        <a:pt x="476" y="38"/>
                      </a:lnTo>
                      <a:lnTo>
                        <a:pt x="478" y="38"/>
                      </a:lnTo>
                      <a:lnTo>
                        <a:pt x="478" y="39"/>
                      </a:lnTo>
                      <a:lnTo>
                        <a:pt x="478" y="40"/>
                      </a:lnTo>
                      <a:lnTo>
                        <a:pt x="479" y="40"/>
                      </a:lnTo>
                      <a:lnTo>
                        <a:pt x="479" y="41"/>
                      </a:lnTo>
                      <a:lnTo>
                        <a:pt x="478" y="43"/>
                      </a:lnTo>
                      <a:lnTo>
                        <a:pt x="479" y="43"/>
                      </a:lnTo>
                      <a:lnTo>
                        <a:pt x="479" y="44"/>
                      </a:lnTo>
                      <a:lnTo>
                        <a:pt x="479" y="45"/>
                      </a:lnTo>
                      <a:lnTo>
                        <a:pt x="479" y="46"/>
                      </a:lnTo>
                      <a:lnTo>
                        <a:pt x="479" y="47"/>
                      </a:lnTo>
                      <a:lnTo>
                        <a:pt x="479" y="49"/>
                      </a:lnTo>
                      <a:lnTo>
                        <a:pt x="479" y="50"/>
                      </a:lnTo>
                      <a:lnTo>
                        <a:pt x="479" y="51"/>
                      </a:lnTo>
                      <a:lnTo>
                        <a:pt x="479" y="52"/>
                      </a:lnTo>
                      <a:lnTo>
                        <a:pt x="479" y="54"/>
                      </a:lnTo>
                      <a:lnTo>
                        <a:pt x="478" y="54"/>
                      </a:lnTo>
                      <a:lnTo>
                        <a:pt x="478" y="55"/>
                      </a:lnTo>
                      <a:lnTo>
                        <a:pt x="479" y="55"/>
                      </a:lnTo>
                      <a:lnTo>
                        <a:pt x="479" y="56"/>
                      </a:lnTo>
                      <a:lnTo>
                        <a:pt x="478" y="56"/>
                      </a:lnTo>
                      <a:lnTo>
                        <a:pt x="478" y="57"/>
                      </a:lnTo>
                      <a:lnTo>
                        <a:pt x="478" y="58"/>
                      </a:lnTo>
                      <a:lnTo>
                        <a:pt x="479" y="58"/>
                      </a:lnTo>
                      <a:lnTo>
                        <a:pt x="478" y="58"/>
                      </a:lnTo>
                      <a:lnTo>
                        <a:pt x="478" y="60"/>
                      </a:lnTo>
                      <a:lnTo>
                        <a:pt x="478" y="61"/>
                      </a:lnTo>
                      <a:lnTo>
                        <a:pt x="478" y="62"/>
                      </a:lnTo>
                      <a:lnTo>
                        <a:pt x="478" y="63"/>
                      </a:lnTo>
                      <a:lnTo>
                        <a:pt x="476" y="63"/>
                      </a:lnTo>
                      <a:lnTo>
                        <a:pt x="476" y="65"/>
                      </a:lnTo>
                      <a:lnTo>
                        <a:pt x="478" y="65"/>
                      </a:lnTo>
                      <a:lnTo>
                        <a:pt x="478" y="66"/>
                      </a:lnTo>
                      <a:lnTo>
                        <a:pt x="476" y="66"/>
                      </a:lnTo>
                      <a:lnTo>
                        <a:pt x="478" y="66"/>
                      </a:lnTo>
                      <a:lnTo>
                        <a:pt x="478" y="67"/>
                      </a:lnTo>
                      <a:lnTo>
                        <a:pt x="476" y="67"/>
                      </a:lnTo>
                      <a:lnTo>
                        <a:pt x="478" y="68"/>
                      </a:lnTo>
                      <a:lnTo>
                        <a:pt x="478" y="70"/>
                      </a:lnTo>
                      <a:lnTo>
                        <a:pt x="476" y="70"/>
                      </a:lnTo>
                      <a:lnTo>
                        <a:pt x="476" y="71"/>
                      </a:lnTo>
                      <a:lnTo>
                        <a:pt x="478" y="71"/>
                      </a:lnTo>
                      <a:lnTo>
                        <a:pt x="478" y="72"/>
                      </a:lnTo>
                      <a:lnTo>
                        <a:pt x="478" y="73"/>
                      </a:lnTo>
                      <a:lnTo>
                        <a:pt x="479" y="73"/>
                      </a:lnTo>
                      <a:lnTo>
                        <a:pt x="479" y="74"/>
                      </a:lnTo>
                      <a:lnTo>
                        <a:pt x="479" y="76"/>
                      </a:lnTo>
                      <a:lnTo>
                        <a:pt x="480" y="76"/>
                      </a:lnTo>
                      <a:lnTo>
                        <a:pt x="480" y="77"/>
                      </a:lnTo>
                      <a:lnTo>
                        <a:pt x="480" y="78"/>
                      </a:lnTo>
                      <a:lnTo>
                        <a:pt x="481" y="78"/>
                      </a:lnTo>
                      <a:lnTo>
                        <a:pt x="481" y="79"/>
                      </a:lnTo>
                      <a:lnTo>
                        <a:pt x="481" y="81"/>
                      </a:lnTo>
                      <a:lnTo>
                        <a:pt x="481" y="82"/>
                      </a:lnTo>
                      <a:lnTo>
                        <a:pt x="483" y="83"/>
                      </a:lnTo>
                      <a:lnTo>
                        <a:pt x="483" y="84"/>
                      </a:lnTo>
                      <a:lnTo>
                        <a:pt x="484" y="84"/>
                      </a:lnTo>
                      <a:lnTo>
                        <a:pt x="484" y="85"/>
                      </a:lnTo>
                      <a:lnTo>
                        <a:pt x="484" y="87"/>
                      </a:lnTo>
                      <a:lnTo>
                        <a:pt x="484" y="88"/>
                      </a:lnTo>
                      <a:lnTo>
                        <a:pt x="484" y="89"/>
                      </a:lnTo>
                      <a:lnTo>
                        <a:pt x="484" y="90"/>
                      </a:lnTo>
                      <a:lnTo>
                        <a:pt x="485" y="90"/>
                      </a:lnTo>
                      <a:lnTo>
                        <a:pt x="485" y="92"/>
                      </a:lnTo>
                      <a:lnTo>
                        <a:pt x="485" y="93"/>
                      </a:lnTo>
                      <a:lnTo>
                        <a:pt x="484" y="93"/>
                      </a:lnTo>
                      <a:lnTo>
                        <a:pt x="485" y="93"/>
                      </a:lnTo>
                      <a:lnTo>
                        <a:pt x="485" y="94"/>
                      </a:lnTo>
                      <a:lnTo>
                        <a:pt x="485" y="95"/>
                      </a:lnTo>
                      <a:lnTo>
                        <a:pt x="485" y="97"/>
                      </a:lnTo>
                      <a:lnTo>
                        <a:pt x="485" y="98"/>
                      </a:lnTo>
                      <a:lnTo>
                        <a:pt x="486" y="98"/>
                      </a:lnTo>
                      <a:lnTo>
                        <a:pt x="486" y="99"/>
                      </a:lnTo>
                      <a:lnTo>
                        <a:pt x="486" y="100"/>
                      </a:lnTo>
                      <a:lnTo>
                        <a:pt x="486" y="101"/>
                      </a:lnTo>
                      <a:lnTo>
                        <a:pt x="488" y="101"/>
                      </a:lnTo>
                      <a:lnTo>
                        <a:pt x="489" y="101"/>
                      </a:lnTo>
                      <a:lnTo>
                        <a:pt x="490" y="100"/>
                      </a:lnTo>
                      <a:lnTo>
                        <a:pt x="490" y="101"/>
                      </a:lnTo>
                      <a:lnTo>
                        <a:pt x="490" y="103"/>
                      </a:lnTo>
                      <a:lnTo>
                        <a:pt x="490" y="104"/>
                      </a:lnTo>
                      <a:lnTo>
                        <a:pt x="491" y="104"/>
                      </a:lnTo>
                      <a:lnTo>
                        <a:pt x="491" y="105"/>
                      </a:lnTo>
                      <a:lnTo>
                        <a:pt x="491" y="106"/>
                      </a:lnTo>
                      <a:lnTo>
                        <a:pt x="492" y="106"/>
                      </a:lnTo>
                      <a:lnTo>
                        <a:pt x="492" y="108"/>
                      </a:lnTo>
                      <a:lnTo>
                        <a:pt x="494" y="108"/>
                      </a:lnTo>
                      <a:lnTo>
                        <a:pt x="494" y="109"/>
                      </a:lnTo>
                      <a:lnTo>
                        <a:pt x="495" y="109"/>
                      </a:lnTo>
                      <a:lnTo>
                        <a:pt x="496" y="109"/>
                      </a:lnTo>
                      <a:lnTo>
                        <a:pt x="496" y="110"/>
                      </a:lnTo>
                      <a:lnTo>
                        <a:pt x="497" y="110"/>
                      </a:lnTo>
                      <a:lnTo>
                        <a:pt x="499" y="111"/>
                      </a:lnTo>
                      <a:lnTo>
                        <a:pt x="500" y="111"/>
                      </a:lnTo>
                      <a:lnTo>
                        <a:pt x="500" y="112"/>
                      </a:lnTo>
                      <a:lnTo>
                        <a:pt x="501" y="112"/>
                      </a:lnTo>
                      <a:lnTo>
                        <a:pt x="501" y="114"/>
                      </a:lnTo>
                      <a:lnTo>
                        <a:pt x="501" y="115"/>
                      </a:lnTo>
                      <a:lnTo>
                        <a:pt x="501" y="116"/>
                      </a:lnTo>
                      <a:lnTo>
                        <a:pt x="502" y="116"/>
                      </a:lnTo>
                      <a:lnTo>
                        <a:pt x="502" y="117"/>
                      </a:lnTo>
                      <a:lnTo>
                        <a:pt x="503" y="119"/>
                      </a:lnTo>
                      <a:lnTo>
                        <a:pt x="503" y="120"/>
                      </a:lnTo>
                      <a:lnTo>
                        <a:pt x="503" y="121"/>
                      </a:lnTo>
                      <a:lnTo>
                        <a:pt x="503" y="122"/>
                      </a:lnTo>
                      <a:lnTo>
                        <a:pt x="505" y="122"/>
                      </a:lnTo>
                      <a:lnTo>
                        <a:pt x="505" y="124"/>
                      </a:lnTo>
                      <a:lnTo>
                        <a:pt x="505" y="125"/>
                      </a:lnTo>
                      <a:lnTo>
                        <a:pt x="505" y="126"/>
                      </a:lnTo>
                      <a:lnTo>
                        <a:pt x="505" y="127"/>
                      </a:lnTo>
                      <a:lnTo>
                        <a:pt x="505" y="128"/>
                      </a:lnTo>
                      <a:lnTo>
                        <a:pt x="506" y="128"/>
                      </a:lnTo>
                      <a:lnTo>
                        <a:pt x="506" y="130"/>
                      </a:lnTo>
                      <a:lnTo>
                        <a:pt x="506" y="131"/>
                      </a:lnTo>
                      <a:lnTo>
                        <a:pt x="507" y="131"/>
                      </a:lnTo>
                      <a:lnTo>
                        <a:pt x="507" y="132"/>
                      </a:lnTo>
                      <a:lnTo>
                        <a:pt x="507" y="133"/>
                      </a:lnTo>
                      <a:lnTo>
                        <a:pt x="508" y="132"/>
                      </a:lnTo>
                      <a:lnTo>
                        <a:pt x="508" y="133"/>
                      </a:lnTo>
                      <a:lnTo>
                        <a:pt x="508" y="135"/>
                      </a:lnTo>
                      <a:lnTo>
                        <a:pt x="510" y="135"/>
                      </a:lnTo>
                      <a:lnTo>
                        <a:pt x="510" y="136"/>
                      </a:lnTo>
                      <a:lnTo>
                        <a:pt x="510" y="137"/>
                      </a:lnTo>
                      <a:lnTo>
                        <a:pt x="511" y="137"/>
                      </a:lnTo>
                      <a:lnTo>
                        <a:pt x="511" y="138"/>
                      </a:lnTo>
                      <a:lnTo>
                        <a:pt x="512" y="140"/>
                      </a:lnTo>
                      <a:lnTo>
                        <a:pt x="512" y="141"/>
                      </a:lnTo>
                      <a:lnTo>
                        <a:pt x="513" y="142"/>
                      </a:lnTo>
                      <a:lnTo>
                        <a:pt x="515" y="143"/>
                      </a:lnTo>
                      <a:lnTo>
                        <a:pt x="522" y="141"/>
                      </a:lnTo>
                      <a:lnTo>
                        <a:pt x="545" y="175"/>
                      </a:lnTo>
                      <a:lnTo>
                        <a:pt x="545" y="176"/>
                      </a:lnTo>
                      <a:lnTo>
                        <a:pt x="544" y="176"/>
                      </a:lnTo>
                      <a:lnTo>
                        <a:pt x="544" y="178"/>
                      </a:lnTo>
                      <a:lnTo>
                        <a:pt x="544" y="179"/>
                      </a:lnTo>
                      <a:lnTo>
                        <a:pt x="543" y="179"/>
                      </a:lnTo>
                      <a:lnTo>
                        <a:pt x="542" y="179"/>
                      </a:lnTo>
                      <a:lnTo>
                        <a:pt x="542" y="180"/>
                      </a:lnTo>
                      <a:lnTo>
                        <a:pt x="540" y="180"/>
                      </a:lnTo>
                      <a:lnTo>
                        <a:pt x="540" y="181"/>
                      </a:lnTo>
                      <a:lnTo>
                        <a:pt x="542" y="181"/>
                      </a:lnTo>
                      <a:lnTo>
                        <a:pt x="542" y="182"/>
                      </a:lnTo>
                      <a:lnTo>
                        <a:pt x="540" y="184"/>
                      </a:lnTo>
                      <a:lnTo>
                        <a:pt x="540" y="185"/>
                      </a:lnTo>
                      <a:lnTo>
                        <a:pt x="540" y="186"/>
                      </a:lnTo>
                      <a:lnTo>
                        <a:pt x="539" y="187"/>
                      </a:lnTo>
                      <a:lnTo>
                        <a:pt x="539" y="189"/>
                      </a:lnTo>
                      <a:lnTo>
                        <a:pt x="539" y="190"/>
                      </a:lnTo>
                      <a:lnTo>
                        <a:pt x="538" y="190"/>
                      </a:lnTo>
                      <a:lnTo>
                        <a:pt x="538" y="191"/>
                      </a:lnTo>
                      <a:lnTo>
                        <a:pt x="539" y="192"/>
                      </a:lnTo>
                      <a:lnTo>
                        <a:pt x="539" y="194"/>
                      </a:lnTo>
                      <a:lnTo>
                        <a:pt x="540" y="194"/>
                      </a:lnTo>
                      <a:lnTo>
                        <a:pt x="540" y="195"/>
                      </a:lnTo>
                      <a:lnTo>
                        <a:pt x="540" y="196"/>
                      </a:lnTo>
                      <a:lnTo>
                        <a:pt x="540" y="197"/>
                      </a:lnTo>
                      <a:lnTo>
                        <a:pt x="542" y="198"/>
                      </a:lnTo>
                      <a:lnTo>
                        <a:pt x="542" y="200"/>
                      </a:lnTo>
                      <a:lnTo>
                        <a:pt x="542" y="201"/>
                      </a:lnTo>
                      <a:lnTo>
                        <a:pt x="543" y="201"/>
                      </a:lnTo>
                      <a:lnTo>
                        <a:pt x="543" y="202"/>
                      </a:lnTo>
                      <a:lnTo>
                        <a:pt x="543" y="203"/>
                      </a:lnTo>
                      <a:lnTo>
                        <a:pt x="544" y="203"/>
                      </a:lnTo>
                      <a:lnTo>
                        <a:pt x="544" y="205"/>
                      </a:lnTo>
                      <a:lnTo>
                        <a:pt x="545" y="205"/>
                      </a:lnTo>
                      <a:lnTo>
                        <a:pt x="545" y="206"/>
                      </a:lnTo>
                      <a:lnTo>
                        <a:pt x="546" y="206"/>
                      </a:lnTo>
                      <a:lnTo>
                        <a:pt x="548" y="206"/>
                      </a:lnTo>
                      <a:lnTo>
                        <a:pt x="548" y="207"/>
                      </a:lnTo>
                      <a:lnTo>
                        <a:pt x="549" y="207"/>
                      </a:lnTo>
                      <a:lnTo>
                        <a:pt x="549" y="208"/>
                      </a:lnTo>
                      <a:lnTo>
                        <a:pt x="550" y="209"/>
                      </a:lnTo>
                      <a:lnTo>
                        <a:pt x="551" y="209"/>
                      </a:lnTo>
                      <a:lnTo>
                        <a:pt x="551" y="211"/>
                      </a:lnTo>
                      <a:lnTo>
                        <a:pt x="553" y="211"/>
                      </a:lnTo>
                      <a:lnTo>
                        <a:pt x="553" y="212"/>
                      </a:lnTo>
                      <a:lnTo>
                        <a:pt x="554" y="212"/>
                      </a:lnTo>
                      <a:lnTo>
                        <a:pt x="555" y="212"/>
                      </a:lnTo>
                      <a:lnTo>
                        <a:pt x="555" y="213"/>
                      </a:lnTo>
                      <a:lnTo>
                        <a:pt x="556" y="213"/>
                      </a:lnTo>
                      <a:lnTo>
                        <a:pt x="556" y="214"/>
                      </a:lnTo>
                      <a:lnTo>
                        <a:pt x="557" y="214"/>
                      </a:lnTo>
                      <a:lnTo>
                        <a:pt x="559" y="214"/>
                      </a:lnTo>
                      <a:lnTo>
                        <a:pt x="559" y="216"/>
                      </a:lnTo>
                      <a:lnTo>
                        <a:pt x="560" y="216"/>
                      </a:lnTo>
                      <a:lnTo>
                        <a:pt x="561" y="216"/>
                      </a:lnTo>
                      <a:lnTo>
                        <a:pt x="562" y="216"/>
                      </a:lnTo>
                      <a:lnTo>
                        <a:pt x="562" y="217"/>
                      </a:lnTo>
                      <a:lnTo>
                        <a:pt x="564" y="217"/>
                      </a:lnTo>
                      <a:lnTo>
                        <a:pt x="564" y="218"/>
                      </a:lnTo>
                      <a:lnTo>
                        <a:pt x="565" y="218"/>
                      </a:lnTo>
                      <a:lnTo>
                        <a:pt x="565" y="219"/>
                      </a:lnTo>
                      <a:lnTo>
                        <a:pt x="566" y="219"/>
                      </a:lnTo>
                      <a:lnTo>
                        <a:pt x="566" y="221"/>
                      </a:lnTo>
                      <a:lnTo>
                        <a:pt x="567" y="221"/>
                      </a:lnTo>
                      <a:lnTo>
                        <a:pt x="567" y="222"/>
                      </a:lnTo>
                      <a:lnTo>
                        <a:pt x="569" y="222"/>
                      </a:lnTo>
                      <a:lnTo>
                        <a:pt x="569" y="223"/>
                      </a:lnTo>
                      <a:lnTo>
                        <a:pt x="570" y="223"/>
                      </a:lnTo>
                      <a:lnTo>
                        <a:pt x="571" y="224"/>
                      </a:lnTo>
                      <a:lnTo>
                        <a:pt x="572" y="224"/>
                      </a:lnTo>
                      <a:lnTo>
                        <a:pt x="572" y="225"/>
                      </a:lnTo>
                      <a:lnTo>
                        <a:pt x="573" y="225"/>
                      </a:lnTo>
                      <a:lnTo>
                        <a:pt x="573" y="227"/>
                      </a:lnTo>
                      <a:lnTo>
                        <a:pt x="575" y="227"/>
                      </a:lnTo>
                      <a:lnTo>
                        <a:pt x="576" y="227"/>
                      </a:lnTo>
                      <a:lnTo>
                        <a:pt x="577" y="227"/>
                      </a:lnTo>
                      <a:lnTo>
                        <a:pt x="577" y="228"/>
                      </a:lnTo>
                      <a:lnTo>
                        <a:pt x="577" y="229"/>
                      </a:lnTo>
                      <a:lnTo>
                        <a:pt x="577" y="230"/>
                      </a:lnTo>
                      <a:lnTo>
                        <a:pt x="577" y="232"/>
                      </a:lnTo>
                      <a:lnTo>
                        <a:pt x="576" y="232"/>
                      </a:lnTo>
                      <a:lnTo>
                        <a:pt x="576" y="233"/>
                      </a:lnTo>
                      <a:lnTo>
                        <a:pt x="577" y="233"/>
                      </a:lnTo>
                      <a:lnTo>
                        <a:pt x="577" y="234"/>
                      </a:lnTo>
                      <a:lnTo>
                        <a:pt x="577" y="235"/>
                      </a:lnTo>
                      <a:lnTo>
                        <a:pt x="578" y="235"/>
                      </a:lnTo>
                      <a:lnTo>
                        <a:pt x="578" y="236"/>
                      </a:lnTo>
                      <a:lnTo>
                        <a:pt x="577" y="236"/>
                      </a:lnTo>
                      <a:lnTo>
                        <a:pt x="577" y="238"/>
                      </a:lnTo>
                      <a:lnTo>
                        <a:pt x="577" y="239"/>
                      </a:lnTo>
                      <a:lnTo>
                        <a:pt x="578" y="239"/>
                      </a:lnTo>
                      <a:lnTo>
                        <a:pt x="577" y="239"/>
                      </a:lnTo>
                      <a:lnTo>
                        <a:pt x="577" y="240"/>
                      </a:lnTo>
                      <a:lnTo>
                        <a:pt x="577" y="241"/>
                      </a:lnTo>
                      <a:lnTo>
                        <a:pt x="577" y="243"/>
                      </a:lnTo>
                      <a:lnTo>
                        <a:pt x="578" y="243"/>
                      </a:lnTo>
                      <a:lnTo>
                        <a:pt x="578" y="244"/>
                      </a:lnTo>
                      <a:lnTo>
                        <a:pt x="578" y="245"/>
                      </a:lnTo>
                      <a:lnTo>
                        <a:pt x="578" y="246"/>
                      </a:lnTo>
                      <a:lnTo>
                        <a:pt x="580" y="248"/>
                      </a:lnTo>
                      <a:lnTo>
                        <a:pt x="578" y="248"/>
                      </a:lnTo>
                      <a:lnTo>
                        <a:pt x="578" y="249"/>
                      </a:lnTo>
                      <a:lnTo>
                        <a:pt x="578" y="250"/>
                      </a:lnTo>
                      <a:lnTo>
                        <a:pt x="580" y="250"/>
                      </a:lnTo>
                      <a:lnTo>
                        <a:pt x="580" y="251"/>
                      </a:lnTo>
                      <a:lnTo>
                        <a:pt x="581" y="251"/>
                      </a:lnTo>
                      <a:lnTo>
                        <a:pt x="581" y="252"/>
                      </a:lnTo>
                      <a:lnTo>
                        <a:pt x="581" y="254"/>
                      </a:lnTo>
                      <a:lnTo>
                        <a:pt x="581" y="255"/>
                      </a:lnTo>
                      <a:lnTo>
                        <a:pt x="582" y="255"/>
                      </a:lnTo>
                      <a:lnTo>
                        <a:pt x="581" y="255"/>
                      </a:lnTo>
                      <a:lnTo>
                        <a:pt x="581" y="256"/>
                      </a:lnTo>
                      <a:lnTo>
                        <a:pt x="581" y="257"/>
                      </a:lnTo>
                      <a:lnTo>
                        <a:pt x="581" y="259"/>
                      </a:lnTo>
                      <a:lnTo>
                        <a:pt x="582" y="259"/>
                      </a:lnTo>
                      <a:lnTo>
                        <a:pt x="582" y="260"/>
                      </a:lnTo>
                      <a:lnTo>
                        <a:pt x="583" y="261"/>
                      </a:lnTo>
                      <a:lnTo>
                        <a:pt x="583" y="262"/>
                      </a:lnTo>
                      <a:lnTo>
                        <a:pt x="584" y="262"/>
                      </a:lnTo>
                      <a:lnTo>
                        <a:pt x="584" y="263"/>
                      </a:lnTo>
                      <a:lnTo>
                        <a:pt x="584" y="265"/>
                      </a:lnTo>
                      <a:lnTo>
                        <a:pt x="586" y="265"/>
                      </a:lnTo>
                      <a:lnTo>
                        <a:pt x="586" y="266"/>
                      </a:lnTo>
                      <a:lnTo>
                        <a:pt x="587" y="266"/>
                      </a:lnTo>
                      <a:lnTo>
                        <a:pt x="587" y="267"/>
                      </a:lnTo>
                      <a:lnTo>
                        <a:pt x="586" y="267"/>
                      </a:lnTo>
                      <a:lnTo>
                        <a:pt x="586" y="268"/>
                      </a:lnTo>
                      <a:lnTo>
                        <a:pt x="587" y="268"/>
                      </a:lnTo>
                      <a:lnTo>
                        <a:pt x="587" y="270"/>
                      </a:lnTo>
                      <a:lnTo>
                        <a:pt x="587" y="271"/>
                      </a:lnTo>
                      <a:lnTo>
                        <a:pt x="588" y="271"/>
                      </a:lnTo>
                      <a:lnTo>
                        <a:pt x="588" y="272"/>
                      </a:lnTo>
                      <a:lnTo>
                        <a:pt x="587" y="272"/>
                      </a:lnTo>
                      <a:lnTo>
                        <a:pt x="587" y="273"/>
                      </a:lnTo>
                      <a:lnTo>
                        <a:pt x="588" y="273"/>
                      </a:lnTo>
                      <a:lnTo>
                        <a:pt x="588" y="275"/>
                      </a:lnTo>
                      <a:lnTo>
                        <a:pt x="588" y="276"/>
                      </a:lnTo>
                      <a:lnTo>
                        <a:pt x="588" y="277"/>
                      </a:lnTo>
                      <a:lnTo>
                        <a:pt x="587" y="277"/>
                      </a:lnTo>
                      <a:lnTo>
                        <a:pt x="587" y="278"/>
                      </a:lnTo>
                      <a:lnTo>
                        <a:pt x="588" y="278"/>
                      </a:lnTo>
                      <a:lnTo>
                        <a:pt x="588" y="279"/>
                      </a:lnTo>
                      <a:lnTo>
                        <a:pt x="589" y="279"/>
                      </a:lnTo>
                      <a:lnTo>
                        <a:pt x="589" y="281"/>
                      </a:lnTo>
                      <a:lnTo>
                        <a:pt x="589" y="282"/>
                      </a:lnTo>
                      <a:lnTo>
                        <a:pt x="591" y="282"/>
                      </a:lnTo>
                      <a:lnTo>
                        <a:pt x="591" y="283"/>
                      </a:lnTo>
                      <a:lnTo>
                        <a:pt x="592" y="283"/>
                      </a:lnTo>
                      <a:lnTo>
                        <a:pt x="591" y="284"/>
                      </a:lnTo>
                      <a:lnTo>
                        <a:pt x="591" y="286"/>
                      </a:lnTo>
                      <a:lnTo>
                        <a:pt x="589" y="286"/>
                      </a:lnTo>
                      <a:lnTo>
                        <a:pt x="589" y="287"/>
                      </a:lnTo>
                      <a:lnTo>
                        <a:pt x="589" y="288"/>
                      </a:lnTo>
                      <a:lnTo>
                        <a:pt x="589" y="289"/>
                      </a:lnTo>
                      <a:lnTo>
                        <a:pt x="591" y="289"/>
                      </a:lnTo>
                      <a:lnTo>
                        <a:pt x="591" y="290"/>
                      </a:lnTo>
                      <a:lnTo>
                        <a:pt x="591" y="292"/>
                      </a:lnTo>
                      <a:lnTo>
                        <a:pt x="591" y="293"/>
                      </a:lnTo>
                      <a:lnTo>
                        <a:pt x="591" y="294"/>
                      </a:lnTo>
                      <a:lnTo>
                        <a:pt x="592" y="294"/>
                      </a:lnTo>
                      <a:lnTo>
                        <a:pt x="593" y="294"/>
                      </a:lnTo>
                      <a:lnTo>
                        <a:pt x="594" y="294"/>
                      </a:lnTo>
                      <a:lnTo>
                        <a:pt x="593" y="295"/>
                      </a:lnTo>
                      <a:lnTo>
                        <a:pt x="594" y="295"/>
                      </a:lnTo>
                      <a:lnTo>
                        <a:pt x="594" y="297"/>
                      </a:lnTo>
                      <a:lnTo>
                        <a:pt x="594" y="298"/>
                      </a:lnTo>
                      <a:lnTo>
                        <a:pt x="593" y="298"/>
                      </a:lnTo>
                      <a:lnTo>
                        <a:pt x="593" y="299"/>
                      </a:lnTo>
                      <a:lnTo>
                        <a:pt x="593" y="300"/>
                      </a:lnTo>
                      <a:lnTo>
                        <a:pt x="593" y="302"/>
                      </a:lnTo>
                      <a:lnTo>
                        <a:pt x="593" y="303"/>
                      </a:lnTo>
                      <a:lnTo>
                        <a:pt x="594" y="304"/>
                      </a:lnTo>
                      <a:lnTo>
                        <a:pt x="594" y="305"/>
                      </a:lnTo>
                      <a:lnTo>
                        <a:pt x="596" y="304"/>
                      </a:lnTo>
                      <a:lnTo>
                        <a:pt x="596" y="305"/>
                      </a:lnTo>
                      <a:lnTo>
                        <a:pt x="597" y="305"/>
                      </a:lnTo>
                      <a:lnTo>
                        <a:pt x="597" y="306"/>
                      </a:lnTo>
                      <a:lnTo>
                        <a:pt x="598" y="306"/>
                      </a:lnTo>
                      <a:lnTo>
                        <a:pt x="598" y="308"/>
                      </a:lnTo>
                      <a:lnTo>
                        <a:pt x="599" y="308"/>
                      </a:lnTo>
                      <a:lnTo>
                        <a:pt x="599" y="309"/>
                      </a:lnTo>
                      <a:lnTo>
                        <a:pt x="599" y="310"/>
                      </a:lnTo>
                      <a:lnTo>
                        <a:pt x="599" y="311"/>
                      </a:lnTo>
                      <a:lnTo>
                        <a:pt x="598" y="311"/>
                      </a:lnTo>
                      <a:lnTo>
                        <a:pt x="599" y="311"/>
                      </a:lnTo>
                      <a:lnTo>
                        <a:pt x="599" y="313"/>
                      </a:lnTo>
                      <a:lnTo>
                        <a:pt x="600" y="313"/>
                      </a:lnTo>
                      <a:lnTo>
                        <a:pt x="602" y="313"/>
                      </a:lnTo>
                      <a:lnTo>
                        <a:pt x="603" y="313"/>
                      </a:lnTo>
                      <a:lnTo>
                        <a:pt x="604" y="313"/>
                      </a:lnTo>
                      <a:lnTo>
                        <a:pt x="605" y="313"/>
                      </a:lnTo>
                      <a:lnTo>
                        <a:pt x="605" y="314"/>
                      </a:lnTo>
                      <a:lnTo>
                        <a:pt x="607" y="314"/>
                      </a:lnTo>
                      <a:lnTo>
                        <a:pt x="608" y="314"/>
                      </a:lnTo>
                      <a:lnTo>
                        <a:pt x="609" y="315"/>
                      </a:lnTo>
                      <a:lnTo>
                        <a:pt x="610" y="315"/>
                      </a:lnTo>
                      <a:lnTo>
                        <a:pt x="611" y="315"/>
                      </a:lnTo>
                      <a:lnTo>
                        <a:pt x="611" y="316"/>
                      </a:lnTo>
                      <a:lnTo>
                        <a:pt x="613" y="316"/>
                      </a:lnTo>
                      <a:lnTo>
                        <a:pt x="614" y="316"/>
                      </a:lnTo>
                      <a:lnTo>
                        <a:pt x="614" y="317"/>
                      </a:lnTo>
                      <a:lnTo>
                        <a:pt x="615" y="317"/>
                      </a:lnTo>
                      <a:lnTo>
                        <a:pt x="615" y="319"/>
                      </a:lnTo>
                      <a:lnTo>
                        <a:pt x="614" y="319"/>
                      </a:lnTo>
                      <a:lnTo>
                        <a:pt x="614" y="320"/>
                      </a:lnTo>
                      <a:lnTo>
                        <a:pt x="615" y="320"/>
                      </a:lnTo>
                      <a:lnTo>
                        <a:pt x="615" y="322"/>
                      </a:lnTo>
                      <a:lnTo>
                        <a:pt x="615" y="324"/>
                      </a:lnTo>
                      <a:lnTo>
                        <a:pt x="616" y="324"/>
                      </a:lnTo>
                      <a:lnTo>
                        <a:pt x="618" y="324"/>
                      </a:lnTo>
                      <a:lnTo>
                        <a:pt x="616" y="325"/>
                      </a:lnTo>
                      <a:lnTo>
                        <a:pt x="618" y="325"/>
                      </a:lnTo>
                      <a:lnTo>
                        <a:pt x="619" y="325"/>
                      </a:lnTo>
                      <a:lnTo>
                        <a:pt x="619" y="326"/>
                      </a:lnTo>
                      <a:lnTo>
                        <a:pt x="620" y="326"/>
                      </a:lnTo>
                      <a:lnTo>
                        <a:pt x="620" y="327"/>
                      </a:lnTo>
                      <a:lnTo>
                        <a:pt x="619" y="327"/>
                      </a:lnTo>
                      <a:lnTo>
                        <a:pt x="619" y="329"/>
                      </a:lnTo>
                      <a:lnTo>
                        <a:pt x="620" y="329"/>
                      </a:lnTo>
                      <a:lnTo>
                        <a:pt x="620" y="330"/>
                      </a:lnTo>
                      <a:lnTo>
                        <a:pt x="620" y="331"/>
                      </a:lnTo>
                      <a:lnTo>
                        <a:pt x="620" y="332"/>
                      </a:lnTo>
                      <a:lnTo>
                        <a:pt x="621" y="332"/>
                      </a:lnTo>
                      <a:lnTo>
                        <a:pt x="621" y="333"/>
                      </a:lnTo>
                      <a:lnTo>
                        <a:pt x="623" y="333"/>
                      </a:lnTo>
                      <a:lnTo>
                        <a:pt x="623" y="335"/>
                      </a:lnTo>
                      <a:lnTo>
                        <a:pt x="621" y="335"/>
                      </a:lnTo>
                      <a:lnTo>
                        <a:pt x="623" y="335"/>
                      </a:lnTo>
                      <a:lnTo>
                        <a:pt x="623" y="336"/>
                      </a:lnTo>
                      <a:lnTo>
                        <a:pt x="623" y="337"/>
                      </a:lnTo>
                      <a:lnTo>
                        <a:pt x="623" y="338"/>
                      </a:lnTo>
                      <a:lnTo>
                        <a:pt x="621" y="340"/>
                      </a:lnTo>
                      <a:lnTo>
                        <a:pt x="623" y="340"/>
                      </a:lnTo>
                      <a:lnTo>
                        <a:pt x="623" y="341"/>
                      </a:lnTo>
                      <a:lnTo>
                        <a:pt x="623" y="340"/>
                      </a:lnTo>
                      <a:lnTo>
                        <a:pt x="623" y="341"/>
                      </a:lnTo>
                      <a:lnTo>
                        <a:pt x="621" y="341"/>
                      </a:lnTo>
                      <a:lnTo>
                        <a:pt x="623" y="341"/>
                      </a:lnTo>
                      <a:lnTo>
                        <a:pt x="623" y="342"/>
                      </a:lnTo>
                      <a:lnTo>
                        <a:pt x="623" y="343"/>
                      </a:lnTo>
                      <a:lnTo>
                        <a:pt x="623" y="344"/>
                      </a:lnTo>
                      <a:lnTo>
                        <a:pt x="623" y="346"/>
                      </a:lnTo>
                      <a:lnTo>
                        <a:pt x="624" y="346"/>
                      </a:lnTo>
                      <a:lnTo>
                        <a:pt x="624" y="347"/>
                      </a:lnTo>
                      <a:lnTo>
                        <a:pt x="624" y="348"/>
                      </a:lnTo>
                      <a:lnTo>
                        <a:pt x="625" y="348"/>
                      </a:lnTo>
                      <a:lnTo>
                        <a:pt x="625" y="349"/>
                      </a:lnTo>
                      <a:lnTo>
                        <a:pt x="626" y="349"/>
                      </a:lnTo>
                      <a:lnTo>
                        <a:pt x="626" y="351"/>
                      </a:lnTo>
                      <a:lnTo>
                        <a:pt x="626" y="352"/>
                      </a:lnTo>
                      <a:lnTo>
                        <a:pt x="627" y="352"/>
                      </a:lnTo>
                      <a:lnTo>
                        <a:pt x="627" y="353"/>
                      </a:lnTo>
                      <a:lnTo>
                        <a:pt x="627" y="354"/>
                      </a:lnTo>
                      <a:lnTo>
                        <a:pt x="627" y="356"/>
                      </a:lnTo>
                      <a:lnTo>
                        <a:pt x="629" y="356"/>
                      </a:lnTo>
                      <a:lnTo>
                        <a:pt x="627" y="357"/>
                      </a:lnTo>
                      <a:lnTo>
                        <a:pt x="627" y="358"/>
                      </a:lnTo>
                      <a:lnTo>
                        <a:pt x="627" y="359"/>
                      </a:lnTo>
                      <a:lnTo>
                        <a:pt x="627" y="360"/>
                      </a:lnTo>
                      <a:lnTo>
                        <a:pt x="629" y="360"/>
                      </a:lnTo>
                      <a:lnTo>
                        <a:pt x="627" y="360"/>
                      </a:lnTo>
                      <a:lnTo>
                        <a:pt x="627" y="362"/>
                      </a:lnTo>
                      <a:lnTo>
                        <a:pt x="627" y="363"/>
                      </a:lnTo>
                      <a:lnTo>
                        <a:pt x="627" y="364"/>
                      </a:lnTo>
                      <a:lnTo>
                        <a:pt x="629" y="364"/>
                      </a:lnTo>
                      <a:lnTo>
                        <a:pt x="630" y="364"/>
                      </a:lnTo>
                      <a:lnTo>
                        <a:pt x="630" y="365"/>
                      </a:lnTo>
                      <a:lnTo>
                        <a:pt x="629" y="367"/>
                      </a:lnTo>
                      <a:lnTo>
                        <a:pt x="629" y="368"/>
                      </a:lnTo>
                      <a:lnTo>
                        <a:pt x="629" y="369"/>
                      </a:lnTo>
                      <a:lnTo>
                        <a:pt x="629" y="370"/>
                      </a:lnTo>
                      <a:lnTo>
                        <a:pt x="627" y="370"/>
                      </a:lnTo>
                      <a:lnTo>
                        <a:pt x="627" y="371"/>
                      </a:lnTo>
                      <a:lnTo>
                        <a:pt x="627" y="373"/>
                      </a:lnTo>
                      <a:lnTo>
                        <a:pt x="629" y="374"/>
                      </a:lnTo>
                      <a:lnTo>
                        <a:pt x="630" y="375"/>
                      </a:lnTo>
                      <a:lnTo>
                        <a:pt x="630" y="376"/>
                      </a:lnTo>
                      <a:lnTo>
                        <a:pt x="630" y="378"/>
                      </a:lnTo>
                      <a:lnTo>
                        <a:pt x="629" y="378"/>
                      </a:lnTo>
                      <a:lnTo>
                        <a:pt x="629" y="379"/>
                      </a:lnTo>
                      <a:lnTo>
                        <a:pt x="630" y="379"/>
                      </a:lnTo>
                      <a:lnTo>
                        <a:pt x="630" y="380"/>
                      </a:lnTo>
                      <a:lnTo>
                        <a:pt x="629" y="380"/>
                      </a:lnTo>
                      <a:lnTo>
                        <a:pt x="629" y="381"/>
                      </a:lnTo>
                      <a:lnTo>
                        <a:pt x="629" y="383"/>
                      </a:lnTo>
                      <a:lnTo>
                        <a:pt x="629" y="384"/>
                      </a:lnTo>
                      <a:lnTo>
                        <a:pt x="627" y="384"/>
                      </a:lnTo>
                      <a:lnTo>
                        <a:pt x="627" y="385"/>
                      </a:lnTo>
                      <a:lnTo>
                        <a:pt x="627" y="386"/>
                      </a:lnTo>
                      <a:lnTo>
                        <a:pt x="627" y="387"/>
                      </a:lnTo>
                      <a:lnTo>
                        <a:pt x="627" y="389"/>
                      </a:lnTo>
                      <a:lnTo>
                        <a:pt x="627" y="390"/>
                      </a:lnTo>
                      <a:lnTo>
                        <a:pt x="627" y="391"/>
                      </a:lnTo>
                      <a:lnTo>
                        <a:pt x="626" y="392"/>
                      </a:lnTo>
                      <a:lnTo>
                        <a:pt x="626" y="394"/>
                      </a:lnTo>
                      <a:lnTo>
                        <a:pt x="626" y="395"/>
                      </a:lnTo>
                      <a:lnTo>
                        <a:pt x="627" y="395"/>
                      </a:lnTo>
                      <a:lnTo>
                        <a:pt x="627" y="396"/>
                      </a:lnTo>
                      <a:lnTo>
                        <a:pt x="613" y="392"/>
                      </a:lnTo>
                      <a:lnTo>
                        <a:pt x="602" y="385"/>
                      </a:lnTo>
                      <a:lnTo>
                        <a:pt x="596" y="384"/>
                      </a:lnTo>
                      <a:lnTo>
                        <a:pt x="580" y="391"/>
                      </a:lnTo>
                      <a:lnTo>
                        <a:pt x="567" y="394"/>
                      </a:lnTo>
                      <a:lnTo>
                        <a:pt x="559" y="398"/>
                      </a:lnTo>
                      <a:lnTo>
                        <a:pt x="554" y="400"/>
                      </a:lnTo>
                      <a:lnTo>
                        <a:pt x="545" y="400"/>
                      </a:lnTo>
                      <a:lnTo>
                        <a:pt x="526" y="390"/>
                      </a:lnTo>
                      <a:lnTo>
                        <a:pt x="516" y="389"/>
                      </a:lnTo>
                      <a:lnTo>
                        <a:pt x="515" y="389"/>
                      </a:lnTo>
                      <a:lnTo>
                        <a:pt x="511" y="387"/>
                      </a:lnTo>
                      <a:lnTo>
                        <a:pt x="508" y="387"/>
                      </a:lnTo>
                      <a:lnTo>
                        <a:pt x="507" y="387"/>
                      </a:lnTo>
                      <a:lnTo>
                        <a:pt x="503" y="389"/>
                      </a:lnTo>
                      <a:lnTo>
                        <a:pt x="500" y="395"/>
                      </a:lnTo>
                      <a:lnTo>
                        <a:pt x="512" y="408"/>
                      </a:lnTo>
                      <a:lnTo>
                        <a:pt x="518" y="408"/>
                      </a:lnTo>
                      <a:lnTo>
                        <a:pt x="518" y="420"/>
                      </a:lnTo>
                      <a:lnTo>
                        <a:pt x="517" y="425"/>
                      </a:lnTo>
                      <a:lnTo>
                        <a:pt x="515" y="432"/>
                      </a:lnTo>
                      <a:lnTo>
                        <a:pt x="524" y="443"/>
                      </a:lnTo>
                      <a:lnTo>
                        <a:pt x="526" y="455"/>
                      </a:lnTo>
                      <a:lnTo>
                        <a:pt x="526" y="456"/>
                      </a:lnTo>
                      <a:lnTo>
                        <a:pt x="524" y="456"/>
                      </a:lnTo>
                      <a:lnTo>
                        <a:pt x="523" y="456"/>
                      </a:lnTo>
                      <a:lnTo>
                        <a:pt x="523" y="458"/>
                      </a:lnTo>
                      <a:lnTo>
                        <a:pt x="522" y="458"/>
                      </a:lnTo>
                      <a:lnTo>
                        <a:pt x="521" y="458"/>
                      </a:lnTo>
                      <a:lnTo>
                        <a:pt x="521" y="459"/>
                      </a:lnTo>
                      <a:lnTo>
                        <a:pt x="519" y="459"/>
                      </a:lnTo>
                      <a:lnTo>
                        <a:pt x="518" y="459"/>
                      </a:lnTo>
                      <a:lnTo>
                        <a:pt x="518" y="460"/>
                      </a:lnTo>
                      <a:lnTo>
                        <a:pt x="517" y="460"/>
                      </a:lnTo>
                      <a:lnTo>
                        <a:pt x="510" y="471"/>
                      </a:lnTo>
                      <a:lnTo>
                        <a:pt x="508" y="479"/>
                      </a:lnTo>
                      <a:lnTo>
                        <a:pt x="508" y="496"/>
                      </a:lnTo>
                      <a:lnTo>
                        <a:pt x="507" y="506"/>
                      </a:lnTo>
                      <a:lnTo>
                        <a:pt x="507" y="515"/>
                      </a:lnTo>
                      <a:lnTo>
                        <a:pt x="507" y="517"/>
                      </a:lnTo>
                      <a:lnTo>
                        <a:pt x="505" y="519"/>
                      </a:lnTo>
                      <a:lnTo>
                        <a:pt x="505" y="520"/>
                      </a:lnTo>
                      <a:lnTo>
                        <a:pt x="505" y="522"/>
                      </a:lnTo>
                      <a:lnTo>
                        <a:pt x="503" y="524"/>
                      </a:lnTo>
                      <a:lnTo>
                        <a:pt x="503" y="534"/>
                      </a:lnTo>
                      <a:lnTo>
                        <a:pt x="503" y="535"/>
                      </a:lnTo>
                      <a:lnTo>
                        <a:pt x="503" y="537"/>
                      </a:lnTo>
                      <a:lnTo>
                        <a:pt x="505" y="541"/>
                      </a:lnTo>
                      <a:lnTo>
                        <a:pt x="505" y="542"/>
                      </a:lnTo>
                      <a:lnTo>
                        <a:pt x="506" y="542"/>
                      </a:lnTo>
                      <a:lnTo>
                        <a:pt x="508" y="544"/>
                      </a:lnTo>
                      <a:lnTo>
                        <a:pt x="511" y="545"/>
                      </a:lnTo>
                      <a:lnTo>
                        <a:pt x="512" y="547"/>
                      </a:lnTo>
                      <a:lnTo>
                        <a:pt x="513" y="550"/>
                      </a:lnTo>
                      <a:lnTo>
                        <a:pt x="513" y="551"/>
                      </a:lnTo>
                      <a:lnTo>
                        <a:pt x="523" y="557"/>
                      </a:lnTo>
                      <a:lnTo>
                        <a:pt x="522" y="566"/>
                      </a:lnTo>
                      <a:lnTo>
                        <a:pt x="522" y="574"/>
                      </a:lnTo>
                      <a:lnTo>
                        <a:pt x="524" y="577"/>
                      </a:lnTo>
                      <a:lnTo>
                        <a:pt x="527" y="582"/>
                      </a:lnTo>
                      <a:lnTo>
                        <a:pt x="529" y="600"/>
                      </a:lnTo>
                      <a:lnTo>
                        <a:pt x="534" y="605"/>
                      </a:lnTo>
                      <a:lnTo>
                        <a:pt x="535" y="609"/>
                      </a:lnTo>
                      <a:lnTo>
                        <a:pt x="530" y="617"/>
                      </a:lnTo>
                      <a:lnTo>
                        <a:pt x="534" y="625"/>
                      </a:lnTo>
                      <a:lnTo>
                        <a:pt x="530" y="641"/>
                      </a:lnTo>
                      <a:lnTo>
                        <a:pt x="537" y="649"/>
                      </a:lnTo>
                      <a:lnTo>
                        <a:pt x="546" y="649"/>
                      </a:lnTo>
                      <a:lnTo>
                        <a:pt x="549" y="653"/>
                      </a:lnTo>
                      <a:lnTo>
                        <a:pt x="549" y="654"/>
                      </a:lnTo>
                      <a:lnTo>
                        <a:pt x="550" y="657"/>
                      </a:lnTo>
                      <a:lnTo>
                        <a:pt x="551" y="657"/>
                      </a:lnTo>
                      <a:lnTo>
                        <a:pt x="551" y="658"/>
                      </a:lnTo>
                      <a:lnTo>
                        <a:pt x="550" y="658"/>
                      </a:lnTo>
                      <a:lnTo>
                        <a:pt x="550" y="659"/>
                      </a:lnTo>
                      <a:lnTo>
                        <a:pt x="550" y="660"/>
                      </a:lnTo>
                      <a:lnTo>
                        <a:pt x="550" y="661"/>
                      </a:lnTo>
                      <a:lnTo>
                        <a:pt x="550" y="663"/>
                      </a:lnTo>
                      <a:lnTo>
                        <a:pt x="549" y="663"/>
                      </a:lnTo>
                      <a:lnTo>
                        <a:pt x="548" y="664"/>
                      </a:lnTo>
                      <a:lnTo>
                        <a:pt x="548" y="665"/>
                      </a:lnTo>
                      <a:lnTo>
                        <a:pt x="546" y="666"/>
                      </a:lnTo>
                      <a:lnTo>
                        <a:pt x="546" y="668"/>
                      </a:lnTo>
                      <a:lnTo>
                        <a:pt x="546" y="669"/>
                      </a:lnTo>
                      <a:lnTo>
                        <a:pt x="546" y="670"/>
                      </a:lnTo>
                      <a:lnTo>
                        <a:pt x="545" y="671"/>
                      </a:lnTo>
                      <a:lnTo>
                        <a:pt x="546" y="671"/>
                      </a:lnTo>
                      <a:lnTo>
                        <a:pt x="546" y="673"/>
                      </a:lnTo>
                      <a:lnTo>
                        <a:pt x="546" y="674"/>
                      </a:lnTo>
                      <a:lnTo>
                        <a:pt x="545" y="675"/>
                      </a:lnTo>
                      <a:lnTo>
                        <a:pt x="544" y="676"/>
                      </a:lnTo>
                      <a:lnTo>
                        <a:pt x="543" y="677"/>
                      </a:lnTo>
                      <a:lnTo>
                        <a:pt x="543" y="679"/>
                      </a:lnTo>
                      <a:lnTo>
                        <a:pt x="554" y="684"/>
                      </a:lnTo>
                      <a:lnTo>
                        <a:pt x="553" y="690"/>
                      </a:lnTo>
                      <a:lnTo>
                        <a:pt x="554" y="693"/>
                      </a:lnTo>
                      <a:lnTo>
                        <a:pt x="554" y="707"/>
                      </a:lnTo>
                      <a:lnTo>
                        <a:pt x="553" y="713"/>
                      </a:lnTo>
                      <a:lnTo>
                        <a:pt x="551" y="723"/>
                      </a:lnTo>
                      <a:lnTo>
                        <a:pt x="545" y="729"/>
                      </a:lnTo>
                      <a:lnTo>
                        <a:pt x="544" y="730"/>
                      </a:lnTo>
                      <a:lnTo>
                        <a:pt x="539" y="735"/>
                      </a:lnTo>
                      <a:lnTo>
                        <a:pt x="543" y="739"/>
                      </a:lnTo>
                      <a:lnTo>
                        <a:pt x="548" y="746"/>
                      </a:lnTo>
                      <a:lnTo>
                        <a:pt x="553" y="756"/>
                      </a:lnTo>
                      <a:lnTo>
                        <a:pt x="551" y="763"/>
                      </a:lnTo>
                      <a:lnTo>
                        <a:pt x="560" y="773"/>
                      </a:lnTo>
                      <a:lnTo>
                        <a:pt x="567" y="784"/>
                      </a:lnTo>
                      <a:lnTo>
                        <a:pt x="570" y="784"/>
                      </a:lnTo>
                      <a:lnTo>
                        <a:pt x="571" y="787"/>
                      </a:lnTo>
                      <a:lnTo>
                        <a:pt x="573" y="796"/>
                      </a:lnTo>
                      <a:lnTo>
                        <a:pt x="575" y="799"/>
                      </a:lnTo>
                      <a:lnTo>
                        <a:pt x="578" y="803"/>
                      </a:lnTo>
                      <a:lnTo>
                        <a:pt x="576" y="810"/>
                      </a:lnTo>
                      <a:lnTo>
                        <a:pt x="575" y="819"/>
                      </a:lnTo>
                      <a:lnTo>
                        <a:pt x="571" y="827"/>
                      </a:lnTo>
                      <a:lnTo>
                        <a:pt x="561" y="837"/>
                      </a:lnTo>
                      <a:lnTo>
                        <a:pt x="562" y="843"/>
                      </a:lnTo>
                      <a:lnTo>
                        <a:pt x="556" y="846"/>
                      </a:lnTo>
                      <a:lnTo>
                        <a:pt x="556" y="859"/>
                      </a:lnTo>
                      <a:lnTo>
                        <a:pt x="555" y="862"/>
                      </a:lnTo>
                      <a:lnTo>
                        <a:pt x="554" y="865"/>
                      </a:lnTo>
                      <a:lnTo>
                        <a:pt x="561" y="874"/>
                      </a:lnTo>
                      <a:lnTo>
                        <a:pt x="564" y="881"/>
                      </a:lnTo>
                      <a:lnTo>
                        <a:pt x="570" y="882"/>
                      </a:lnTo>
                      <a:lnTo>
                        <a:pt x="586" y="889"/>
                      </a:lnTo>
                      <a:lnTo>
                        <a:pt x="594" y="895"/>
                      </a:lnTo>
                      <a:lnTo>
                        <a:pt x="598" y="907"/>
                      </a:lnTo>
                      <a:lnTo>
                        <a:pt x="609" y="916"/>
                      </a:lnTo>
                      <a:lnTo>
                        <a:pt x="618" y="919"/>
                      </a:lnTo>
                      <a:lnTo>
                        <a:pt x="618" y="924"/>
                      </a:lnTo>
                      <a:lnTo>
                        <a:pt x="616" y="928"/>
                      </a:lnTo>
                      <a:lnTo>
                        <a:pt x="625" y="934"/>
                      </a:lnTo>
                      <a:lnTo>
                        <a:pt x="629" y="940"/>
                      </a:lnTo>
                      <a:lnTo>
                        <a:pt x="635" y="946"/>
                      </a:lnTo>
                      <a:lnTo>
                        <a:pt x="637" y="949"/>
                      </a:lnTo>
                      <a:lnTo>
                        <a:pt x="631" y="968"/>
                      </a:lnTo>
                      <a:lnTo>
                        <a:pt x="623" y="967"/>
                      </a:lnTo>
                      <a:lnTo>
                        <a:pt x="611" y="962"/>
                      </a:lnTo>
                      <a:lnTo>
                        <a:pt x="605" y="961"/>
                      </a:lnTo>
                      <a:lnTo>
                        <a:pt x="592" y="957"/>
                      </a:lnTo>
                      <a:lnTo>
                        <a:pt x="580" y="959"/>
                      </a:lnTo>
                      <a:lnTo>
                        <a:pt x="571" y="965"/>
                      </a:lnTo>
                      <a:lnTo>
                        <a:pt x="566" y="960"/>
                      </a:lnTo>
                      <a:lnTo>
                        <a:pt x="566" y="957"/>
                      </a:lnTo>
                      <a:lnTo>
                        <a:pt x="560" y="949"/>
                      </a:lnTo>
                      <a:lnTo>
                        <a:pt x="559" y="945"/>
                      </a:lnTo>
                      <a:lnTo>
                        <a:pt x="553" y="962"/>
                      </a:lnTo>
                      <a:lnTo>
                        <a:pt x="548" y="967"/>
                      </a:lnTo>
                      <a:lnTo>
                        <a:pt x="546" y="967"/>
                      </a:lnTo>
                      <a:lnTo>
                        <a:pt x="545" y="967"/>
                      </a:lnTo>
                      <a:lnTo>
                        <a:pt x="544" y="967"/>
                      </a:lnTo>
                      <a:lnTo>
                        <a:pt x="543" y="968"/>
                      </a:lnTo>
                      <a:lnTo>
                        <a:pt x="542" y="968"/>
                      </a:lnTo>
                      <a:lnTo>
                        <a:pt x="540" y="968"/>
                      </a:lnTo>
                      <a:lnTo>
                        <a:pt x="539" y="968"/>
                      </a:lnTo>
                      <a:lnTo>
                        <a:pt x="538" y="968"/>
                      </a:lnTo>
                      <a:lnTo>
                        <a:pt x="537" y="968"/>
                      </a:lnTo>
                      <a:lnTo>
                        <a:pt x="535" y="968"/>
                      </a:lnTo>
                      <a:lnTo>
                        <a:pt x="534" y="968"/>
                      </a:lnTo>
                      <a:lnTo>
                        <a:pt x="534" y="970"/>
                      </a:lnTo>
                      <a:lnTo>
                        <a:pt x="533" y="968"/>
                      </a:lnTo>
                      <a:lnTo>
                        <a:pt x="518" y="962"/>
                      </a:lnTo>
                      <a:lnTo>
                        <a:pt x="519" y="957"/>
                      </a:lnTo>
                      <a:lnTo>
                        <a:pt x="521" y="955"/>
                      </a:lnTo>
                      <a:lnTo>
                        <a:pt x="522" y="952"/>
                      </a:lnTo>
                      <a:lnTo>
                        <a:pt x="522" y="951"/>
                      </a:lnTo>
                      <a:lnTo>
                        <a:pt x="521" y="951"/>
                      </a:lnTo>
                      <a:lnTo>
                        <a:pt x="519" y="950"/>
                      </a:lnTo>
                      <a:lnTo>
                        <a:pt x="518" y="949"/>
                      </a:lnTo>
                      <a:lnTo>
                        <a:pt x="518" y="947"/>
                      </a:lnTo>
                      <a:lnTo>
                        <a:pt x="517" y="946"/>
                      </a:lnTo>
                      <a:lnTo>
                        <a:pt x="517" y="945"/>
                      </a:lnTo>
                      <a:lnTo>
                        <a:pt x="516" y="944"/>
                      </a:lnTo>
                      <a:lnTo>
                        <a:pt x="516" y="943"/>
                      </a:lnTo>
                      <a:lnTo>
                        <a:pt x="516" y="941"/>
                      </a:lnTo>
                      <a:lnTo>
                        <a:pt x="515" y="941"/>
                      </a:lnTo>
                      <a:lnTo>
                        <a:pt x="515" y="940"/>
                      </a:lnTo>
                      <a:lnTo>
                        <a:pt x="515" y="939"/>
                      </a:lnTo>
                      <a:lnTo>
                        <a:pt x="516" y="936"/>
                      </a:lnTo>
                      <a:lnTo>
                        <a:pt x="502" y="935"/>
                      </a:lnTo>
                      <a:lnTo>
                        <a:pt x="499" y="932"/>
                      </a:lnTo>
                      <a:lnTo>
                        <a:pt x="494" y="929"/>
                      </a:lnTo>
                      <a:lnTo>
                        <a:pt x="488" y="923"/>
                      </a:lnTo>
                      <a:lnTo>
                        <a:pt x="485" y="917"/>
                      </a:lnTo>
                      <a:lnTo>
                        <a:pt x="478" y="912"/>
                      </a:lnTo>
                      <a:lnTo>
                        <a:pt x="476" y="912"/>
                      </a:lnTo>
                      <a:lnTo>
                        <a:pt x="476" y="911"/>
                      </a:lnTo>
                      <a:lnTo>
                        <a:pt x="476" y="909"/>
                      </a:lnTo>
                      <a:lnTo>
                        <a:pt x="476" y="908"/>
                      </a:lnTo>
                      <a:lnTo>
                        <a:pt x="476" y="907"/>
                      </a:lnTo>
                      <a:lnTo>
                        <a:pt x="475" y="907"/>
                      </a:lnTo>
                      <a:lnTo>
                        <a:pt x="475" y="906"/>
                      </a:lnTo>
                      <a:lnTo>
                        <a:pt x="475" y="904"/>
                      </a:lnTo>
                      <a:lnTo>
                        <a:pt x="474" y="904"/>
                      </a:lnTo>
                      <a:lnTo>
                        <a:pt x="474" y="903"/>
                      </a:lnTo>
                      <a:lnTo>
                        <a:pt x="473" y="903"/>
                      </a:lnTo>
                      <a:lnTo>
                        <a:pt x="474" y="903"/>
                      </a:lnTo>
                      <a:lnTo>
                        <a:pt x="474" y="902"/>
                      </a:lnTo>
                      <a:lnTo>
                        <a:pt x="474" y="901"/>
                      </a:lnTo>
                      <a:lnTo>
                        <a:pt x="474" y="900"/>
                      </a:lnTo>
                      <a:lnTo>
                        <a:pt x="473" y="900"/>
                      </a:lnTo>
                      <a:lnTo>
                        <a:pt x="473" y="898"/>
                      </a:lnTo>
                      <a:lnTo>
                        <a:pt x="472" y="898"/>
                      </a:lnTo>
                      <a:lnTo>
                        <a:pt x="470" y="898"/>
                      </a:lnTo>
                      <a:lnTo>
                        <a:pt x="469" y="897"/>
                      </a:lnTo>
                      <a:lnTo>
                        <a:pt x="469" y="896"/>
                      </a:lnTo>
                      <a:lnTo>
                        <a:pt x="469" y="895"/>
                      </a:lnTo>
                      <a:lnTo>
                        <a:pt x="469" y="893"/>
                      </a:lnTo>
                      <a:lnTo>
                        <a:pt x="469" y="892"/>
                      </a:lnTo>
                      <a:lnTo>
                        <a:pt x="469" y="891"/>
                      </a:lnTo>
                      <a:lnTo>
                        <a:pt x="469" y="890"/>
                      </a:lnTo>
                      <a:lnTo>
                        <a:pt x="468" y="890"/>
                      </a:lnTo>
                      <a:lnTo>
                        <a:pt x="467" y="890"/>
                      </a:lnTo>
                      <a:lnTo>
                        <a:pt x="467" y="889"/>
                      </a:lnTo>
                      <a:lnTo>
                        <a:pt x="465" y="889"/>
                      </a:lnTo>
                      <a:lnTo>
                        <a:pt x="467" y="889"/>
                      </a:lnTo>
                      <a:lnTo>
                        <a:pt x="467" y="887"/>
                      </a:lnTo>
                      <a:lnTo>
                        <a:pt x="467" y="886"/>
                      </a:lnTo>
                      <a:lnTo>
                        <a:pt x="465" y="886"/>
                      </a:lnTo>
                      <a:lnTo>
                        <a:pt x="465" y="885"/>
                      </a:lnTo>
                      <a:lnTo>
                        <a:pt x="464" y="885"/>
                      </a:lnTo>
                      <a:lnTo>
                        <a:pt x="464" y="884"/>
                      </a:lnTo>
                      <a:lnTo>
                        <a:pt x="463" y="884"/>
                      </a:lnTo>
                      <a:lnTo>
                        <a:pt x="463" y="882"/>
                      </a:lnTo>
                      <a:lnTo>
                        <a:pt x="463" y="881"/>
                      </a:lnTo>
                      <a:lnTo>
                        <a:pt x="462" y="881"/>
                      </a:lnTo>
                      <a:lnTo>
                        <a:pt x="462" y="880"/>
                      </a:lnTo>
                      <a:lnTo>
                        <a:pt x="463" y="880"/>
                      </a:lnTo>
                      <a:lnTo>
                        <a:pt x="463" y="879"/>
                      </a:lnTo>
                      <a:lnTo>
                        <a:pt x="463" y="877"/>
                      </a:lnTo>
                      <a:lnTo>
                        <a:pt x="464" y="877"/>
                      </a:lnTo>
                      <a:lnTo>
                        <a:pt x="464" y="876"/>
                      </a:lnTo>
                      <a:lnTo>
                        <a:pt x="465" y="875"/>
                      </a:lnTo>
                      <a:lnTo>
                        <a:pt x="465" y="874"/>
                      </a:lnTo>
                      <a:lnTo>
                        <a:pt x="467" y="874"/>
                      </a:lnTo>
                      <a:lnTo>
                        <a:pt x="467" y="873"/>
                      </a:lnTo>
                      <a:lnTo>
                        <a:pt x="467" y="871"/>
                      </a:lnTo>
                      <a:lnTo>
                        <a:pt x="467" y="870"/>
                      </a:lnTo>
                      <a:lnTo>
                        <a:pt x="467" y="869"/>
                      </a:lnTo>
                      <a:lnTo>
                        <a:pt x="468" y="869"/>
                      </a:lnTo>
                      <a:lnTo>
                        <a:pt x="468" y="868"/>
                      </a:lnTo>
                      <a:lnTo>
                        <a:pt x="468" y="866"/>
                      </a:lnTo>
                      <a:lnTo>
                        <a:pt x="468" y="865"/>
                      </a:lnTo>
                      <a:lnTo>
                        <a:pt x="467" y="865"/>
                      </a:lnTo>
                      <a:lnTo>
                        <a:pt x="467" y="864"/>
                      </a:lnTo>
                      <a:lnTo>
                        <a:pt x="465" y="864"/>
                      </a:lnTo>
                      <a:lnTo>
                        <a:pt x="464" y="864"/>
                      </a:lnTo>
                      <a:lnTo>
                        <a:pt x="464" y="863"/>
                      </a:lnTo>
                      <a:lnTo>
                        <a:pt x="464" y="862"/>
                      </a:lnTo>
                      <a:lnTo>
                        <a:pt x="464" y="860"/>
                      </a:lnTo>
                      <a:lnTo>
                        <a:pt x="463" y="860"/>
                      </a:lnTo>
                      <a:lnTo>
                        <a:pt x="463" y="859"/>
                      </a:lnTo>
                      <a:lnTo>
                        <a:pt x="463" y="858"/>
                      </a:lnTo>
                      <a:lnTo>
                        <a:pt x="463" y="857"/>
                      </a:lnTo>
                      <a:lnTo>
                        <a:pt x="463" y="855"/>
                      </a:lnTo>
                      <a:lnTo>
                        <a:pt x="462" y="855"/>
                      </a:lnTo>
                      <a:lnTo>
                        <a:pt x="462" y="854"/>
                      </a:lnTo>
                      <a:lnTo>
                        <a:pt x="463" y="854"/>
                      </a:lnTo>
                      <a:lnTo>
                        <a:pt x="463" y="853"/>
                      </a:lnTo>
                      <a:lnTo>
                        <a:pt x="463" y="852"/>
                      </a:lnTo>
                      <a:lnTo>
                        <a:pt x="464" y="852"/>
                      </a:lnTo>
                      <a:lnTo>
                        <a:pt x="464" y="850"/>
                      </a:lnTo>
                      <a:lnTo>
                        <a:pt x="464" y="849"/>
                      </a:lnTo>
                      <a:lnTo>
                        <a:pt x="463" y="849"/>
                      </a:lnTo>
                      <a:lnTo>
                        <a:pt x="463" y="848"/>
                      </a:lnTo>
                      <a:lnTo>
                        <a:pt x="463" y="847"/>
                      </a:lnTo>
                      <a:lnTo>
                        <a:pt x="462" y="847"/>
                      </a:lnTo>
                      <a:lnTo>
                        <a:pt x="462" y="846"/>
                      </a:lnTo>
                      <a:lnTo>
                        <a:pt x="462" y="844"/>
                      </a:lnTo>
                      <a:lnTo>
                        <a:pt x="462" y="843"/>
                      </a:lnTo>
                      <a:lnTo>
                        <a:pt x="461" y="843"/>
                      </a:lnTo>
                      <a:lnTo>
                        <a:pt x="461" y="842"/>
                      </a:lnTo>
                      <a:lnTo>
                        <a:pt x="459" y="842"/>
                      </a:lnTo>
                      <a:lnTo>
                        <a:pt x="459" y="841"/>
                      </a:lnTo>
                      <a:lnTo>
                        <a:pt x="458" y="841"/>
                      </a:lnTo>
                      <a:lnTo>
                        <a:pt x="458" y="839"/>
                      </a:lnTo>
                      <a:lnTo>
                        <a:pt x="457" y="839"/>
                      </a:lnTo>
                      <a:lnTo>
                        <a:pt x="457" y="838"/>
                      </a:lnTo>
                      <a:lnTo>
                        <a:pt x="456" y="838"/>
                      </a:lnTo>
                      <a:lnTo>
                        <a:pt x="456" y="837"/>
                      </a:lnTo>
                      <a:lnTo>
                        <a:pt x="454" y="837"/>
                      </a:lnTo>
                      <a:lnTo>
                        <a:pt x="454" y="836"/>
                      </a:lnTo>
                      <a:lnTo>
                        <a:pt x="454" y="835"/>
                      </a:lnTo>
                      <a:lnTo>
                        <a:pt x="454" y="833"/>
                      </a:lnTo>
                      <a:lnTo>
                        <a:pt x="454" y="835"/>
                      </a:lnTo>
                      <a:lnTo>
                        <a:pt x="453" y="835"/>
                      </a:lnTo>
                      <a:lnTo>
                        <a:pt x="452" y="835"/>
                      </a:lnTo>
                      <a:lnTo>
                        <a:pt x="452" y="833"/>
                      </a:lnTo>
                      <a:lnTo>
                        <a:pt x="451" y="833"/>
                      </a:lnTo>
                      <a:lnTo>
                        <a:pt x="451" y="832"/>
                      </a:lnTo>
                      <a:lnTo>
                        <a:pt x="449" y="832"/>
                      </a:lnTo>
                      <a:lnTo>
                        <a:pt x="449" y="831"/>
                      </a:lnTo>
                      <a:lnTo>
                        <a:pt x="449" y="830"/>
                      </a:lnTo>
                      <a:lnTo>
                        <a:pt x="448" y="830"/>
                      </a:lnTo>
                      <a:lnTo>
                        <a:pt x="447" y="830"/>
                      </a:lnTo>
                      <a:lnTo>
                        <a:pt x="447" y="831"/>
                      </a:lnTo>
                      <a:lnTo>
                        <a:pt x="446" y="831"/>
                      </a:lnTo>
                      <a:lnTo>
                        <a:pt x="445" y="830"/>
                      </a:lnTo>
                      <a:lnTo>
                        <a:pt x="443" y="830"/>
                      </a:lnTo>
                      <a:lnTo>
                        <a:pt x="443" y="831"/>
                      </a:lnTo>
                      <a:lnTo>
                        <a:pt x="442" y="831"/>
                      </a:lnTo>
                      <a:lnTo>
                        <a:pt x="441" y="831"/>
                      </a:lnTo>
                      <a:lnTo>
                        <a:pt x="440" y="831"/>
                      </a:lnTo>
                      <a:lnTo>
                        <a:pt x="440" y="830"/>
                      </a:lnTo>
                      <a:lnTo>
                        <a:pt x="438" y="830"/>
                      </a:lnTo>
                      <a:lnTo>
                        <a:pt x="438" y="828"/>
                      </a:lnTo>
                      <a:lnTo>
                        <a:pt x="438" y="827"/>
                      </a:lnTo>
                      <a:lnTo>
                        <a:pt x="440" y="827"/>
                      </a:lnTo>
                      <a:lnTo>
                        <a:pt x="440" y="826"/>
                      </a:lnTo>
                      <a:lnTo>
                        <a:pt x="438" y="826"/>
                      </a:lnTo>
                      <a:lnTo>
                        <a:pt x="438" y="825"/>
                      </a:lnTo>
                      <a:lnTo>
                        <a:pt x="438" y="823"/>
                      </a:lnTo>
                      <a:lnTo>
                        <a:pt x="437" y="823"/>
                      </a:lnTo>
                      <a:lnTo>
                        <a:pt x="437" y="822"/>
                      </a:lnTo>
                      <a:lnTo>
                        <a:pt x="437" y="821"/>
                      </a:lnTo>
                      <a:lnTo>
                        <a:pt x="436" y="821"/>
                      </a:lnTo>
                      <a:lnTo>
                        <a:pt x="436" y="820"/>
                      </a:lnTo>
                      <a:lnTo>
                        <a:pt x="435" y="820"/>
                      </a:lnTo>
                      <a:lnTo>
                        <a:pt x="434" y="820"/>
                      </a:lnTo>
                      <a:lnTo>
                        <a:pt x="434" y="819"/>
                      </a:lnTo>
                      <a:lnTo>
                        <a:pt x="434" y="817"/>
                      </a:lnTo>
                      <a:lnTo>
                        <a:pt x="435" y="817"/>
                      </a:lnTo>
                      <a:lnTo>
                        <a:pt x="434" y="817"/>
                      </a:lnTo>
                      <a:lnTo>
                        <a:pt x="434" y="816"/>
                      </a:lnTo>
                      <a:lnTo>
                        <a:pt x="434" y="815"/>
                      </a:lnTo>
                      <a:lnTo>
                        <a:pt x="432" y="815"/>
                      </a:lnTo>
                      <a:lnTo>
                        <a:pt x="432" y="814"/>
                      </a:lnTo>
                      <a:lnTo>
                        <a:pt x="434" y="814"/>
                      </a:lnTo>
                      <a:lnTo>
                        <a:pt x="432" y="814"/>
                      </a:lnTo>
                      <a:lnTo>
                        <a:pt x="432" y="812"/>
                      </a:lnTo>
                      <a:lnTo>
                        <a:pt x="431" y="812"/>
                      </a:lnTo>
                      <a:lnTo>
                        <a:pt x="431" y="811"/>
                      </a:lnTo>
                      <a:lnTo>
                        <a:pt x="431" y="810"/>
                      </a:lnTo>
                      <a:lnTo>
                        <a:pt x="431" y="809"/>
                      </a:lnTo>
                      <a:lnTo>
                        <a:pt x="430" y="809"/>
                      </a:lnTo>
                      <a:lnTo>
                        <a:pt x="430" y="808"/>
                      </a:lnTo>
                      <a:lnTo>
                        <a:pt x="430" y="806"/>
                      </a:lnTo>
                      <a:lnTo>
                        <a:pt x="430" y="805"/>
                      </a:lnTo>
                      <a:lnTo>
                        <a:pt x="430" y="804"/>
                      </a:lnTo>
                      <a:lnTo>
                        <a:pt x="429" y="804"/>
                      </a:lnTo>
                      <a:lnTo>
                        <a:pt x="429" y="803"/>
                      </a:lnTo>
                      <a:lnTo>
                        <a:pt x="429" y="801"/>
                      </a:lnTo>
                      <a:lnTo>
                        <a:pt x="427" y="801"/>
                      </a:lnTo>
                      <a:lnTo>
                        <a:pt x="427" y="800"/>
                      </a:lnTo>
                      <a:lnTo>
                        <a:pt x="426" y="800"/>
                      </a:lnTo>
                      <a:lnTo>
                        <a:pt x="426" y="799"/>
                      </a:lnTo>
                      <a:lnTo>
                        <a:pt x="425" y="799"/>
                      </a:lnTo>
                      <a:lnTo>
                        <a:pt x="425" y="798"/>
                      </a:lnTo>
                      <a:lnTo>
                        <a:pt x="425" y="796"/>
                      </a:lnTo>
                      <a:lnTo>
                        <a:pt x="425" y="795"/>
                      </a:lnTo>
                      <a:lnTo>
                        <a:pt x="424" y="795"/>
                      </a:lnTo>
                      <a:lnTo>
                        <a:pt x="424" y="794"/>
                      </a:lnTo>
                      <a:lnTo>
                        <a:pt x="424" y="793"/>
                      </a:lnTo>
                      <a:lnTo>
                        <a:pt x="424" y="792"/>
                      </a:lnTo>
                      <a:lnTo>
                        <a:pt x="425" y="792"/>
                      </a:lnTo>
                      <a:lnTo>
                        <a:pt x="425" y="790"/>
                      </a:lnTo>
                      <a:lnTo>
                        <a:pt x="425" y="789"/>
                      </a:lnTo>
                      <a:lnTo>
                        <a:pt x="425" y="788"/>
                      </a:lnTo>
                      <a:lnTo>
                        <a:pt x="424" y="788"/>
                      </a:lnTo>
                      <a:lnTo>
                        <a:pt x="422" y="788"/>
                      </a:lnTo>
                      <a:lnTo>
                        <a:pt x="421" y="788"/>
                      </a:lnTo>
                      <a:lnTo>
                        <a:pt x="421" y="787"/>
                      </a:lnTo>
                      <a:lnTo>
                        <a:pt x="421" y="785"/>
                      </a:lnTo>
                      <a:lnTo>
                        <a:pt x="421" y="784"/>
                      </a:lnTo>
                      <a:lnTo>
                        <a:pt x="420" y="784"/>
                      </a:lnTo>
                      <a:lnTo>
                        <a:pt x="420" y="783"/>
                      </a:lnTo>
                      <a:lnTo>
                        <a:pt x="420" y="782"/>
                      </a:lnTo>
                      <a:lnTo>
                        <a:pt x="420" y="781"/>
                      </a:lnTo>
                      <a:lnTo>
                        <a:pt x="419" y="781"/>
                      </a:lnTo>
                      <a:lnTo>
                        <a:pt x="419" y="779"/>
                      </a:lnTo>
                      <a:lnTo>
                        <a:pt x="418" y="779"/>
                      </a:lnTo>
                      <a:lnTo>
                        <a:pt x="418" y="778"/>
                      </a:lnTo>
                      <a:lnTo>
                        <a:pt x="416" y="778"/>
                      </a:lnTo>
                      <a:lnTo>
                        <a:pt x="416" y="777"/>
                      </a:lnTo>
                      <a:lnTo>
                        <a:pt x="416" y="776"/>
                      </a:lnTo>
                      <a:lnTo>
                        <a:pt x="416" y="774"/>
                      </a:lnTo>
                      <a:lnTo>
                        <a:pt x="416" y="773"/>
                      </a:lnTo>
                      <a:lnTo>
                        <a:pt x="416" y="772"/>
                      </a:lnTo>
                      <a:lnTo>
                        <a:pt x="416" y="771"/>
                      </a:lnTo>
                      <a:lnTo>
                        <a:pt x="415" y="769"/>
                      </a:lnTo>
                      <a:lnTo>
                        <a:pt x="416" y="769"/>
                      </a:lnTo>
                      <a:lnTo>
                        <a:pt x="415" y="769"/>
                      </a:lnTo>
                      <a:lnTo>
                        <a:pt x="415" y="768"/>
                      </a:lnTo>
                      <a:lnTo>
                        <a:pt x="414" y="768"/>
                      </a:lnTo>
                      <a:lnTo>
                        <a:pt x="414" y="767"/>
                      </a:lnTo>
                      <a:lnTo>
                        <a:pt x="413" y="767"/>
                      </a:lnTo>
                      <a:lnTo>
                        <a:pt x="411" y="766"/>
                      </a:lnTo>
                      <a:lnTo>
                        <a:pt x="411" y="765"/>
                      </a:lnTo>
                      <a:lnTo>
                        <a:pt x="413" y="765"/>
                      </a:lnTo>
                      <a:lnTo>
                        <a:pt x="413" y="763"/>
                      </a:lnTo>
                      <a:lnTo>
                        <a:pt x="413" y="762"/>
                      </a:lnTo>
                      <a:lnTo>
                        <a:pt x="413" y="761"/>
                      </a:lnTo>
                      <a:lnTo>
                        <a:pt x="413" y="760"/>
                      </a:lnTo>
                      <a:lnTo>
                        <a:pt x="411" y="760"/>
                      </a:lnTo>
                      <a:lnTo>
                        <a:pt x="411" y="758"/>
                      </a:lnTo>
                      <a:lnTo>
                        <a:pt x="411" y="757"/>
                      </a:lnTo>
                      <a:lnTo>
                        <a:pt x="410" y="757"/>
                      </a:lnTo>
                      <a:lnTo>
                        <a:pt x="410" y="756"/>
                      </a:lnTo>
                      <a:lnTo>
                        <a:pt x="409" y="756"/>
                      </a:lnTo>
                      <a:lnTo>
                        <a:pt x="410" y="755"/>
                      </a:lnTo>
                      <a:lnTo>
                        <a:pt x="410" y="754"/>
                      </a:lnTo>
                      <a:lnTo>
                        <a:pt x="410" y="752"/>
                      </a:lnTo>
                      <a:lnTo>
                        <a:pt x="409" y="752"/>
                      </a:lnTo>
                      <a:lnTo>
                        <a:pt x="409" y="751"/>
                      </a:lnTo>
                      <a:lnTo>
                        <a:pt x="409" y="750"/>
                      </a:lnTo>
                      <a:lnTo>
                        <a:pt x="410" y="750"/>
                      </a:lnTo>
                      <a:lnTo>
                        <a:pt x="409" y="749"/>
                      </a:lnTo>
                      <a:lnTo>
                        <a:pt x="410" y="749"/>
                      </a:lnTo>
                      <a:lnTo>
                        <a:pt x="410" y="747"/>
                      </a:lnTo>
                      <a:lnTo>
                        <a:pt x="409" y="747"/>
                      </a:lnTo>
                      <a:lnTo>
                        <a:pt x="409" y="746"/>
                      </a:lnTo>
                      <a:lnTo>
                        <a:pt x="409" y="745"/>
                      </a:lnTo>
                      <a:lnTo>
                        <a:pt x="409" y="744"/>
                      </a:lnTo>
                      <a:lnTo>
                        <a:pt x="409" y="742"/>
                      </a:lnTo>
                      <a:lnTo>
                        <a:pt x="408" y="742"/>
                      </a:lnTo>
                      <a:lnTo>
                        <a:pt x="408" y="741"/>
                      </a:lnTo>
                      <a:lnTo>
                        <a:pt x="408" y="740"/>
                      </a:lnTo>
                      <a:lnTo>
                        <a:pt x="408" y="739"/>
                      </a:lnTo>
                      <a:lnTo>
                        <a:pt x="407" y="739"/>
                      </a:lnTo>
                      <a:lnTo>
                        <a:pt x="407" y="738"/>
                      </a:lnTo>
                      <a:lnTo>
                        <a:pt x="405" y="736"/>
                      </a:lnTo>
                      <a:lnTo>
                        <a:pt x="405" y="735"/>
                      </a:lnTo>
                      <a:lnTo>
                        <a:pt x="404" y="735"/>
                      </a:lnTo>
                      <a:lnTo>
                        <a:pt x="404" y="734"/>
                      </a:lnTo>
                      <a:lnTo>
                        <a:pt x="403" y="734"/>
                      </a:lnTo>
                      <a:lnTo>
                        <a:pt x="403" y="733"/>
                      </a:lnTo>
                      <a:lnTo>
                        <a:pt x="403" y="731"/>
                      </a:lnTo>
                      <a:lnTo>
                        <a:pt x="404" y="731"/>
                      </a:lnTo>
                      <a:lnTo>
                        <a:pt x="405" y="731"/>
                      </a:lnTo>
                      <a:lnTo>
                        <a:pt x="405" y="730"/>
                      </a:lnTo>
                      <a:lnTo>
                        <a:pt x="407" y="730"/>
                      </a:lnTo>
                      <a:lnTo>
                        <a:pt x="407" y="729"/>
                      </a:lnTo>
                      <a:lnTo>
                        <a:pt x="408" y="729"/>
                      </a:lnTo>
                      <a:lnTo>
                        <a:pt x="409" y="729"/>
                      </a:lnTo>
                      <a:lnTo>
                        <a:pt x="409" y="728"/>
                      </a:lnTo>
                      <a:lnTo>
                        <a:pt x="409" y="727"/>
                      </a:lnTo>
                      <a:lnTo>
                        <a:pt x="409" y="725"/>
                      </a:lnTo>
                      <a:lnTo>
                        <a:pt x="408" y="725"/>
                      </a:lnTo>
                      <a:lnTo>
                        <a:pt x="408" y="724"/>
                      </a:lnTo>
                      <a:lnTo>
                        <a:pt x="409" y="724"/>
                      </a:lnTo>
                      <a:lnTo>
                        <a:pt x="409" y="723"/>
                      </a:lnTo>
                      <a:lnTo>
                        <a:pt x="410" y="723"/>
                      </a:lnTo>
                      <a:lnTo>
                        <a:pt x="410" y="722"/>
                      </a:lnTo>
                      <a:lnTo>
                        <a:pt x="411" y="722"/>
                      </a:lnTo>
                      <a:lnTo>
                        <a:pt x="411" y="720"/>
                      </a:lnTo>
                      <a:lnTo>
                        <a:pt x="413" y="720"/>
                      </a:lnTo>
                      <a:lnTo>
                        <a:pt x="413" y="719"/>
                      </a:lnTo>
                      <a:lnTo>
                        <a:pt x="414" y="719"/>
                      </a:lnTo>
                      <a:lnTo>
                        <a:pt x="414" y="718"/>
                      </a:lnTo>
                      <a:lnTo>
                        <a:pt x="413" y="718"/>
                      </a:lnTo>
                      <a:lnTo>
                        <a:pt x="413" y="717"/>
                      </a:lnTo>
                      <a:lnTo>
                        <a:pt x="413" y="715"/>
                      </a:lnTo>
                      <a:lnTo>
                        <a:pt x="413" y="714"/>
                      </a:lnTo>
                      <a:lnTo>
                        <a:pt x="411" y="714"/>
                      </a:lnTo>
                      <a:lnTo>
                        <a:pt x="411" y="713"/>
                      </a:lnTo>
                      <a:lnTo>
                        <a:pt x="411" y="712"/>
                      </a:lnTo>
                      <a:lnTo>
                        <a:pt x="411" y="711"/>
                      </a:lnTo>
                      <a:lnTo>
                        <a:pt x="410" y="711"/>
                      </a:lnTo>
                      <a:lnTo>
                        <a:pt x="409" y="712"/>
                      </a:lnTo>
                      <a:lnTo>
                        <a:pt x="408" y="712"/>
                      </a:lnTo>
                      <a:lnTo>
                        <a:pt x="407" y="712"/>
                      </a:lnTo>
                      <a:lnTo>
                        <a:pt x="405" y="712"/>
                      </a:lnTo>
                      <a:lnTo>
                        <a:pt x="405" y="711"/>
                      </a:lnTo>
                      <a:lnTo>
                        <a:pt x="405" y="709"/>
                      </a:lnTo>
                      <a:lnTo>
                        <a:pt x="404" y="709"/>
                      </a:lnTo>
                      <a:lnTo>
                        <a:pt x="404" y="708"/>
                      </a:lnTo>
                      <a:lnTo>
                        <a:pt x="404" y="707"/>
                      </a:lnTo>
                      <a:lnTo>
                        <a:pt x="404" y="706"/>
                      </a:lnTo>
                      <a:lnTo>
                        <a:pt x="404" y="704"/>
                      </a:lnTo>
                      <a:lnTo>
                        <a:pt x="405" y="704"/>
                      </a:lnTo>
                      <a:lnTo>
                        <a:pt x="405" y="703"/>
                      </a:lnTo>
                      <a:lnTo>
                        <a:pt x="404" y="703"/>
                      </a:lnTo>
                      <a:lnTo>
                        <a:pt x="404" y="702"/>
                      </a:lnTo>
                      <a:lnTo>
                        <a:pt x="404" y="701"/>
                      </a:lnTo>
                      <a:lnTo>
                        <a:pt x="404" y="700"/>
                      </a:lnTo>
                      <a:lnTo>
                        <a:pt x="405" y="700"/>
                      </a:lnTo>
                      <a:lnTo>
                        <a:pt x="405" y="698"/>
                      </a:lnTo>
                      <a:lnTo>
                        <a:pt x="407" y="698"/>
                      </a:lnTo>
                      <a:lnTo>
                        <a:pt x="408" y="698"/>
                      </a:lnTo>
                      <a:lnTo>
                        <a:pt x="408" y="697"/>
                      </a:lnTo>
                      <a:lnTo>
                        <a:pt x="408" y="696"/>
                      </a:lnTo>
                      <a:lnTo>
                        <a:pt x="408" y="695"/>
                      </a:lnTo>
                      <a:lnTo>
                        <a:pt x="408" y="693"/>
                      </a:lnTo>
                      <a:lnTo>
                        <a:pt x="409" y="693"/>
                      </a:lnTo>
                      <a:lnTo>
                        <a:pt x="409" y="692"/>
                      </a:lnTo>
                      <a:lnTo>
                        <a:pt x="409" y="691"/>
                      </a:lnTo>
                      <a:lnTo>
                        <a:pt x="409" y="690"/>
                      </a:lnTo>
                      <a:lnTo>
                        <a:pt x="409" y="688"/>
                      </a:lnTo>
                      <a:lnTo>
                        <a:pt x="410" y="688"/>
                      </a:lnTo>
                      <a:lnTo>
                        <a:pt x="410" y="687"/>
                      </a:lnTo>
                      <a:lnTo>
                        <a:pt x="410" y="686"/>
                      </a:lnTo>
                      <a:lnTo>
                        <a:pt x="409" y="686"/>
                      </a:lnTo>
                      <a:lnTo>
                        <a:pt x="409" y="685"/>
                      </a:lnTo>
                      <a:lnTo>
                        <a:pt x="409" y="684"/>
                      </a:lnTo>
                      <a:lnTo>
                        <a:pt x="408" y="684"/>
                      </a:lnTo>
                      <a:lnTo>
                        <a:pt x="408" y="682"/>
                      </a:lnTo>
                      <a:lnTo>
                        <a:pt x="408" y="681"/>
                      </a:lnTo>
                      <a:lnTo>
                        <a:pt x="408" y="680"/>
                      </a:lnTo>
                      <a:lnTo>
                        <a:pt x="408" y="679"/>
                      </a:lnTo>
                      <a:lnTo>
                        <a:pt x="407" y="679"/>
                      </a:lnTo>
                      <a:lnTo>
                        <a:pt x="407" y="677"/>
                      </a:lnTo>
                      <a:lnTo>
                        <a:pt x="407" y="676"/>
                      </a:lnTo>
                      <a:lnTo>
                        <a:pt x="405" y="676"/>
                      </a:lnTo>
                      <a:lnTo>
                        <a:pt x="405" y="675"/>
                      </a:lnTo>
                      <a:lnTo>
                        <a:pt x="404" y="675"/>
                      </a:lnTo>
                      <a:lnTo>
                        <a:pt x="404" y="674"/>
                      </a:lnTo>
                      <a:lnTo>
                        <a:pt x="403" y="674"/>
                      </a:lnTo>
                      <a:lnTo>
                        <a:pt x="403" y="673"/>
                      </a:lnTo>
                      <a:lnTo>
                        <a:pt x="402" y="673"/>
                      </a:lnTo>
                      <a:lnTo>
                        <a:pt x="402" y="671"/>
                      </a:lnTo>
                      <a:lnTo>
                        <a:pt x="400" y="671"/>
                      </a:lnTo>
                      <a:lnTo>
                        <a:pt x="399" y="671"/>
                      </a:lnTo>
                      <a:lnTo>
                        <a:pt x="399" y="670"/>
                      </a:lnTo>
                      <a:lnTo>
                        <a:pt x="399" y="669"/>
                      </a:lnTo>
                      <a:lnTo>
                        <a:pt x="400" y="669"/>
                      </a:lnTo>
                      <a:lnTo>
                        <a:pt x="400" y="668"/>
                      </a:lnTo>
                      <a:lnTo>
                        <a:pt x="400" y="666"/>
                      </a:lnTo>
                      <a:lnTo>
                        <a:pt x="399" y="666"/>
                      </a:lnTo>
                      <a:lnTo>
                        <a:pt x="399" y="665"/>
                      </a:lnTo>
                      <a:lnTo>
                        <a:pt x="399" y="664"/>
                      </a:lnTo>
                      <a:lnTo>
                        <a:pt x="400" y="664"/>
                      </a:lnTo>
                      <a:lnTo>
                        <a:pt x="400" y="663"/>
                      </a:lnTo>
                      <a:lnTo>
                        <a:pt x="399" y="663"/>
                      </a:lnTo>
                      <a:lnTo>
                        <a:pt x="400" y="661"/>
                      </a:lnTo>
                      <a:lnTo>
                        <a:pt x="399" y="661"/>
                      </a:lnTo>
                      <a:lnTo>
                        <a:pt x="399" y="660"/>
                      </a:lnTo>
                      <a:lnTo>
                        <a:pt x="399" y="659"/>
                      </a:lnTo>
                      <a:lnTo>
                        <a:pt x="398" y="658"/>
                      </a:lnTo>
                      <a:lnTo>
                        <a:pt x="399" y="658"/>
                      </a:lnTo>
                      <a:lnTo>
                        <a:pt x="399" y="657"/>
                      </a:lnTo>
                      <a:lnTo>
                        <a:pt x="399" y="655"/>
                      </a:lnTo>
                      <a:lnTo>
                        <a:pt x="398" y="655"/>
                      </a:lnTo>
                      <a:lnTo>
                        <a:pt x="398" y="654"/>
                      </a:lnTo>
                      <a:lnTo>
                        <a:pt x="398" y="653"/>
                      </a:lnTo>
                      <a:lnTo>
                        <a:pt x="397" y="653"/>
                      </a:lnTo>
                      <a:lnTo>
                        <a:pt x="397" y="652"/>
                      </a:lnTo>
                      <a:lnTo>
                        <a:pt x="397" y="650"/>
                      </a:lnTo>
                      <a:lnTo>
                        <a:pt x="397" y="649"/>
                      </a:lnTo>
                      <a:lnTo>
                        <a:pt x="395" y="648"/>
                      </a:lnTo>
                      <a:lnTo>
                        <a:pt x="395" y="647"/>
                      </a:lnTo>
                      <a:lnTo>
                        <a:pt x="394" y="647"/>
                      </a:lnTo>
                      <a:lnTo>
                        <a:pt x="394" y="646"/>
                      </a:lnTo>
                      <a:lnTo>
                        <a:pt x="394" y="644"/>
                      </a:lnTo>
                      <a:lnTo>
                        <a:pt x="394" y="643"/>
                      </a:lnTo>
                      <a:lnTo>
                        <a:pt x="395" y="643"/>
                      </a:lnTo>
                      <a:lnTo>
                        <a:pt x="395" y="642"/>
                      </a:lnTo>
                      <a:lnTo>
                        <a:pt x="397" y="642"/>
                      </a:lnTo>
                      <a:lnTo>
                        <a:pt x="397" y="641"/>
                      </a:lnTo>
                      <a:lnTo>
                        <a:pt x="398" y="641"/>
                      </a:lnTo>
                      <a:lnTo>
                        <a:pt x="398" y="642"/>
                      </a:lnTo>
                      <a:lnTo>
                        <a:pt x="399" y="642"/>
                      </a:lnTo>
                      <a:lnTo>
                        <a:pt x="400" y="642"/>
                      </a:lnTo>
                      <a:lnTo>
                        <a:pt x="400" y="641"/>
                      </a:lnTo>
                      <a:lnTo>
                        <a:pt x="400" y="639"/>
                      </a:lnTo>
                      <a:lnTo>
                        <a:pt x="400" y="638"/>
                      </a:lnTo>
                      <a:lnTo>
                        <a:pt x="400" y="637"/>
                      </a:lnTo>
                      <a:lnTo>
                        <a:pt x="399" y="637"/>
                      </a:lnTo>
                      <a:lnTo>
                        <a:pt x="399" y="636"/>
                      </a:lnTo>
                      <a:lnTo>
                        <a:pt x="398" y="636"/>
                      </a:lnTo>
                      <a:lnTo>
                        <a:pt x="398" y="634"/>
                      </a:lnTo>
                      <a:lnTo>
                        <a:pt x="398" y="633"/>
                      </a:lnTo>
                      <a:lnTo>
                        <a:pt x="397" y="633"/>
                      </a:lnTo>
                      <a:lnTo>
                        <a:pt x="397" y="632"/>
                      </a:lnTo>
                      <a:lnTo>
                        <a:pt x="395" y="632"/>
                      </a:lnTo>
                      <a:lnTo>
                        <a:pt x="394" y="632"/>
                      </a:lnTo>
                      <a:lnTo>
                        <a:pt x="394" y="631"/>
                      </a:lnTo>
                      <a:lnTo>
                        <a:pt x="394" y="630"/>
                      </a:lnTo>
                      <a:lnTo>
                        <a:pt x="393" y="630"/>
                      </a:lnTo>
                      <a:lnTo>
                        <a:pt x="392" y="630"/>
                      </a:lnTo>
                      <a:lnTo>
                        <a:pt x="392" y="628"/>
                      </a:lnTo>
                      <a:lnTo>
                        <a:pt x="391" y="628"/>
                      </a:lnTo>
                      <a:lnTo>
                        <a:pt x="391" y="627"/>
                      </a:lnTo>
                      <a:lnTo>
                        <a:pt x="389" y="627"/>
                      </a:lnTo>
                      <a:lnTo>
                        <a:pt x="389" y="626"/>
                      </a:lnTo>
                      <a:lnTo>
                        <a:pt x="388" y="626"/>
                      </a:lnTo>
                      <a:lnTo>
                        <a:pt x="387" y="626"/>
                      </a:lnTo>
                      <a:lnTo>
                        <a:pt x="386" y="626"/>
                      </a:lnTo>
                      <a:lnTo>
                        <a:pt x="386" y="625"/>
                      </a:lnTo>
                      <a:lnTo>
                        <a:pt x="384" y="625"/>
                      </a:lnTo>
                      <a:lnTo>
                        <a:pt x="383" y="625"/>
                      </a:lnTo>
                      <a:lnTo>
                        <a:pt x="382" y="625"/>
                      </a:lnTo>
                      <a:lnTo>
                        <a:pt x="382" y="623"/>
                      </a:lnTo>
                      <a:lnTo>
                        <a:pt x="381" y="623"/>
                      </a:lnTo>
                      <a:lnTo>
                        <a:pt x="381" y="622"/>
                      </a:lnTo>
                      <a:lnTo>
                        <a:pt x="381" y="621"/>
                      </a:lnTo>
                      <a:lnTo>
                        <a:pt x="380" y="621"/>
                      </a:lnTo>
                      <a:lnTo>
                        <a:pt x="380" y="620"/>
                      </a:lnTo>
                      <a:lnTo>
                        <a:pt x="380" y="621"/>
                      </a:lnTo>
                      <a:lnTo>
                        <a:pt x="378" y="621"/>
                      </a:lnTo>
                      <a:lnTo>
                        <a:pt x="377" y="621"/>
                      </a:lnTo>
                      <a:lnTo>
                        <a:pt x="376" y="621"/>
                      </a:lnTo>
                      <a:lnTo>
                        <a:pt x="375" y="621"/>
                      </a:lnTo>
                      <a:lnTo>
                        <a:pt x="375" y="620"/>
                      </a:lnTo>
                      <a:lnTo>
                        <a:pt x="375" y="619"/>
                      </a:lnTo>
                      <a:lnTo>
                        <a:pt x="373" y="619"/>
                      </a:lnTo>
                      <a:lnTo>
                        <a:pt x="373" y="617"/>
                      </a:lnTo>
                      <a:lnTo>
                        <a:pt x="372" y="617"/>
                      </a:lnTo>
                      <a:lnTo>
                        <a:pt x="372" y="616"/>
                      </a:lnTo>
                      <a:lnTo>
                        <a:pt x="371" y="616"/>
                      </a:lnTo>
                      <a:lnTo>
                        <a:pt x="371" y="615"/>
                      </a:lnTo>
                      <a:lnTo>
                        <a:pt x="370" y="615"/>
                      </a:lnTo>
                      <a:lnTo>
                        <a:pt x="370" y="614"/>
                      </a:lnTo>
                      <a:lnTo>
                        <a:pt x="368" y="614"/>
                      </a:lnTo>
                      <a:lnTo>
                        <a:pt x="367" y="614"/>
                      </a:lnTo>
                      <a:lnTo>
                        <a:pt x="366" y="614"/>
                      </a:lnTo>
                      <a:lnTo>
                        <a:pt x="365" y="614"/>
                      </a:lnTo>
                      <a:lnTo>
                        <a:pt x="364" y="612"/>
                      </a:lnTo>
                      <a:lnTo>
                        <a:pt x="362" y="612"/>
                      </a:lnTo>
                      <a:lnTo>
                        <a:pt x="361" y="612"/>
                      </a:lnTo>
                      <a:lnTo>
                        <a:pt x="361" y="611"/>
                      </a:lnTo>
                      <a:lnTo>
                        <a:pt x="361" y="610"/>
                      </a:lnTo>
                      <a:lnTo>
                        <a:pt x="360" y="610"/>
                      </a:lnTo>
                      <a:lnTo>
                        <a:pt x="360" y="609"/>
                      </a:lnTo>
                      <a:lnTo>
                        <a:pt x="360" y="607"/>
                      </a:lnTo>
                      <a:lnTo>
                        <a:pt x="360" y="606"/>
                      </a:lnTo>
                      <a:lnTo>
                        <a:pt x="359" y="605"/>
                      </a:lnTo>
                      <a:lnTo>
                        <a:pt x="357" y="605"/>
                      </a:lnTo>
                      <a:lnTo>
                        <a:pt x="357" y="604"/>
                      </a:lnTo>
                      <a:lnTo>
                        <a:pt x="356" y="604"/>
                      </a:lnTo>
                      <a:lnTo>
                        <a:pt x="356" y="603"/>
                      </a:lnTo>
                      <a:lnTo>
                        <a:pt x="356" y="601"/>
                      </a:lnTo>
                      <a:lnTo>
                        <a:pt x="355" y="601"/>
                      </a:lnTo>
                      <a:lnTo>
                        <a:pt x="355" y="600"/>
                      </a:lnTo>
                      <a:lnTo>
                        <a:pt x="354" y="600"/>
                      </a:lnTo>
                      <a:lnTo>
                        <a:pt x="354" y="599"/>
                      </a:lnTo>
                      <a:lnTo>
                        <a:pt x="354" y="598"/>
                      </a:lnTo>
                      <a:lnTo>
                        <a:pt x="354" y="596"/>
                      </a:lnTo>
                      <a:lnTo>
                        <a:pt x="354" y="598"/>
                      </a:lnTo>
                      <a:lnTo>
                        <a:pt x="354" y="596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tx2">
                      <a:alpha val="2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mn-MN" sz="1400">
                    <a:latin typeface="Roboto Condensed" panose="02000000000000000000" pitchFamily="2" charset="0"/>
                    <a:ea typeface="Roboto Condensed" panose="02000000000000000000" pitchFamily="2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3" name="Freeform 57">
                  <a:extLst>
                    <a:ext uri="{FF2B5EF4-FFF2-40B4-BE49-F238E27FC236}">
                      <a16:creationId xmlns:a16="http://schemas.microsoft.com/office/drawing/2014/main" id="{D6377219-D6F8-B98F-2559-A8804628125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193783" y="2454547"/>
                  <a:ext cx="952048" cy="1493006"/>
                </a:xfrm>
                <a:custGeom>
                  <a:avLst/>
                  <a:gdLst>
                    <a:gd name="T0" fmla="*/ 1492 w 2388"/>
                    <a:gd name="T1" fmla="*/ 353 h 3601"/>
                    <a:gd name="T2" fmla="*/ 1972 w 2388"/>
                    <a:gd name="T3" fmla="*/ 453 h 3601"/>
                    <a:gd name="T4" fmla="*/ 1984 w 2388"/>
                    <a:gd name="T5" fmla="*/ 525 h 3601"/>
                    <a:gd name="T6" fmla="*/ 2016 w 2388"/>
                    <a:gd name="T7" fmla="*/ 597 h 3601"/>
                    <a:gd name="T8" fmla="*/ 2056 w 2388"/>
                    <a:gd name="T9" fmla="*/ 633 h 3601"/>
                    <a:gd name="T10" fmla="*/ 2112 w 2388"/>
                    <a:gd name="T11" fmla="*/ 677 h 3601"/>
                    <a:gd name="T12" fmla="*/ 2096 w 2388"/>
                    <a:gd name="T13" fmla="*/ 741 h 3601"/>
                    <a:gd name="T14" fmla="*/ 2064 w 2388"/>
                    <a:gd name="T15" fmla="*/ 789 h 3601"/>
                    <a:gd name="T16" fmla="*/ 2044 w 2388"/>
                    <a:gd name="T17" fmla="*/ 841 h 3601"/>
                    <a:gd name="T18" fmla="*/ 2000 w 2388"/>
                    <a:gd name="T19" fmla="*/ 917 h 3601"/>
                    <a:gd name="T20" fmla="*/ 1916 w 2388"/>
                    <a:gd name="T21" fmla="*/ 977 h 3601"/>
                    <a:gd name="T22" fmla="*/ 1924 w 2388"/>
                    <a:gd name="T23" fmla="*/ 993 h 3601"/>
                    <a:gd name="T24" fmla="*/ 1948 w 2388"/>
                    <a:gd name="T25" fmla="*/ 1005 h 3601"/>
                    <a:gd name="T26" fmla="*/ 1928 w 2388"/>
                    <a:gd name="T27" fmla="*/ 1045 h 3601"/>
                    <a:gd name="T28" fmla="*/ 1924 w 2388"/>
                    <a:gd name="T29" fmla="*/ 1065 h 3601"/>
                    <a:gd name="T30" fmla="*/ 1916 w 2388"/>
                    <a:gd name="T31" fmla="*/ 1113 h 3601"/>
                    <a:gd name="T32" fmla="*/ 1956 w 2388"/>
                    <a:gd name="T33" fmla="*/ 1153 h 3601"/>
                    <a:gd name="T34" fmla="*/ 1980 w 2388"/>
                    <a:gd name="T35" fmla="*/ 1197 h 3601"/>
                    <a:gd name="T36" fmla="*/ 2036 w 2388"/>
                    <a:gd name="T37" fmla="*/ 1257 h 3601"/>
                    <a:gd name="T38" fmla="*/ 2084 w 2388"/>
                    <a:gd name="T39" fmla="*/ 1297 h 3601"/>
                    <a:gd name="T40" fmla="*/ 2016 w 2388"/>
                    <a:gd name="T41" fmla="*/ 1385 h 3601"/>
                    <a:gd name="T42" fmla="*/ 2080 w 2388"/>
                    <a:gd name="T43" fmla="*/ 2241 h 3601"/>
                    <a:gd name="T44" fmla="*/ 2008 w 2388"/>
                    <a:gd name="T45" fmla="*/ 2241 h 3601"/>
                    <a:gd name="T46" fmla="*/ 1848 w 2388"/>
                    <a:gd name="T47" fmla="*/ 2585 h 3601"/>
                    <a:gd name="T48" fmla="*/ 1764 w 2388"/>
                    <a:gd name="T49" fmla="*/ 2789 h 3601"/>
                    <a:gd name="T50" fmla="*/ 1716 w 2388"/>
                    <a:gd name="T51" fmla="*/ 2829 h 3601"/>
                    <a:gd name="T52" fmla="*/ 1532 w 2388"/>
                    <a:gd name="T53" fmla="*/ 2989 h 3601"/>
                    <a:gd name="T54" fmla="*/ 1412 w 2388"/>
                    <a:gd name="T55" fmla="*/ 3577 h 3601"/>
                    <a:gd name="T56" fmla="*/ 1340 w 2388"/>
                    <a:gd name="T57" fmla="*/ 3565 h 3601"/>
                    <a:gd name="T58" fmla="*/ 1288 w 2388"/>
                    <a:gd name="T59" fmla="*/ 3533 h 3601"/>
                    <a:gd name="T60" fmla="*/ 1176 w 2388"/>
                    <a:gd name="T61" fmla="*/ 3529 h 3601"/>
                    <a:gd name="T62" fmla="*/ 1072 w 2388"/>
                    <a:gd name="T63" fmla="*/ 3529 h 3601"/>
                    <a:gd name="T64" fmla="*/ 960 w 2388"/>
                    <a:gd name="T65" fmla="*/ 3509 h 3601"/>
                    <a:gd name="T66" fmla="*/ 700 w 2388"/>
                    <a:gd name="T67" fmla="*/ 3409 h 3601"/>
                    <a:gd name="T68" fmla="*/ 484 w 2388"/>
                    <a:gd name="T69" fmla="*/ 3377 h 3601"/>
                    <a:gd name="T70" fmla="*/ 412 w 2388"/>
                    <a:gd name="T71" fmla="*/ 3289 h 3601"/>
                    <a:gd name="T72" fmla="*/ 296 w 2388"/>
                    <a:gd name="T73" fmla="*/ 3289 h 3601"/>
                    <a:gd name="T74" fmla="*/ 228 w 2388"/>
                    <a:gd name="T75" fmla="*/ 3205 h 3601"/>
                    <a:gd name="T76" fmla="*/ 80 w 2388"/>
                    <a:gd name="T77" fmla="*/ 3197 h 3601"/>
                    <a:gd name="T78" fmla="*/ 48 w 2388"/>
                    <a:gd name="T79" fmla="*/ 3013 h 3601"/>
                    <a:gd name="T80" fmla="*/ 20 w 2388"/>
                    <a:gd name="T81" fmla="*/ 2817 h 3601"/>
                    <a:gd name="T82" fmla="*/ 300 w 2388"/>
                    <a:gd name="T83" fmla="*/ 2441 h 3601"/>
                    <a:gd name="T84" fmla="*/ 300 w 2388"/>
                    <a:gd name="T85" fmla="*/ 2385 h 3601"/>
                    <a:gd name="T86" fmla="*/ 280 w 2388"/>
                    <a:gd name="T87" fmla="*/ 2305 h 3601"/>
                    <a:gd name="T88" fmla="*/ 272 w 2388"/>
                    <a:gd name="T89" fmla="*/ 2245 h 3601"/>
                    <a:gd name="T90" fmla="*/ 300 w 2388"/>
                    <a:gd name="T91" fmla="*/ 2201 h 3601"/>
                    <a:gd name="T92" fmla="*/ 340 w 2388"/>
                    <a:gd name="T93" fmla="*/ 2145 h 3601"/>
                    <a:gd name="T94" fmla="*/ 372 w 2388"/>
                    <a:gd name="T95" fmla="*/ 2093 h 3601"/>
                    <a:gd name="T96" fmla="*/ 396 w 2388"/>
                    <a:gd name="T97" fmla="*/ 2041 h 3601"/>
                    <a:gd name="T98" fmla="*/ 384 w 2388"/>
                    <a:gd name="T99" fmla="*/ 2001 h 3601"/>
                    <a:gd name="T100" fmla="*/ 412 w 2388"/>
                    <a:gd name="T101" fmla="*/ 1913 h 3601"/>
                    <a:gd name="T102" fmla="*/ 556 w 2388"/>
                    <a:gd name="T103" fmla="*/ 1997 h 3601"/>
                    <a:gd name="T104" fmla="*/ 644 w 2388"/>
                    <a:gd name="T105" fmla="*/ 2061 h 3601"/>
                    <a:gd name="T106" fmla="*/ 880 w 2388"/>
                    <a:gd name="T107" fmla="*/ 1921 h 3601"/>
                    <a:gd name="T108" fmla="*/ 736 w 2388"/>
                    <a:gd name="T109" fmla="*/ 1505 h 3601"/>
                    <a:gd name="T110" fmla="*/ 640 w 2388"/>
                    <a:gd name="T111" fmla="*/ 1113 h 3601"/>
                    <a:gd name="T112" fmla="*/ 660 w 2388"/>
                    <a:gd name="T113" fmla="*/ 1049 h 3601"/>
                    <a:gd name="T114" fmla="*/ 524 w 2388"/>
                    <a:gd name="T115" fmla="*/ 681 h 3601"/>
                    <a:gd name="T116" fmla="*/ 560 w 2388"/>
                    <a:gd name="T117" fmla="*/ 405 h 3601"/>
                    <a:gd name="T118" fmla="*/ 544 w 2388"/>
                    <a:gd name="T119" fmla="*/ 176 h 3601"/>
                    <a:gd name="T120" fmla="*/ 1136 w 2388"/>
                    <a:gd name="T121" fmla="*/ 44 h 36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388" h="3601">
                      <a:moveTo>
                        <a:pt x="1284" y="176"/>
                      </a:moveTo>
                      <a:lnTo>
                        <a:pt x="1276" y="204"/>
                      </a:lnTo>
                      <a:lnTo>
                        <a:pt x="1332" y="208"/>
                      </a:lnTo>
                      <a:lnTo>
                        <a:pt x="1372" y="208"/>
                      </a:lnTo>
                      <a:lnTo>
                        <a:pt x="1412" y="232"/>
                      </a:lnTo>
                      <a:lnTo>
                        <a:pt x="1396" y="268"/>
                      </a:lnTo>
                      <a:lnTo>
                        <a:pt x="1392" y="301"/>
                      </a:lnTo>
                      <a:lnTo>
                        <a:pt x="1408" y="365"/>
                      </a:lnTo>
                      <a:lnTo>
                        <a:pt x="1412" y="365"/>
                      </a:lnTo>
                      <a:lnTo>
                        <a:pt x="1416" y="361"/>
                      </a:lnTo>
                      <a:lnTo>
                        <a:pt x="1420" y="361"/>
                      </a:lnTo>
                      <a:lnTo>
                        <a:pt x="1424" y="357"/>
                      </a:lnTo>
                      <a:lnTo>
                        <a:pt x="1424" y="353"/>
                      </a:lnTo>
                      <a:lnTo>
                        <a:pt x="1428" y="353"/>
                      </a:lnTo>
                      <a:lnTo>
                        <a:pt x="1432" y="349"/>
                      </a:lnTo>
                      <a:lnTo>
                        <a:pt x="1436" y="349"/>
                      </a:lnTo>
                      <a:lnTo>
                        <a:pt x="1436" y="345"/>
                      </a:lnTo>
                      <a:lnTo>
                        <a:pt x="1436" y="341"/>
                      </a:lnTo>
                      <a:lnTo>
                        <a:pt x="1472" y="353"/>
                      </a:lnTo>
                      <a:lnTo>
                        <a:pt x="1492" y="353"/>
                      </a:lnTo>
                      <a:lnTo>
                        <a:pt x="1496" y="361"/>
                      </a:lnTo>
                      <a:lnTo>
                        <a:pt x="1624" y="393"/>
                      </a:lnTo>
                      <a:lnTo>
                        <a:pt x="1664" y="409"/>
                      </a:lnTo>
                      <a:lnTo>
                        <a:pt x="1712" y="477"/>
                      </a:lnTo>
                      <a:lnTo>
                        <a:pt x="1768" y="473"/>
                      </a:lnTo>
                      <a:lnTo>
                        <a:pt x="1824" y="397"/>
                      </a:lnTo>
                      <a:lnTo>
                        <a:pt x="1828" y="397"/>
                      </a:lnTo>
                      <a:lnTo>
                        <a:pt x="1828" y="401"/>
                      </a:lnTo>
                      <a:lnTo>
                        <a:pt x="1832" y="401"/>
                      </a:lnTo>
                      <a:lnTo>
                        <a:pt x="1836" y="401"/>
                      </a:lnTo>
                      <a:lnTo>
                        <a:pt x="1840" y="401"/>
                      </a:lnTo>
                      <a:lnTo>
                        <a:pt x="1840" y="397"/>
                      </a:lnTo>
                      <a:lnTo>
                        <a:pt x="1844" y="397"/>
                      </a:lnTo>
                      <a:lnTo>
                        <a:pt x="1844" y="393"/>
                      </a:lnTo>
                      <a:lnTo>
                        <a:pt x="1960" y="437"/>
                      </a:lnTo>
                      <a:lnTo>
                        <a:pt x="1964" y="437"/>
                      </a:lnTo>
                      <a:lnTo>
                        <a:pt x="1968" y="445"/>
                      </a:lnTo>
                      <a:lnTo>
                        <a:pt x="1968" y="449"/>
                      </a:lnTo>
                      <a:lnTo>
                        <a:pt x="1968" y="453"/>
                      </a:lnTo>
                      <a:lnTo>
                        <a:pt x="1972" y="453"/>
                      </a:lnTo>
                      <a:lnTo>
                        <a:pt x="1968" y="457"/>
                      </a:lnTo>
                      <a:lnTo>
                        <a:pt x="1968" y="461"/>
                      </a:lnTo>
                      <a:lnTo>
                        <a:pt x="1968" y="465"/>
                      </a:lnTo>
                      <a:lnTo>
                        <a:pt x="1968" y="469"/>
                      </a:lnTo>
                      <a:lnTo>
                        <a:pt x="1972" y="469"/>
                      </a:lnTo>
                      <a:lnTo>
                        <a:pt x="1972" y="473"/>
                      </a:lnTo>
                      <a:lnTo>
                        <a:pt x="1976" y="477"/>
                      </a:lnTo>
                      <a:lnTo>
                        <a:pt x="1976" y="481"/>
                      </a:lnTo>
                      <a:lnTo>
                        <a:pt x="1980" y="485"/>
                      </a:lnTo>
                      <a:lnTo>
                        <a:pt x="1980" y="489"/>
                      </a:lnTo>
                      <a:lnTo>
                        <a:pt x="1980" y="493"/>
                      </a:lnTo>
                      <a:lnTo>
                        <a:pt x="1980" y="497"/>
                      </a:lnTo>
                      <a:lnTo>
                        <a:pt x="1980" y="501"/>
                      </a:lnTo>
                      <a:lnTo>
                        <a:pt x="1980" y="505"/>
                      </a:lnTo>
                      <a:lnTo>
                        <a:pt x="1980" y="509"/>
                      </a:lnTo>
                      <a:lnTo>
                        <a:pt x="1980" y="513"/>
                      </a:lnTo>
                      <a:lnTo>
                        <a:pt x="1980" y="517"/>
                      </a:lnTo>
                      <a:lnTo>
                        <a:pt x="1984" y="517"/>
                      </a:lnTo>
                      <a:lnTo>
                        <a:pt x="1984" y="521"/>
                      </a:lnTo>
                      <a:lnTo>
                        <a:pt x="1984" y="525"/>
                      </a:lnTo>
                      <a:lnTo>
                        <a:pt x="1988" y="529"/>
                      </a:lnTo>
                      <a:lnTo>
                        <a:pt x="1988" y="533"/>
                      </a:lnTo>
                      <a:lnTo>
                        <a:pt x="1992" y="537"/>
                      </a:lnTo>
                      <a:lnTo>
                        <a:pt x="1992" y="541"/>
                      </a:lnTo>
                      <a:lnTo>
                        <a:pt x="1992" y="545"/>
                      </a:lnTo>
                      <a:lnTo>
                        <a:pt x="1992" y="549"/>
                      </a:lnTo>
                      <a:lnTo>
                        <a:pt x="1992" y="553"/>
                      </a:lnTo>
                      <a:lnTo>
                        <a:pt x="1996" y="557"/>
                      </a:lnTo>
                      <a:lnTo>
                        <a:pt x="1996" y="561"/>
                      </a:lnTo>
                      <a:lnTo>
                        <a:pt x="1996" y="565"/>
                      </a:lnTo>
                      <a:lnTo>
                        <a:pt x="2000" y="569"/>
                      </a:lnTo>
                      <a:lnTo>
                        <a:pt x="2000" y="573"/>
                      </a:lnTo>
                      <a:lnTo>
                        <a:pt x="2004" y="577"/>
                      </a:lnTo>
                      <a:lnTo>
                        <a:pt x="2008" y="581"/>
                      </a:lnTo>
                      <a:lnTo>
                        <a:pt x="2008" y="585"/>
                      </a:lnTo>
                      <a:lnTo>
                        <a:pt x="2008" y="589"/>
                      </a:lnTo>
                      <a:lnTo>
                        <a:pt x="2012" y="589"/>
                      </a:lnTo>
                      <a:lnTo>
                        <a:pt x="2012" y="593"/>
                      </a:lnTo>
                      <a:lnTo>
                        <a:pt x="2016" y="593"/>
                      </a:lnTo>
                      <a:lnTo>
                        <a:pt x="2016" y="597"/>
                      </a:lnTo>
                      <a:lnTo>
                        <a:pt x="2020" y="597"/>
                      </a:lnTo>
                      <a:lnTo>
                        <a:pt x="2024" y="601"/>
                      </a:lnTo>
                      <a:lnTo>
                        <a:pt x="2028" y="601"/>
                      </a:lnTo>
                      <a:lnTo>
                        <a:pt x="2028" y="605"/>
                      </a:lnTo>
                      <a:lnTo>
                        <a:pt x="2032" y="605"/>
                      </a:lnTo>
                      <a:lnTo>
                        <a:pt x="2032" y="609"/>
                      </a:lnTo>
                      <a:lnTo>
                        <a:pt x="2036" y="609"/>
                      </a:lnTo>
                      <a:lnTo>
                        <a:pt x="2040" y="609"/>
                      </a:lnTo>
                      <a:lnTo>
                        <a:pt x="2040" y="613"/>
                      </a:lnTo>
                      <a:lnTo>
                        <a:pt x="2040" y="617"/>
                      </a:lnTo>
                      <a:lnTo>
                        <a:pt x="2044" y="617"/>
                      </a:lnTo>
                      <a:lnTo>
                        <a:pt x="2044" y="621"/>
                      </a:lnTo>
                      <a:lnTo>
                        <a:pt x="2048" y="621"/>
                      </a:lnTo>
                      <a:lnTo>
                        <a:pt x="2048" y="625"/>
                      </a:lnTo>
                      <a:lnTo>
                        <a:pt x="2052" y="625"/>
                      </a:lnTo>
                      <a:lnTo>
                        <a:pt x="2052" y="629"/>
                      </a:lnTo>
                      <a:lnTo>
                        <a:pt x="2056" y="629"/>
                      </a:lnTo>
                      <a:lnTo>
                        <a:pt x="2056" y="633"/>
                      </a:lnTo>
                      <a:lnTo>
                        <a:pt x="2056" y="629"/>
                      </a:lnTo>
                      <a:lnTo>
                        <a:pt x="2056" y="633"/>
                      </a:lnTo>
                      <a:lnTo>
                        <a:pt x="2060" y="633"/>
                      </a:lnTo>
                      <a:lnTo>
                        <a:pt x="2064" y="637"/>
                      </a:lnTo>
                      <a:lnTo>
                        <a:pt x="2068" y="637"/>
                      </a:lnTo>
                      <a:lnTo>
                        <a:pt x="2072" y="637"/>
                      </a:lnTo>
                      <a:lnTo>
                        <a:pt x="2072" y="641"/>
                      </a:lnTo>
                      <a:lnTo>
                        <a:pt x="2076" y="641"/>
                      </a:lnTo>
                      <a:lnTo>
                        <a:pt x="2080" y="645"/>
                      </a:lnTo>
                      <a:lnTo>
                        <a:pt x="2084" y="645"/>
                      </a:lnTo>
                      <a:lnTo>
                        <a:pt x="2088" y="649"/>
                      </a:lnTo>
                      <a:lnTo>
                        <a:pt x="2092" y="649"/>
                      </a:lnTo>
                      <a:lnTo>
                        <a:pt x="2092" y="653"/>
                      </a:lnTo>
                      <a:lnTo>
                        <a:pt x="2096" y="653"/>
                      </a:lnTo>
                      <a:lnTo>
                        <a:pt x="2096" y="657"/>
                      </a:lnTo>
                      <a:lnTo>
                        <a:pt x="2100" y="657"/>
                      </a:lnTo>
                      <a:lnTo>
                        <a:pt x="2100" y="661"/>
                      </a:lnTo>
                      <a:lnTo>
                        <a:pt x="2104" y="661"/>
                      </a:lnTo>
                      <a:lnTo>
                        <a:pt x="2104" y="665"/>
                      </a:lnTo>
                      <a:lnTo>
                        <a:pt x="2108" y="669"/>
                      </a:lnTo>
                      <a:lnTo>
                        <a:pt x="2108" y="673"/>
                      </a:lnTo>
                      <a:lnTo>
                        <a:pt x="2112" y="677"/>
                      </a:lnTo>
                      <a:lnTo>
                        <a:pt x="2116" y="677"/>
                      </a:lnTo>
                      <a:lnTo>
                        <a:pt x="2116" y="681"/>
                      </a:lnTo>
                      <a:lnTo>
                        <a:pt x="2120" y="685"/>
                      </a:lnTo>
                      <a:lnTo>
                        <a:pt x="2120" y="689"/>
                      </a:lnTo>
                      <a:lnTo>
                        <a:pt x="2116" y="693"/>
                      </a:lnTo>
                      <a:lnTo>
                        <a:pt x="2116" y="697"/>
                      </a:lnTo>
                      <a:lnTo>
                        <a:pt x="2112" y="701"/>
                      </a:lnTo>
                      <a:lnTo>
                        <a:pt x="2108" y="701"/>
                      </a:lnTo>
                      <a:lnTo>
                        <a:pt x="2108" y="705"/>
                      </a:lnTo>
                      <a:lnTo>
                        <a:pt x="2104" y="705"/>
                      </a:lnTo>
                      <a:lnTo>
                        <a:pt x="2104" y="709"/>
                      </a:lnTo>
                      <a:lnTo>
                        <a:pt x="2104" y="713"/>
                      </a:lnTo>
                      <a:lnTo>
                        <a:pt x="2100" y="713"/>
                      </a:lnTo>
                      <a:lnTo>
                        <a:pt x="2100" y="717"/>
                      </a:lnTo>
                      <a:lnTo>
                        <a:pt x="2100" y="721"/>
                      </a:lnTo>
                      <a:lnTo>
                        <a:pt x="2100" y="725"/>
                      </a:lnTo>
                      <a:lnTo>
                        <a:pt x="2100" y="729"/>
                      </a:lnTo>
                      <a:lnTo>
                        <a:pt x="2100" y="733"/>
                      </a:lnTo>
                      <a:lnTo>
                        <a:pt x="2100" y="737"/>
                      </a:lnTo>
                      <a:lnTo>
                        <a:pt x="2096" y="741"/>
                      </a:lnTo>
                      <a:lnTo>
                        <a:pt x="2096" y="745"/>
                      </a:lnTo>
                      <a:lnTo>
                        <a:pt x="2096" y="749"/>
                      </a:lnTo>
                      <a:lnTo>
                        <a:pt x="2092" y="749"/>
                      </a:lnTo>
                      <a:lnTo>
                        <a:pt x="2092" y="753"/>
                      </a:lnTo>
                      <a:lnTo>
                        <a:pt x="2092" y="757"/>
                      </a:lnTo>
                      <a:lnTo>
                        <a:pt x="2088" y="757"/>
                      </a:lnTo>
                      <a:lnTo>
                        <a:pt x="2088" y="761"/>
                      </a:lnTo>
                      <a:lnTo>
                        <a:pt x="2088" y="765"/>
                      </a:lnTo>
                      <a:lnTo>
                        <a:pt x="2084" y="765"/>
                      </a:lnTo>
                      <a:lnTo>
                        <a:pt x="2084" y="769"/>
                      </a:lnTo>
                      <a:lnTo>
                        <a:pt x="2084" y="773"/>
                      </a:lnTo>
                      <a:lnTo>
                        <a:pt x="2088" y="773"/>
                      </a:lnTo>
                      <a:lnTo>
                        <a:pt x="2084" y="773"/>
                      </a:lnTo>
                      <a:lnTo>
                        <a:pt x="2084" y="777"/>
                      </a:lnTo>
                      <a:lnTo>
                        <a:pt x="2080" y="777"/>
                      </a:lnTo>
                      <a:lnTo>
                        <a:pt x="2076" y="781"/>
                      </a:lnTo>
                      <a:lnTo>
                        <a:pt x="2076" y="785"/>
                      </a:lnTo>
                      <a:lnTo>
                        <a:pt x="2072" y="785"/>
                      </a:lnTo>
                      <a:lnTo>
                        <a:pt x="2068" y="789"/>
                      </a:lnTo>
                      <a:lnTo>
                        <a:pt x="2064" y="789"/>
                      </a:lnTo>
                      <a:lnTo>
                        <a:pt x="2060" y="793"/>
                      </a:lnTo>
                      <a:lnTo>
                        <a:pt x="2056" y="793"/>
                      </a:lnTo>
                      <a:lnTo>
                        <a:pt x="2056" y="797"/>
                      </a:lnTo>
                      <a:lnTo>
                        <a:pt x="2052" y="797"/>
                      </a:lnTo>
                      <a:lnTo>
                        <a:pt x="2052" y="801"/>
                      </a:lnTo>
                      <a:lnTo>
                        <a:pt x="2052" y="805"/>
                      </a:lnTo>
                      <a:lnTo>
                        <a:pt x="2048" y="805"/>
                      </a:lnTo>
                      <a:lnTo>
                        <a:pt x="2044" y="805"/>
                      </a:lnTo>
                      <a:lnTo>
                        <a:pt x="2040" y="809"/>
                      </a:lnTo>
                      <a:lnTo>
                        <a:pt x="2036" y="809"/>
                      </a:lnTo>
                      <a:lnTo>
                        <a:pt x="2040" y="809"/>
                      </a:lnTo>
                      <a:lnTo>
                        <a:pt x="2040" y="813"/>
                      </a:lnTo>
                      <a:lnTo>
                        <a:pt x="2040" y="817"/>
                      </a:lnTo>
                      <a:lnTo>
                        <a:pt x="2040" y="821"/>
                      </a:lnTo>
                      <a:lnTo>
                        <a:pt x="2044" y="821"/>
                      </a:lnTo>
                      <a:lnTo>
                        <a:pt x="2044" y="825"/>
                      </a:lnTo>
                      <a:lnTo>
                        <a:pt x="2044" y="829"/>
                      </a:lnTo>
                      <a:lnTo>
                        <a:pt x="2044" y="833"/>
                      </a:lnTo>
                      <a:lnTo>
                        <a:pt x="2044" y="837"/>
                      </a:lnTo>
                      <a:lnTo>
                        <a:pt x="2044" y="841"/>
                      </a:lnTo>
                      <a:lnTo>
                        <a:pt x="2044" y="845"/>
                      </a:lnTo>
                      <a:lnTo>
                        <a:pt x="2044" y="849"/>
                      </a:lnTo>
                      <a:lnTo>
                        <a:pt x="2044" y="853"/>
                      </a:lnTo>
                      <a:lnTo>
                        <a:pt x="2040" y="853"/>
                      </a:lnTo>
                      <a:lnTo>
                        <a:pt x="2040" y="857"/>
                      </a:lnTo>
                      <a:lnTo>
                        <a:pt x="2040" y="861"/>
                      </a:lnTo>
                      <a:lnTo>
                        <a:pt x="2040" y="865"/>
                      </a:lnTo>
                      <a:lnTo>
                        <a:pt x="2036" y="869"/>
                      </a:lnTo>
                      <a:lnTo>
                        <a:pt x="2036" y="873"/>
                      </a:lnTo>
                      <a:lnTo>
                        <a:pt x="2032" y="877"/>
                      </a:lnTo>
                      <a:lnTo>
                        <a:pt x="2032" y="881"/>
                      </a:lnTo>
                      <a:lnTo>
                        <a:pt x="2028" y="885"/>
                      </a:lnTo>
                      <a:lnTo>
                        <a:pt x="2028" y="889"/>
                      </a:lnTo>
                      <a:lnTo>
                        <a:pt x="2024" y="893"/>
                      </a:lnTo>
                      <a:lnTo>
                        <a:pt x="2020" y="897"/>
                      </a:lnTo>
                      <a:lnTo>
                        <a:pt x="2016" y="901"/>
                      </a:lnTo>
                      <a:lnTo>
                        <a:pt x="2012" y="905"/>
                      </a:lnTo>
                      <a:lnTo>
                        <a:pt x="2008" y="909"/>
                      </a:lnTo>
                      <a:lnTo>
                        <a:pt x="2004" y="913"/>
                      </a:lnTo>
                      <a:lnTo>
                        <a:pt x="2000" y="917"/>
                      </a:lnTo>
                      <a:lnTo>
                        <a:pt x="1996" y="921"/>
                      </a:lnTo>
                      <a:lnTo>
                        <a:pt x="1992" y="925"/>
                      </a:lnTo>
                      <a:lnTo>
                        <a:pt x="1988" y="925"/>
                      </a:lnTo>
                      <a:lnTo>
                        <a:pt x="1988" y="929"/>
                      </a:lnTo>
                      <a:lnTo>
                        <a:pt x="1984" y="929"/>
                      </a:lnTo>
                      <a:lnTo>
                        <a:pt x="1980" y="933"/>
                      </a:lnTo>
                      <a:lnTo>
                        <a:pt x="1976" y="933"/>
                      </a:lnTo>
                      <a:lnTo>
                        <a:pt x="1972" y="933"/>
                      </a:lnTo>
                      <a:lnTo>
                        <a:pt x="1968" y="937"/>
                      </a:lnTo>
                      <a:lnTo>
                        <a:pt x="1960" y="941"/>
                      </a:lnTo>
                      <a:lnTo>
                        <a:pt x="1952" y="945"/>
                      </a:lnTo>
                      <a:lnTo>
                        <a:pt x="1948" y="949"/>
                      </a:lnTo>
                      <a:lnTo>
                        <a:pt x="1944" y="953"/>
                      </a:lnTo>
                      <a:lnTo>
                        <a:pt x="1940" y="953"/>
                      </a:lnTo>
                      <a:lnTo>
                        <a:pt x="1936" y="957"/>
                      </a:lnTo>
                      <a:lnTo>
                        <a:pt x="1932" y="961"/>
                      </a:lnTo>
                      <a:lnTo>
                        <a:pt x="1924" y="965"/>
                      </a:lnTo>
                      <a:lnTo>
                        <a:pt x="1920" y="973"/>
                      </a:lnTo>
                      <a:lnTo>
                        <a:pt x="1920" y="977"/>
                      </a:lnTo>
                      <a:lnTo>
                        <a:pt x="1916" y="977"/>
                      </a:lnTo>
                      <a:lnTo>
                        <a:pt x="1920" y="977"/>
                      </a:lnTo>
                      <a:lnTo>
                        <a:pt x="1920" y="981"/>
                      </a:lnTo>
                      <a:lnTo>
                        <a:pt x="1916" y="981"/>
                      </a:lnTo>
                      <a:lnTo>
                        <a:pt x="1920" y="981"/>
                      </a:lnTo>
                      <a:lnTo>
                        <a:pt x="1920" y="985"/>
                      </a:lnTo>
                      <a:lnTo>
                        <a:pt x="1920" y="981"/>
                      </a:lnTo>
                      <a:lnTo>
                        <a:pt x="1920" y="977"/>
                      </a:lnTo>
                      <a:lnTo>
                        <a:pt x="1924" y="977"/>
                      </a:lnTo>
                      <a:lnTo>
                        <a:pt x="1928" y="973"/>
                      </a:lnTo>
                      <a:lnTo>
                        <a:pt x="1928" y="969"/>
                      </a:lnTo>
                      <a:lnTo>
                        <a:pt x="1928" y="973"/>
                      </a:lnTo>
                      <a:lnTo>
                        <a:pt x="1932" y="973"/>
                      </a:lnTo>
                      <a:lnTo>
                        <a:pt x="1936" y="973"/>
                      </a:lnTo>
                      <a:lnTo>
                        <a:pt x="1936" y="977"/>
                      </a:lnTo>
                      <a:lnTo>
                        <a:pt x="1936" y="981"/>
                      </a:lnTo>
                      <a:lnTo>
                        <a:pt x="1936" y="985"/>
                      </a:lnTo>
                      <a:lnTo>
                        <a:pt x="1932" y="985"/>
                      </a:lnTo>
                      <a:lnTo>
                        <a:pt x="1932" y="989"/>
                      </a:lnTo>
                      <a:lnTo>
                        <a:pt x="1928" y="989"/>
                      </a:lnTo>
                      <a:lnTo>
                        <a:pt x="1924" y="993"/>
                      </a:lnTo>
                      <a:lnTo>
                        <a:pt x="1924" y="997"/>
                      </a:lnTo>
                      <a:lnTo>
                        <a:pt x="1924" y="1001"/>
                      </a:lnTo>
                      <a:lnTo>
                        <a:pt x="1920" y="1001"/>
                      </a:lnTo>
                      <a:lnTo>
                        <a:pt x="1916" y="1001"/>
                      </a:lnTo>
                      <a:lnTo>
                        <a:pt x="1916" y="1005"/>
                      </a:lnTo>
                      <a:lnTo>
                        <a:pt x="1920" y="1005"/>
                      </a:lnTo>
                      <a:lnTo>
                        <a:pt x="1920" y="1009"/>
                      </a:lnTo>
                      <a:lnTo>
                        <a:pt x="1924" y="1009"/>
                      </a:lnTo>
                      <a:lnTo>
                        <a:pt x="1924" y="1013"/>
                      </a:lnTo>
                      <a:lnTo>
                        <a:pt x="1924" y="1017"/>
                      </a:lnTo>
                      <a:lnTo>
                        <a:pt x="1928" y="1017"/>
                      </a:lnTo>
                      <a:lnTo>
                        <a:pt x="1928" y="1013"/>
                      </a:lnTo>
                      <a:lnTo>
                        <a:pt x="1928" y="1009"/>
                      </a:lnTo>
                      <a:lnTo>
                        <a:pt x="1932" y="1009"/>
                      </a:lnTo>
                      <a:lnTo>
                        <a:pt x="1932" y="1005"/>
                      </a:lnTo>
                      <a:lnTo>
                        <a:pt x="1936" y="1005"/>
                      </a:lnTo>
                      <a:lnTo>
                        <a:pt x="1940" y="1001"/>
                      </a:lnTo>
                      <a:lnTo>
                        <a:pt x="1944" y="1001"/>
                      </a:lnTo>
                      <a:lnTo>
                        <a:pt x="1944" y="1005"/>
                      </a:lnTo>
                      <a:lnTo>
                        <a:pt x="1948" y="1005"/>
                      </a:lnTo>
                      <a:lnTo>
                        <a:pt x="1952" y="1005"/>
                      </a:lnTo>
                      <a:lnTo>
                        <a:pt x="1952" y="1009"/>
                      </a:lnTo>
                      <a:lnTo>
                        <a:pt x="1948" y="1009"/>
                      </a:lnTo>
                      <a:lnTo>
                        <a:pt x="1952" y="1009"/>
                      </a:lnTo>
                      <a:lnTo>
                        <a:pt x="1956" y="1009"/>
                      </a:lnTo>
                      <a:lnTo>
                        <a:pt x="1956" y="1013"/>
                      </a:lnTo>
                      <a:lnTo>
                        <a:pt x="1956" y="1017"/>
                      </a:lnTo>
                      <a:lnTo>
                        <a:pt x="1960" y="1017"/>
                      </a:lnTo>
                      <a:lnTo>
                        <a:pt x="1956" y="1021"/>
                      </a:lnTo>
                      <a:lnTo>
                        <a:pt x="1952" y="1021"/>
                      </a:lnTo>
                      <a:lnTo>
                        <a:pt x="1948" y="1021"/>
                      </a:lnTo>
                      <a:lnTo>
                        <a:pt x="1944" y="1021"/>
                      </a:lnTo>
                      <a:lnTo>
                        <a:pt x="1940" y="1025"/>
                      </a:lnTo>
                      <a:lnTo>
                        <a:pt x="1936" y="1025"/>
                      </a:lnTo>
                      <a:lnTo>
                        <a:pt x="1932" y="1029"/>
                      </a:lnTo>
                      <a:lnTo>
                        <a:pt x="1932" y="1033"/>
                      </a:lnTo>
                      <a:lnTo>
                        <a:pt x="1928" y="1033"/>
                      </a:lnTo>
                      <a:lnTo>
                        <a:pt x="1928" y="1037"/>
                      </a:lnTo>
                      <a:lnTo>
                        <a:pt x="1928" y="1041"/>
                      </a:lnTo>
                      <a:lnTo>
                        <a:pt x="1928" y="1045"/>
                      </a:lnTo>
                      <a:lnTo>
                        <a:pt x="1924" y="1045"/>
                      </a:lnTo>
                      <a:lnTo>
                        <a:pt x="1924" y="1049"/>
                      </a:lnTo>
                      <a:lnTo>
                        <a:pt x="1924" y="1045"/>
                      </a:lnTo>
                      <a:lnTo>
                        <a:pt x="1920" y="1045"/>
                      </a:lnTo>
                      <a:lnTo>
                        <a:pt x="1916" y="1041"/>
                      </a:lnTo>
                      <a:lnTo>
                        <a:pt x="1912" y="1037"/>
                      </a:lnTo>
                      <a:lnTo>
                        <a:pt x="1908" y="1037"/>
                      </a:lnTo>
                      <a:lnTo>
                        <a:pt x="1908" y="1041"/>
                      </a:lnTo>
                      <a:lnTo>
                        <a:pt x="1912" y="1045"/>
                      </a:lnTo>
                      <a:lnTo>
                        <a:pt x="1912" y="1049"/>
                      </a:lnTo>
                      <a:lnTo>
                        <a:pt x="1916" y="1049"/>
                      </a:lnTo>
                      <a:lnTo>
                        <a:pt x="1912" y="1049"/>
                      </a:lnTo>
                      <a:lnTo>
                        <a:pt x="1912" y="1053"/>
                      </a:lnTo>
                      <a:lnTo>
                        <a:pt x="1916" y="1053"/>
                      </a:lnTo>
                      <a:lnTo>
                        <a:pt x="1920" y="1057"/>
                      </a:lnTo>
                      <a:lnTo>
                        <a:pt x="1924" y="1057"/>
                      </a:lnTo>
                      <a:lnTo>
                        <a:pt x="1924" y="1061"/>
                      </a:lnTo>
                      <a:lnTo>
                        <a:pt x="1928" y="1061"/>
                      </a:lnTo>
                      <a:lnTo>
                        <a:pt x="1928" y="1065"/>
                      </a:lnTo>
                      <a:lnTo>
                        <a:pt x="1924" y="1065"/>
                      </a:lnTo>
                      <a:lnTo>
                        <a:pt x="1924" y="1061"/>
                      </a:lnTo>
                      <a:lnTo>
                        <a:pt x="1924" y="1065"/>
                      </a:lnTo>
                      <a:lnTo>
                        <a:pt x="1920" y="1065"/>
                      </a:lnTo>
                      <a:lnTo>
                        <a:pt x="1920" y="1069"/>
                      </a:lnTo>
                      <a:lnTo>
                        <a:pt x="1920" y="1073"/>
                      </a:lnTo>
                      <a:lnTo>
                        <a:pt x="1920" y="1077"/>
                      </a:lnTo>
                      <a:lnTo>
                        <a:pt x="1920" y="1081"/>
                      </a:lnTo>
                      <a:lnTo>
                        <a:pt x="1920" y="1085"/>
                      </a:lnTo>
                      <a:lnTo>
                        <a:pt x="1920" y="1089"/>
                      </a:lnTo>
                      <a:lnTo>
                        <a:pt x="1924" y="1089"/>
                      </a:lnTo>
                      <a:lnTo>
                        <a:pt x="1924" y="1093"/>
                      </a:lnTo>
                      <a:lnTo>
                        <a:pt x="1920" y="1093"/>
                      </a:lnTo>
                      <a:lnTo>
                        <a:pt x="1916" y="1093"/>
                      </a:lnTo>
                      <a:lnTo>
                        <a:pt x="1916" y="1097"/>
                      </a:lnTo>
                      <a:lnTo>
                        <a:pt x="1912" y="1097"/>
                      </a:lnTo>
                      <a:lnTo>
                        <a:pt x="1912" y="1101"/>
                      </a:lnTo>
                      <a:lnTo>
                        <a:pt x="1912" y="1105"/>
                      </a:lnTo>
                      <a:lnTo>
                        <a:pt x="1912" y="1109"/>
                      </a:lnTo>
                      <a:lnTo>
                        <a:pt x="1912" y="1113"/>
                      </a:lnTo>
                      <a:lnTo>
                        <a:pt x="1916" y="1113"/>
                      </a:lnTo>
                      <a:lnTo>
                        <a:pt x="1916" y="1109"/>
                      </a:lnTo>
                      <a:lnTo>
                        <a:pt x="1920" y="1109"/>
                      </a:lnTo>
                      <a:lnTo>
                        <a:pt x="1924" y="1113"/>
                      </a:lnTo>
                      <a:lnTo>
                        <a:pt x="1924" y="1117"/>
                      </a:lnTo>
                      <a:lnTo>
                        <a:pt x="1924" y="1121"/>
                      </a:lnTo>
                      <a:lnTo>
                        <a:pt x="1924" y="1125"/>
                      </a:lnTo>
                      <a:lnTo>
                        <a:pt x="1924" y="1129"/>
                      </a:lnTo>
                      <a:lnTo>
                        <a:pt x="1924" y="1133"/>
                      </a:lnTo>
                      <a:lnTo>
                        <a:pt x="1928" y="1133"/>
                      </a:lnTo>
                      <a:lnTo>
                        <a:pt x="1928" y="1137"/>
                      </a:lnTo>
                      <a:lnTo>
                        <a:pt x="1932" y="1141"/>
                      </a:lnTo>
                      <a:lnTo>
                        <a:pt x="1936" y="1141"/>
                      </a:lnTo>
                      <a:lnTo>
                        <a:pt x="1936" y="1145"/>
                      </a:lnTo>
                      <a:lnTo>
                        <a:pt x="1940" y="1145"/>
                      </a:lnTo>
                      <a:lnTo>
                        <a:pt x="1940" y="1149"/>
                      </a:lnTo>
                      <a:lnTo>
                        <a:pt x="1944" y="1153"/>
                      </a:lnTo>
                      <a:lnTo>
                        <a:pt x="1944" y="1157"/>
                      </a:lnTo>
                      <a:lnTo>
                        <a:pt x="1948" y="1153"/>
                      </a:lnTo>
                      <a:lnTo>
                        <a:pt x="1952" y="1153"/>
                      </a:lnTo>
                      <a:lnTo>
                        <a:pt x="1956" y="1153"/>
                      </a:lnTo>
                      <a:lnTo>
                        <a:pt x="1956" y="1157"/>
                      </a:lnTo>
                      <a:lnTo>
                        <a:pt x="1960" y="1161"/>
                      </a:lnTo>
                      <a:lnTo>
                        <a:pt x="1964" y="1161"/>
                      </a:lnTo>
                      <a:lnTo>
                        <a:pt x="1964" y="1165"/>
                      </a:lnTo>
                      <a:lnTo>
                        <a:pt x="1968" y="1169"/>
                      </a:lnTo>
                      <a:lnTo>
                        <a:pt x="1968" y="1173"/>
                      </a:lnTo>
                      <a:lnTo>
                        <a:pt x="1968" y="1177"/>
                      </a:lnTo>
                      <a:lnTo>
                        <a:pt x="1972" y="1177"/>
                      </a:lnTo>
                      <a:lnTo>
                        <a:pt x="1972" y="1181"/>
                      </a:lnTo>
                      <a:lnTo>
                        <a:pt x="1972" y="1185"/>
                      </a:lnTo>
                      <a:lnTo>
                        <a:pt x="1968" y="1185"/>
                      </a:lnTo>
                      <a:lnTo>
                        <a:pt x="1968" y="1189"/>
                      </a:lnTo>
                      <a:lnTo>
                        <a:pt x="1968" y="1193"/>
                      </a:lnTo>
                      <a:lnTo>
                        <a:pt x="1964" y="1193"/>
                      </a:lnTo>
                      <a:lnTo>
                        <a:pt x="1960" y="1193"/>
                      </a:lnTo>
                      <a:lnTo>
                        <a:pt x="1960" y="1197"/>
                      </a:lnTo>
                      <a:lnTo>
                        <a:pt x="1964" y="1197"/>
                      </a:lnTo>
                      <a:lnTo>
                        <a:pt x="1968" y="1197"/>
                      </a:lnTo>
                      <a:lnTo>
                        <a:pt x="1976" y="1197"/>
                      </a:lnTo>
                      <a:lnTo>
                        <a:pt x="1980" y="1197"/>
                      </a:lnTo>
                      <a:lnTo>
                        <a:pt x="1984" y="1197"/>
                      </a:lnTo>
                      <a:lnTo>
                        <a:pt x="1984" y="1201"/>
                      </a:lnTo>
                      <a:lnTo>
                        <a:pt x="1988" y="1201"/>
                      </a:lnTo>
                      <a:lnTo>
                        <a:pt x="1992" y="1205"/>
                      </a:lnTo>
                      <a:lnTo>
                        <a:pt x="1992" y="1209"/>
                      </a:lnTo>
                      <a:lnTo>
                        <a:pt x="1996" y="1209"/>
                      </a:lnTo>
                      <a:lnTo>
                        <a:pt x="1996" y="1213"/>
                      </a:lnTo>
                      <a:lnTo>
                        <a:pt x="2000" y="1213"/>
                      </a:lnTo>
                      <a:lnTo>
                        <a:pt x="2000" y="1217"/>
                      </a:lnTo>
                      <a:lnTo>
                        <a:pt x="2004" y="1221"/>
                      </a:lnTo>
                      <a:lnTo>
                        <a:pt x="2008" y="1225"/>
                      </a:lnTo>
                      <a:lnTo>
                        <a:pt x="2012" y="1229"/>
                      </a:lnTo>
                      <a:lnTo>
                        <a:pt x="2016" y="1233"/>
                      </a:lnTo>
                      <a:lnTo>
                        <a:pt x="2020" y="1237"/>
                      </a:lnTo>
                      <a:lnTo>
                        <a:pt x="2024" y="1241"/>
                      </a:lnTo>
                      <a:lnTo>
                        <a:pt x="2028" y="1245"/>
                      </a:lnTo>
                      <a:lnTo>
                        <a:pt x="2028" y="1249"/>
                      </a:lnTo>
                      <a:lnTo>
                        <a:pt x="2032" y="1253"/>
                      </a:lnTo>
                      <a:lnTo>
                        <a:pt x="2032" y="1257"/>
                      </a:lnTo>
                      <a:lnTo>
                        <a:pt x="2036" y="1257"/>
                      </a:lnTo>
                      <a:lnTo>
                        <a:pt x="2036" y="1261"/>
                      </a:lnTo>
                      <a:lnTo>
                        <a:pt x="2040" y="1261"/>
                      </a:lnTo>
                      <a:lnTo>
                        <a:pt x="2040" y="1265"/>
                      </a:lnTo>
                      <a:lnTo>
                        <a:pt x="2044" y="1269"/>
                      </a:lnTo>
                      <a:lnTo>
                        <a:pt x="2048" y="1273"/>
                      </a:lnTo>
                      <a:lnTo>
                        <a:pt x="2048" y="1277"/>
                      </a:lnTo>
                      <a:lnTo>
                        <a:pt x="2052" y="1277"/>
                      </a:lnTo>
                      <a:lnTo>
                        <a:pt x="2056" y="1277"/>
                      </a:lnTo>
                      <a:lnTo>
                        <a:pt x="2056" y="1281"/>
                      </a:lnTo>
                      <a:lnTo>
                        <a:pt x="2060" y="1281"/>
                      </a:lnTo>
                      <a:lnTo>
                        <a:pt x="2060" y="1285"/>
                      </a:lnTo>
                      <a:lnTo>
                        <a:pt x="2064" y="1285"/>
                      </a:lnTo>
                      <a:lnTo>
                        <a:pt x="2064" y="1289"/>
                      </a:lnTo>
                      <a:lnTo>
                        <a:pt x="2068" y="1289"/>
                      </a:lnTo>
                      <a:lnTo>
                        <a:pt x="2072" y="1289"/>
                      </a:lnTo>
                      <a:lnTo>
                        <a:pt x="2072" y="1293"/>
                      </a:lnTo>
                      <a:lnTo>
                        <a:pt x="2076" y="1293"/>
                      </a:lnTo>
                      <a:lnTo>
                        <a:pt x="2076" y="1297"/>
                      </a:lnTo>
                      <a:lnTo>
                        <a:pt x="2080" y="1297"/>
                      </a:lnTo>
                      <a:lnTo>
                        <a:pt x="2084" y="1297"/>
                      </a:lnTo>
                      <a:lnTo>
                        <a:pt x="2084" y="1301"/>
                      </a:lnTo>
                      <a:lnTo>
                        <a:pt x="2088" y="1301"/>
                      </a:lnTo>
                      <a:lnTo>
                        <a:pt x="2092" y="1309"/>
                      </a:lnTo>
                      <a:lnTo>
                        <a:pt x="2092" y="1313"/>
                      </a:lnTo>
                      <a:lnTo>
                        <a:pt x="2092" y="1309"/>
                      </a:lnTo>
                      <a:lnTo>
                        <a:pt x="2092" y="1313"/>
                      </a:lnTo>
                      <a:lnTo>
                        <a:pt x="2084" y="1325"/>
                      </a:lnTo>
                      <a:lnTo>
                        <a:pt x="2084" y="1329"/>
                      </a:lnTo>
                      <a:lnTo>
                        <a:pt x="2072" y="1341"/>
                      </a:lnTo>
                      <a:lnTo>
                        <a:pt x="2068" y="1349"/>
                      </a:lnTo>
                      <a:lnTo>
                        <a:pt x="2064" y="1353"/>
                      </a:lnTo>
                      <a:lnTo>
                        <a:pt x="2056" y="1357"/>
                      </a:lnTo>
                      <a:lnTo>
                        <a:pt x="2048" y="1365"/>
                      </a:lnTo>
                      <a:lnTo>
                        <a:pt x="2040" y="1369"/>
                      </a:lnTo>
                      <a:lnTo>
                        <a:pt x="2036" y="1369"/>
                      </a:lnTo>
                      <a:lnTo>
                        <a:pt x="2032" y="1373"/>
                      </a:lnTo>
                      <a:lnTo>
                        <a:pt x="2028" y="1373"/>
                      </a:lnTo>
                      <a:lnTo>
                        <a:pt x="2024" y="1373"/>
                      </a:lnTo>
                      <a:lnTo>
                        <a:pt x="2020" y="1377"/>
                      </a:lnTo>
                      <a:lnTo>
                        <a:pt x="2016" y="1385"/>
                      </a:lnTo>
                      <a:lnTo>
                        <a:pt x="2036" y="1421"/>
                      </a:lnTo>
                      <a:lnTo>
                        <a:pt x="2040" y="1425"/>
                      </a:lnTo>
                      <a:lnTo>
                        <a:pt x="2040" y="1429"/>
                      </a:lnTo>
                      <a:lnTo>
                        <a:pt x="2044" y="1433"/>
                      </a:lnTo>
                      <a:lnTo>
                        <a:pt x="2084" y="1465"/>
                      </a:lnTo>
                      <a:lnTo>
                        <a:pt x="2120" y="1513"/>
                      </a:lnTo>
                      <a:lnTo>
                        <a:pt x="2128" y="1541"/>
                      </a:lnTo>
                      <a:lnTo>
                        <a:pt x="2152" y="1601"/>
                      </a:lnTo>
                      <a:lnTo>
                        <a:pt x="2264" y="1657"/>
                      </a:lnTo>
                      <a:lnTo>
                        <a:pt x="2280" y="1689"/>
                      </a:lnTo>
                      <a:lnTo>
                        <a:pt x="2296" y="1713"/>
                      </a:lnTo>
                      <a:lnTo>
                        <a:pt x="2284" y="1741"/>
                      </a:lnTo>
                      <a:lnTo>
                        <a:pt x="2324" y="1941"/>
                      </a:lnTo>
                      <a:lnTo>
                        <a:pt x="2376" y="2073"/>
                      </a:lnTo>
                      <a:lnTo>
                        <a:pt x="2388" y="2141"/>
                      </a:lnTo>
                      <a:lnTo>
                        <a:pt x="2248" y="2177"/>
                      </a:lnTo>
                      <a:lnTo>
                        <a:pt x="2156" y="2173"/>
                      </a:lnTo>
                      <a:lnTo>
                        <a:pt x="2088" y="2241"/>
                      </a:lnTo>
                      <a:lnTo>
                        <a:pt x="2084" y="2241"/>
                      </a:lnTo>
                      <a:lnTo>
                        <a:pt x="2080" y="2241"/>
                      </a:lnTo>
                      <a:lnTo>
                        <a:pt x="2076" y="2245"/>
                      </a:lnTo>
                      <a:lnTo>
                        <a:pt x="2072" y="2245"/>
                      </a:lnTo>
                      <a:lnTo>
                        <a:pt x="2068" y="2245"/>
                      </a:lnTo>
                      <a:lnTo>
                        <a:pt x="2068" y="2249"/>
                      </a:lnTo>
                      <a:lnTo>
                        <a:pt x="2060" y="2249"/>
                      </a:lnTo>
                      <a:lnTo>
                        <a:pt x="2056" y="2253"/>
                      </a:lnTo>
                      <a:lnTo>
                        <a:pt x="2052" y="2253"/>
                      </a:lnTo>
                      <a:lnTo>
                        <a:pt x="2048" y="2253"/>
                      </a:lnTo>
                      <a:lnTo>
                        <a:pt x="2044" y="2253"/>
                      </a:lnTo>
                      <a:lnTo>
                        <a:pt x="2040" y="2253"/>
                      </a:lnTo>
                      <a:lnTo>
                        <a:pt x="2036" y="2253"/>
                      </a:lnTo>
                      <a:lnTo>
                        <a:pt x="2032" y="2253"/>
                      </a:lnTo>
                      <a:lnTo>
                        <a:pt x="2028" y="2249"/>
                      </a:lnTo>
                      <a:lnTo>
                        <a:pt x="2024" y="2249"/>
                      </a:lnTo>
                      <a:lnTo>
                        <a:pt x="2020" y="2249"/>
                      </a:lnTo>
                      <a:lnTo>
                        <a:pt x="2016" y="2249"/>
                      </a:lnTo>
                      <a:lnTo>
                        <a:pt x="2016" y="2245"/>
                      </a:lnTo>
                      <a:lnTo>
                        <a:pt x="2012" y="2245"/>
                      </a:lnTo>
                      <a:lnTo>
                        <a:pt x="2012" y="2241"/>
                      </a:lnTo>
                      <a:lnTo>
                        <a:pt x="2008" y="2241"/>
                      </a:lnTo>
                      <a:lnTo>
                        <a:pt x="2008" y="2237"/>
                      </a:lnTo>
                      <a:lnTo>
                        <a:pt x="2004" y="2237"/>
                      </a:lnTo>
                      <a:lnTo>
                        <a:pt x="2004" y="2233"/>
                      </a:lnTo>
                      <a:lnTo>
                        <a:pt x="2000" y="2233"/>
                      </a:lnTo>
                      <a:lnTo>
                        <a:pt x="2000" y="2229"/>
                      </a:lnTo>
                      <a:lnTo>
                        <a:pt x="1996" y="2225"/>
                      </a:lnTo>
                      <a:lnTo>
                        <a:pt x="1932" y="2221"/>
                      </a:lnTo>
                      <a:lnTo>
                        <a:pt x="1912" y="2201"/>
                      </a:lnTo>
                      <a:lnTo>
                        <a:pt x="1880" y="2233"/>
                      </a:lnTo>
                      <a:lnTo>
                        <a:pt x="1892" y="2257"/>
                      </a:lnTo>
                      <a:lnTo>
                        <a:pt x="1912" y="2301"/>
                      </a:lnTo>
                      <a:lnTo>
                        <a:pt x="1932" y="2329"/>
                      </a:lnTo>
                      <a:lnTo>
                        <a:pt x="1920" y="2357"/>
                      </a:lnTo>
                      <a:lnTo>
                        <a:pt x="1944" y="2421"/>
                      </a:lnTo>
                      <a:lnTo>
                        <a:pt x="1924" y="2461"/>
                      </a:lnTo>
                      <a:lnTo>
                        <a:pt x="1908" y="2485"/>
                      </a:lnTo>
                      <a:lnTo>
                        <a:pt x="1868" y="2537"/>
                      </a:lnTo>
                      <a:lnTo>
                        <a:pt x="1852" y="2577"/>
                      </a:lnTo>
                      <a:lnTo>
                        <a:pt x="1848" y="2581"/>
                      </a:lnTo>
                      <a:lnTo>
                        <a:pt x="1848" y="2585"/>
                      </a:lnTo>
                      <a:lnTo>
                        <a:pt x="1848" y="2589"/>
                      </a:lnTo>
                      <a:lnTo>
                        <a:pt x="1844" y="2593"/>
                      </a:lnTo>
                      <a:lnTo>
                        <a:pt x="1844" y="2589"/>
                      </a:lnTo>
                      <a:lnTo>
                        <a:pt x="1840" y="2589"/>
                      </a:lnTo>
                      <a:lnTo>
                        <a:pt x="1832" y="2597"/>
                      </a:lnTo>
                      <a:lnTo>
                        <a:pt x="1808" y="2633"/>
                      </a:lnTo>
                      <a:lnTo>
                        <a:pt x="1796" y="2649"/>
                      </a:lnTo>
                      <a:lnTo>
                        <a:pt x="1800" y="2665"/>
                      </a:lnTo>
                      <a:lnTo>
                        <a:pt x="1776" y="2697"/>
                      </a:lnTo>
                      <a:lnTo>
                        <a:pt x="1764" y="2713"/>
                      </a:lnTo>
                      <a:lnTo>
                        <a:pt x="1748" y="2721"/>
                      </a:lnTo>
                      <a:lnTo>
                        <a:pt x="1744" y="2741"/>
                      </a:lnTo>
                      <a:lnTo>
                        <a:pt x="1768" y="2761"/>
                      </a:lnTo>
                      <a:lnTo>
                        <a:pt x="1768" y="2765"/>
                      </a:lnTo>
                      <a:lnTo>
                        <a:pt x="1764" y="2769"/>
                      </a:lnTo>
                      <a:lnTo>
                        <a:pt x="1768" y="2773"/>
                      </a:lnTo>
                      <a:lnTo>
                        <a:pt x="1764" y="2777"/>
                      </a:lnTo>
                      <a:lnTo>
                        <a:pt x="1764" y="2781"/>
                      </a:lnTo>
                      <a:lnTo>
                        <a:pt x="1764" y="2785"/>
                      </a:lnTo>
                      <a:lnTo>
                        <a:pt x="1764" y="2789"/>
                      </a:lnTo>
                      <a:lnTo>
                        <a:pt x="1760" y="2789"/>
                      </a:lnTo>
                      <a:lnTo>
                        <a:pt x="1760" y="2793"/>
                      </a:lnTo>
                      <a:lnTo>
                        <a:pt x="1756" y="2793"/>
                      </a:lnTo>
                      <a:lnTo>
                        <a:pt x="1756" y="2797"/>
                      </a:lnTo>
                      <a:lnTo>
                        <a:pt x="1752" y="2797"/>
                      </a:lnTo>
                      <a:lnTo>
                        <a:pt x="1748" y="2797"/>
                      </a:lnTo>
                      <a:lnTo>
                        <a:pt x="1748" y="2801"/>
                      </a:lnTo>
                      <a:lnTo>
                        <a:pt x="1744" y="2801"/>
                      </a:lnTo>
                      <a:lnTo>
                        <a:pt x="1744" y="2805"/>
                      </a:lnTo>
                      <a:lnTo>
                        <a:pt x="1740" y="2805"/>
                      </a:lnTo>
                      <a:lnTo>
                        <a:pt x="1736" y="2809"/>
                      </a:lnTo>
                      <a:lnTo>
                        <a:pt x="1736" y="2813"/>
                      </a:lnTo>
                      <a:lnTo>
                        <a:pt x="1732" y="2813"/>
                      </a:lnTo>
                      <a:lnTo>
                        <a:pt x="1728" y="2817"/>
                      </a:lnTo>
                      <a:lnTo>
                        <a:pt x="1724" y="2817"/>
                      </a:lnTo>
                      <a:lnTo>
                        <a:pt x="1724" y="2821"/>
                      </a:lnTo>
                      <a:lnTo>
                        <a:pt x="1720" y="2821"/>
                      </a:lnTo>
                      <a:lnTo>
                        <a:pt x="1720" y="2825"/>
                      </a:lnTo>
                      <a:lnTo>
                        <a:pt x="1720" y="2829"/>
                      </a:lnTo>
                      <a:lnTo>
                        <a:pt x="1716" y="2829"/>
                      </a:lnTo>
                      <a:lnTo>
                        <a:pt x="1716" y="2837"/>
                      </a:lnTo>
                      <a:lnTo>
                        <a:pt x="1712" y="2837"/>
                      </a:lnTo>
                      <a:lnTo>
                        <a:pt x="1712" y="2841"/>
                      </a:lnTo>
                      <a:lnTo>
                        <a:pt x="1712" y="2845"/>
                      </a:lnTo>
                      <a:lnTo>
                        <a:pt x="1708" y="2845"/>
                      </a:lnTo>
                      <a:lnTo>
                        <a:pt x="1708" y="2849"/>
                      </a:lnTo>
                      <a:lnTo>
                        <a:pt x="1708" y="2853"/>
                      </a:lnTo>
                      <a:lnTo>
                        <a:pt x="1704" y="2853"/>
                      </a:lnTo>
                      <a:lnTo>
                        <a:pt x="1704" y="2857"/>
                      </a:lnTo>
                      <a:lnTo>
                        <a:pt x="1704" y="2861"/>
                      </a:lnTo>
                      <a:lnTo>
                        <a:pt x="1700" y="2861"/>
                      </a:lnTo>
                      <a:lnTo>
                        <a:pt x="1700" y="2865"/>
                      </a:lnTo>
                      <a:lnTo>
                        <a:pt x="1700" y="2869"/>
                      </a:lnTo>
                      <a:lnTo>
                        <a:pt x="1700" y="2873"/>
                      </a:lnTo>
                      <a:lnTo>
                        <a:pt x="1700" y="2877"/>
                      </a:lnTo>
                      <a:lnTo>
                        <a:pt x="1700" y="2881"/>
                      </a:lnTo>
                      <a:lnTo>
                        <a:pt x="1620" y="2901"/>
                      </a:lnTo>
                      <a:lnTo>
                        <a:pt x="1580" y="2929"/>
                      </a:lnTo>
                      <a:lnTo>
                        <a:pt x="1532" y="2945"/>
                      </a:lnTo>
                      <a:lnTo>
                        <a:pt x="1532" y="2989"/>
                      </a:lnTo>
                      <a:lnTo>
                        <a:pt x="1532" y="3005"/>
                      </a:lnTo>
                      <a:lnTo>
                        <a:pt x="1524" y="3017"/>
                      </a:lnTo>
                      <a:lnTo>
                        <a:pt x="1508" y="3041"/>
                      </a:lnTo>
                      <a:lnTo>
                        <a:pt x="1516" y="3065"/>
                      </a:lnTo>
                      <a:lnTo>
                        <a:pt x="1524" y="3101"/>
                      </a:lnTo>
                      <a:lnTo>
                        <a:pt x="1500" y="3313"/>
                      </a:lnTo>
                      <a:lnTo>
                        <a:pt x="1484" y="3485"/>
                      </a:lnTo>
                      <a:lnTo>
                        <a:pt x="1496" y="3537"/>
                      </a:lnTo>
                      <a:lnTo>
                        <a:pt x="1496" y="3553"/>
                      </a:lnTo>
                      <a:lnTo>
                        <a:pt x="1492" y="3601"/>
                      </a:lnTo>
                      <a:lnTo>
                        <a:pt x="1492" y="3597"/>
                      </a:lnTo>
                      <a:lnTo>
                        <a:pt x="1480" y="3593"/>
                      </a:lnTo>
                      <a:lnTo>
                        <a:pt x="1472" y="3585"/>
                      </a:lnTo>
                      <a:lnTo>
                        <a:pt x="1464" y="3589"/>
                      </a:lnTo>
                      <a:lnTo>
                        <a:pt x="1448" y="3581"/>
                      </a:lnTo>
                      <a:lnTo>
                        <a:pt x="1444" y="3585"/>
                      </a:lnTo>
                      <a:lnTo>
                        <a:pt x="1424" y="3585"/>
                      </a:lnTo>
                      <a:lnTo>
                        <a:pt x="1416" y="3581"/>
                      </a:lnTo>
                      <a:lnTo>
                        <a:pt x="1412" y="3581"/>
                      </a:lnTo>
                      <a:lnTo>
                        <a:pt x="1412" y="3577"/>
                      </a:lnTo>
                      <a:lnTo>
                        <a:pt x="1408" y="3577"/>
                      </a:lnTo>
                      <a:lnTo>
                        <a:pt x="1404" y="3573"/>
                      </a:lnTo>
                      <a:lnTo>
                        <a:pt x="1400" y="3573"/>
                      </a:lnTo>
                      <a:lnTo>
                        <a:pt x="1396" y="3573"/>
                      </a:lnTo>
                      <a:lnTo>
                        <a:pt x="1392" y="3573"/>
                      </a:lnTo>
                      <a:lnTo>
                        <a:pt x="1388" y="3573"/>
                      </a:lnTo>
                      <a:lnTo>
                        <a:pt x="1384" y="3573"/>
                      </a:lnTo>
                      <a:lnTo>
                        <a:pt x="1380" y="3573"/>
                      </a:lnTo>
                      <a:lnTo>
                        <a:pt x="1376" y="3573"/>
                      </a:lnTo>
                      <a:lnTo>
                        <a:pt x="1372" y="3573"/>
                      </a:lnTo>
                      <a:lnTo>
                        <a:pt x="1368" y="3573"/>
                      </a:lnTo>
                      <a:lnTo>
                        <a:pt x="1360" y="3577"/>
                      </a:lnTo>
                      <a:lnTo>
                        <a:pt x="1356" y="3581"/>
                      </a:lnTo>
                      <a:lnTo>
                        <a:pt x="1352" y="3581"/>
                      </a:lnTo>
                      <a:lnTo>
                        <a:pt x="1352" y="3577"/>
                      </a:lnTo>
                      <a:lnTo>
                        <a:pt x="1352" y="3573"/>
                      </a:lnTo>
                      <a:lnTo>
                        <a:pt x="1352" y="3569"/>
                      </a:lnTo>
                      <a:lnTo>
                        <a:pt x="1348" y="3565"/>
                      </a:lnTo>
                      <a:lnTo>
                        <a:pt x="1344" y="3565"/>
                      </a:lnTo>
                      <a:lnTo>
                        <a:pt x="1340" y="3565"/>
                      </a:lnTo>
                      <a:lnTo>
                        <a:pt x="1340" y="3561"/>
                      </a:lnTo>
                      <a:lnTo>
                        <a:pt x="1336" y="3561"/>
                      </a:lnTo>
                      <a:lnTo>
                        <a:pt x="1332" y="3561"/>
                      </a:lnTo>
                      <a:lnTo>
                        <a:pt x="1324" y="3561"/>
                      </a:lnTo>
                      <a:lnTo>
                        <a:pt x="1324" y="3549"/>
                      </a:lnTo>
                      <a:lnTo>
                        <a:pt x="1324" y="3545"/>
                      </a:lnTo>
                      <a:lnTo>
                        <a:pt x="1320" y="3545"/>
                      </a:lnTo>
                      <a:lnTo>
                        <a:pt x="1320" y="3541"/>
                      </a:lnTo>
                      <a:lnTo>
                        <a:pt x="1316" y="3541"/>
                      </a:lnTo>
                      <a:lnTo>
                        <a:pt x="1312" y="3541"/>
                      </a:lnTo>
                      <a:lnTo>
                        <a:pt x="1308" y="3541"/>
                      </a:lnTo>
                      <a:lnTo>
                        <a:pt x="1308" y="3537"/>
                      </a:lnTo>
                      <a:lnTo>
                        <a:pt x="1308" y="3533"/>
                      </a:lnTo>
                      <a:lnTo>
                        <a:pt x="1304" y="3533"/>
                      </a:lnTo>
                      <a:lnTo>
                        <a:pt x="1300" y="3533"/>
                      </a:lnTo>
                      <a:lnTo>
                        <a:pt x="1296" y="3529"/>
                      </a:lnTo>
                      <a:lnTo>
                        <a:pt x="1296" y="3533"/>
                      </a:lnTo>
                      <a:lnTo>
                        <a:pt x="1292" y="3533"/>
                      </a:lnTo>
                      <a:lnTo>
                        <a:pt x="1292" y="3537"/>
                      </a:lnTo>
                      <a:lnTo>
                        <a:pt x="1288" y="3533"/>
                      </a:lnTo>
                      <a:lnTo>
                        <a:pt x="1276" y="3537"/>
                      </a:lnTo>
                      <a:lnTo>
                        <a:pt x="1272" y="3537"/>
                      </a:lnTo>
                      <a:lnTo>
                        <a:pt x="1272" y="3533"/>
                      </a:lnTo>
                      <a:lnTo>
                        <a:pt x="1264" y="3529"/>
                      </a:lnTo>
                      <a:lnTo>
                        <a:pt x="1260" y="3529"/>
                      </a:lnTo>
                      <a:lnTo>
                        <a:pt x="1252" y="3525"/>
                      </a:lnTo>
                      <a:lnTo>
                        <a:pt x="1248" y="3525"/>
                      </a:lnTo>
                      <a:lnTo>
                        <a:pt x="1232" y="3517"/>
                      </a:lnTo>
                      <a:lnTo>
                        <a:pt x="1232" y="3521"/>
                      </a:lnTo>
                      <a:lnTo>
                        <a:pt x="1228" y="3521"/>
                      </a:lnTo>
                      <a:lnTo>
                        <a:pt x="1224" y="3521"/>
                      </a:lnTo>
                      <a:lnTo>
                        <a:pt x="1212" y="3521"/>
                      </a:lnTo>
                      <a:lnTo>
                        <a:pt x="1208" y="3521"/>
                      </a:lnTo>
                      <a:lnTo>
                        <a:pt x="1204" y="3525"/>
                      </a:lnTo>
                      <a:lnTo>
                        <a:pt x="1200" y="3525"/>
                      </a:lnTo>
                      <a:lnTo>
                        <a:pt x="1196" y="3529"/>
                      </a:lnTo>
                      <a:lnTo>
                        <a:pt x="1192" y="3529"/>
                      </a:lnTo>
                      <a:lnTo>
                        <a:pt x="1184" y="3529"/>
                      </a:lnTo>
                      <a:lnTo>
                        <a:pt x="1180" y="3529"/>
                      </a:lnTo>
                      <a:lnTo>
                        <a:pt x="1176" y="3529"/>
                      </a:lnTo>
                      <a:lnTo>
                        <a:pt x="1172" y="3529"/>
                      </a:lnTo>
                      <a:lnTo>
                        <a:pt x="1168" y="3529"/>
                      </a:lnTo>
                      <a:lnTo>
                        <a:pt x="1156" y="3529"/>
                      </a:lnTo>
                      <a:lnTo>
                        <a:pt x="1136" y="3529"/>
                      </a:lnTo>
                      <a:lnTo>
                        <a:pt x="1132" y="3529"/>
                      </a:lnTo>
                      <a:lnTo>
                        <a:pt x="1128" y="3529"/>
                      </a:lnTo>
                      <a:lnTo>
                        <a:pt x="1128" y="3525"/>
                      </a:lnTo>
                      <a:lnTo>
                        <a:pt x="1124" y="3525"/>
                      </a:lnTo>
                      <a:lnTo>
                        <a:pt x="1120" y="3525"/>
                      </a:lnTo>
                      <a:lnTo>
                        <a:pt x="1112" y="3529"/>
                      </a:lnTo>
                      <a:lnTo>
                        <a:pt x="1108" y="3529"/>
                      </a:lnTo>
                      <a:lnTo>
                        <a:pt x="1104" y="3529"/>
                      </a:lnTo>
                      <a:lnTo>
                        <a:pt x="1104" y="3525"/>
                      </a:lnTo>
                      <a:lnTo>
                        <a:pt x="1100" y="3525"/>
                      </a:lnTo>
                      <a:lnTo>
                        <a:pt x="1096" y="3525"/>
                      </a:lnTo>
                      <a:lnTo>
                        <a:pt x="1092" y="3525"/>
                      </a:lnTo>
                      <a:lnTo>
                        <a:pt x="1088" y="3525"/>
                      </a:lnTo>
                      <a:lnTo>
                        <a:pt x="1084" y="3525"/>
                      </a:lnTo>
                      <a:lnTo>
                        <a:pt x="1084" y="3521"/>
                      </a:lnTo>
                      <a:lnTo>
                        <a:pt x="1072" y="3529"/>
                      </a:lnTo>
                      <a:lnTo>
                        <a:pt x="1068" y="3529"/>
                      </a:lnTo>
                      <a:lnTo>
                        <a:pt x="1052" y="3533"/>
                      </a:lnTo>
                      <a:lnTo>
                        <a:pt x="1048" y="3533"/>
                      </a:lnTo>
                      <a:lnTo>
                        <a:pt x="1044" y="3533"/>
                      </a:lnTo>
                      <a:lnTo>
                        <a:pt x="1044" y="3529"/>
                      </a:lnTo>
                      <a:lnTo>
                        <a:pt x="1040" y="3529"/>
                      </a:lnTo>
                      <a:lnTo>
                        <a:pt x="1036" y="3529"/>
                      </a:lnTo>
                      <a:lnTo>
                        <a:pt x="1032" y="3529"/>
                      </a:lnTo>
                      <a:lnTo>
                        <a:pt x="1032" y="3525"/>
                      </a:lnTo>
                      <a:lnTo>
                        <a:pt x="1028" y="3525"/>
                      </a:lnTo>
                      <a:lnTo>
                        <a:pt x="1024" y="3521"/>
                      </a:lnTo>
                      <a:lnTo>
                        <a:pt x="1020" y="3521"/>
                      </a:lnTo>
                      <a:lnTo>
                        <a:pt x="1016" y="3517"/>
                      </a:lnTo>
                      <a:lnTo>
                        <a:pt x="1012" y="3517"/>
                      </a:lnTo>
                      <a:lnTo>
                        <a:pt x="1012" y="3513"/>
                      </a:lnTo>
                      <a:lnTo>
                        <a:pt x="1008" y="3513"/>
                      </a:lnTo>
                      <a:lnTo>
                        <a:pt x="1004" y="3513"/>
                      </a:lnTo>
                      <a:lnTo>
                        <a:pt x="1004" y="3509"/>
                      </a:lnTo>
                      <a:lnTo>
                        <a:pt x="988" y="3509"/>
                      </a:lnTo>
                      <a:lnTo>
                        <a:pt x="960" y="3509"/>
                      </a:lnTo>
                      <a:lnTo>
                        <a:pt x="944" y="3493"/>
                      </a:lnTo>
                      <a:lnTo>
                        <a:pt x="912" y="3497"/>
                      </a:lnTo>
                      <a:lnTo>
                        <a:pt x="904" y="3493"/>
                      </a:lnTo>
                      <a:lnTo>
                        <a:pt x="900" y="3493"/>
                      </a:lnTo>
                      <a:lnTo>
                        <a:pt x="896" y="3497"/>
                      </a:lnTo>
                      <a:lnTo>
                        <a:pt x="892" y="3497"/>
                      </a:lnTo>
                      <a:lnTo>
                        <a:pt x="884" y="3489"/>
                      </a:lnTo>
                      <a:lnTo>
                        <a:pt x="872" y="3473"/>
                      </a:lnTo>
                      <a:lnTo>
                        <a:pt x="860" y="3465"/>
                      </a:lnTo>
                      <a:lnTo>
                        <a:pt x="832" y="3441"/>
                      </a:lnTo>
                      <a:lnTo>
                        <a:pt x="824" y="3437"/>
                      </a:lnTo>
                      <a:lnTo>
                        <a:pt x="816" y="3429"/>
                      </a:lnTo>
                      <a:lnTo>
                        <a:pt x="800" y="3421"/>
                      </a:lnTo>
                      <a:lnTo>
                        <a:pt x="788" y="3417"/>
                      </a:lnTo>
                      <a:lnTo>
                        <a:pt x="776" y="3417"/>
                      </a:lnTo>
                      <a:lnTo>
                        <a:pt x="748" y="3413"/>
                      </a:lnTo>
                      <a:lnTo>
                        <a:pt x="736" y="3413"/>
                      </a:lnTo>
                      <a:lnTo>
                        <a:pt x="720" y="3409"/>
                      </a:lnTo>
                      <a:lnTo>
                        <a:pt x="704" y="3409"/>
                      </a:lnTo>
                      <a:lnTo>
                        <a:pt x="700" y="3409"/>
                      </a:lnTo>
                      <a:lnTo>
                        <a:pt x="688" y="3405"/>
                      </a:lnTo>
                      <a:lnTo>
                        <a:pt x="676" y="3401"/>
                      </a:lnTo>
                      <a:lnTo>
                        <a:pt x="672" y="3401"/>
                      </a:lnTo>
                      <a:lnTo>
                        <a:pt x="660" y="3397"/>
                      </a:lnTo>
                      <a:lnTo>
                        <a:pt x="636" y="3393"/>
                      </a:lnTo>
                      <a:lnTo>
                        <a:pt x="628" y="3393"/>
                      </a:lnTo>
                      <a:lnTo>
                        <a:pt x="604" y="3393"/>
                      </a:lnTo>
                      <a:lnTo>
                        <a:pt x="576" y="3397"/>
                      </a:lnTo>
                      <a:lnTo>
                        <a:pt x="572" y="3397"/>
                      </a:lnTo>
                      <a:lnTo>
                        <a:pt x="560" y="3397"/>
                      </a:lnTo>
                      <a:lnTo>
                        <a:pt x="556" y="3397"/>
                      </a:lnTo>
                      <a:lnTo>
                        <a:pt x="552" y="3393"/>
                      </a:lnTo>
                      <a:lnTo>
                        <a:pt x="528" y="3389"/>
                      </a:lnTo>
                      <a:lnTo>
                        <a:pt x="524" y="3389"/>
                      </a:lnTo>
                      <a:lnTo>
                        <a:pt x="516" y="3385"/>
                      </a:lnTo>
                      <a:lnTo>
                        <a:pt x="512" y="3381"/>
                      </a:lnTo>
                      <a:lnTo>
                        <a:pt x="496" y="3373"/>
                      </a:lnTo>
                      <a:lnTo>
                        <a:pt x="488" y="3369"/>
                      </a:lnTo>
                      <a:lnTo>
                        <a:pt x="488" y="3373"/>
                      </a:lnTo>
                      <a:lnTo>
                        <a:pt x="484" y="3377"/>
                      </a:lnTo>
                      <a:lnTo>
                        <a:pt x="472" y="3365"/>
                      </a:lnTo>
                      <a:lnTo>
                        <a:pt x="472" y="3361"/>
                      </a:lnTo>
                      <a:lnTo>
                        <a:pt x="468" y="3361"/>
                      </a:lnTo>
                      <a:lnTo>
                        <a:pt x="460" y="3353"/>
                      </a:lnTo>
                      <a:lnTo>
                        <a:pt x="452" y="3345"/>
                      </a:lnTo>
                      <a:lnTo>
                        <a:pt x="448" y="3341"/>
                      </a:lnTo>
                      <a:lnTo>
                        <a:pt x="448" y="3333"/>
                      </a:lnTo>
                      <a:lnTo>
                        <a:pt x="448" y="3329"/>
                      </a:lnTo>
                      <a:lnTo>
                        <a:pt x="444" y="3325"/>
                      </a:lnTo>
                      <a:lnTo>
                        <a:pt x="444" y="3321"/>
                      </a:lnTo>
                      <a:lnTo>
                        <a:pt x="444" y="3317"/>
                      </a:lnTo>
                      <a:lnTo>
                        <a:pt x="440" y="3317"/>
                      </a:lnTo>
                      <a:lnTo>
                        <a:pt x="436" y="3313"/>
                      </a:lnTo>
                      <a:lnTo>
                        <a:pt x="436" y="3309"/>
                      </a:lnTo>
                      <a:lnTo>
                        <a:pt x="432" y="3301"/>
                      </a:lnTo>
                      <a:lnTo>
                        <a:pt x="432" y="3297"/>
                      </a:lnTo>
                      <a:lnTo>
                        <a:pt x="428" y="3293"/>
                      </a:lnTo>
                      <a:lnTo>
                        <a:pt x="420" y="3289"/>
                      </a:lnTo>
                      <a:lnTo>
                        <a:pt x="416" y="3289"/>
                      </a:lnTo>
                      <a:lnTo>
                        <a:pt x="412" y="3289"/>
                      </a:lnTo>
                      <a:lnTo>
                        <a:pt x="400" y="3301"/>
                      </a:lnTo>
                      <a:lnTo>
                        <a:pt x="396" y="3305"/>
                      </a:lnTo>
                      <a:lnTo>
                        <a:pt x="392" y="3309"/>
                      </a:lnTo>
                      <a:lnTo>
                        <a:pt x="384" y="3313"/>
                      </a:lnTo>
                      <a:lnTo>
                        <a:pt x="384" y="3321"/>
                      </a:lnTo>
                      <a:lnTo>
                        <a:pt x="380" y="3321"/>
                      </a:lnTo>
                      <a:lnTo>
                        <a:pt x="380" y="3325"/>
                      </a:lnTo>
                      <a:lnTo>
                        <a:pt x="376" y="3325"/>
                      </a:lnTo>
                      <a:lnTo>
                        <a:pt x="372" y="3325"/>
                      </a:lnTo>
                      <a:lnTo>
                        <a:pt x="364" y="3317"/>
                      </a:lnTo>
                      <a:lnTo>
                        <a:pt x="356" y="3309"/>
                      </a:lnTo>
                      <a:lnTo>
                        <a:pt x="352" y="3309"/>
                      </a:lnTo>
                      <a:lnTo>
                        <a:pt x="352" y="3305"/>
                      </a:lnTo>
                      <a:lnTo>
                        <a:pt x="348" y="3301"/>
                      </a:lnTo>
                      <a:lnTo>
                        <a:pt x="344" y="3301"/>
                      </a:lnTo>
                      <a:lnTo>
                        <a:pt x="340" y="3301"/>
                      </a:lnTo>
                      <a:lnTo>
                        <a:pt x="328" y="3301"/>
                      </a:lnTo>
                      <a:lnTo>
                        <a:pt x="316" y="3293"/>
                      </a:lnTo>
                      <a:lnTo>
                        <a:pt x="300" y="3289"/>
                      </a:lnTo>
                      <a:lnTo>
                        <a:pt x="296" y="3289"/>
                      </a:lnTo>
                      <a:lnTo>
                        <a:pt x="292" y="3285"/>
                      </a:lnTo>
                      <a:lnTo>
                        <a:pt x="292" y="3281"/>
                      </a:lnTo>
                      <a:lnTo>
                        <a:pt x="288" y="3273"/>
                      </a:lnTo>
                      <a:lnTo>
                        <a:pt x="284" y="3269"/>
                      </a:lnTo>
                      <a:lnTo>
                        <a:pt x="280" y="3269"/>
                      </a:lnTo>
                      <a:lnTo>
                        <a:pt x="276" y="3269"/>
                      </a:lnTo>
                      <a:lnTo>
                        <a:pt x="272" y="3265"/>
                      </a:lnTo>
                      <a:lnTo>
                        <a:pt x="268" y="3265"/>
                      </a:lnTo>
                      <a:lnTo>
                        <a:pt x="268" y="3253"/>
                      </a:lnTo>
                      <a:lnTo>
                        <a:pt x="264" y="3253"/>
                      </a:lnTo>
                      <a:lnTo>
                        <a:pt x="260" y="3249"/>
                      </a:lnTo>
                      <a:lnTo>
                        <a:pt x="256" y="3245"/>
                      </a:lnTo>
                      <a:lnTo>
                        <a:pt x="256" y="3237"/>
                      </a:lnTo>
                      <a:lnTo>
                        <a:pt x="256" y="3233"/>
                      </a:lnTo>
                      <a:lnTo>
                        <a:pt x="260" y="3225"/>
                      </a:lnTo>
                      <a:lnTo>
                        <a:pt x="256" y="3225"/>
                      </a:lnTo>
                      <a:lnTo>
                        <a:pt x="256" y="3221"/>
                      </a:lnTo>
                      <a:lnTo>
                        <a:pt x="248" y="3217"/>
                      </a:lnTo>
                      <a:lnTo>
                        <a:pt x="236" y="3205"/>
                      </a:lnTo>
                      <a:lnTo>
                        <a:pt x="228" y="3205"/>
                      </a:lnTo>
                      <a:lnTo>
                        <a:pt x="224" y="3209"/>
                      </a:lnTo>
                      <a:lnTo>
                        <a:pt x="224" y="3205"/>
                      </a:lnTo>
                      <a:lnTo>
                        <a:pt x="220" y="3205"/>
                      </a:lnTo>
                      <a:lnTo>
                        <a:pt x="216" y="3201"/>
                      </a:lnTo>
                      <a:lnTo>
                        <a:pt x="212" y="3201"/>
                      </a:lnTo>
                      <a:lnTo>
                        <a:pt x="208" y="3201"/>
                      </a:lnTo>
                      <a:lnTo>
                        <a:pt x="200" y="3201"/>
                      </a:lnTo>
                      <a:lnTo>
                        <a:pt x="192" y="3205"/>
                      </a:lnTo>
                      <a:lnTo>
                        <a:pt x="188" y="3205"/>
                      </a:lnTo>
                      <a:lnTo>
                        <a:pt x="164" y="3193"/>
                      </a:lnTo>
                      <a:lnTo>
                        <a:pt x="160" y="3193"/>
                      </a:lnTo>
                      <a:lnTo>
                        <a:pt x="156" y="3193"/>
                      </a:lnTo>
                      <a:lnTo>
                        <a:pt x="148" y="3197"/>
                      </a:lnTo>
                      <a:lnTo>
                        <a:pt x="144" y="3197"/>
                      </a:lnTo>
                      <a:lnTo>
                        <a:pt x="140" y="3197"/>
                      </a:lnTo>
                      <a:lnTo>
                        <a:pt x="132" y="3201"/>
                      </a:lnTo>
                      <a:lnTo>
                        <a:pt x="116" y="3205"/>
                      </a:lnTo>
                      <a:lnTo>
                        <a:pt x="96" y="3201"/>
                      </a:lnTo>
                      <a:lnTo>
                        <a:pt x="80" y="3201"/>
                      </a:lnTo>
                      <a:lnTo>
                        <a:pt x="80" y="3197"/>
                      </a:lnTo>
                      <a:lnTo>
                        <a:pt x="72" y="3189"/>
                      </a:lnTo>
                      <a:lnTo>
                        <a:pt x="88" y="3169"/>
                      </a:lnTo>
                      <a:lnTo>
                        <a:pt x="96" y="3157"/>
                      </a:lnTo>
                      <a:lnTo>
                        <a:pt x="96" y="3153"/>
                      </a:lnTo>
                      <a:lnTo>
                        <a:pt x="100" y="3149"/>
                      </a:lnTo>
                      <a:lnTo>
                        <a:pt x="96" y="3137"/>
                      </a:lnTo>
                      <a:lnTo>
                        <a:pt x="88" y="3121"/>
                      </a:lnTo>
                      <a:lnTo>
                        <a:pt x="92" y="3121"/>
                      </a:lnTo>
                      <a:lnTo>
                        <a:pt x="88" y="3121"/>
                      </a:lnTo>
                      <a:lnTo>
                        <a:pt x="84" y="3113"/>
                      </a:lnTo>
                      <a:lnTo>
                        <a:pt x="80" y="3109"/>
                      </a:lnTo>
                      <a:lnTo>
                        <a:pt x="76" y="3109"/>
                      </a:lnTo>
                      <a:lnTo>
                        <a:pt x="72" y="3101"/>
                      </a:lnTo>
                      <a:lnTo>
                        <a:pt x="68" y="3101"/>
                      </a:lnTo>
                      <a:lnTo>
                        <a:pt x="48" y="3105"/>
                      </a:lnTo>
                      <a:lnTo>
                        <a:pt x="52" y="3093"/>
                      </a:lnTo>
                      <a:lnTo>
                        <a:pt x="60" y="3077"/>
                      </a:lnTo>
                      <a:lnTo>
                        <a:pt x="56" y="3069"/>
                      </a:lnTo>
                      <a:lnTo>
                        <a:pt x="48" y="3021"/>
                      </a:lnTo>
                      <a:lnTo>
                        <a:pt x="48" y="3013"/>
                      </a:lnTo>
                      <a:lnTo>
                        <a:pt x="48" y="3001"/>
                      </a:lnTo>
                      <a:lnTo>
                        <a:pt x="52" y="2981"/>
                      </a:lnTo>
                      <a:lnTo>
                        <a:pt x="48" y="2981"/>
                      </a:lnTo>
                      <a:lnTo>
                        <a:pt x="44" y="2969"/>
                      </a:lnTo>
                      <a:lnTo>
                        <a:pt x="44" y="2965"/>
                      </a:lnTo>
                      <a:lnTo>
                        <a:pt x="40" y="2961"/>
                      </a:lnTo>
                      <a:lnTo>
                        <a:pt x="36" y="2961"/>
                      </a:lnTo>
                      <a:lnTo>
                        <a:pt x="32" y="2953"/>
                      </a:lnTo>
                      <a:lnTo>
                        <a:pt x="28" y="2949"/>
                      </a:lnTo>
                      <a:lnTo>
                        <a:pt x="20" y="2945"/>
                      </a:lnTo>
                      <a:lnTo>
                        <a:pt x="20" y="2941"/>
                      </a:lnTo>
                      <a:lnTo>
                        <a:pt x="16" y="2941"/>
                      </a:lnTo>
                      <a:lnTo>
                        <a:pt x="12" y="2937"/>
                      </a:lnTo>
                      <a:lnTo>
                        <a:pt x="8" y="2933"/>
                      </a:lnTo>
                      <a:lnTo>
                        <a:pt x="0" y="2921"/>
                      </a:lnTo>
                      <a:lnTo>
                        <a:pt x="0" y="2917"/>
                      </a:lnTo>
                      <a:lnTo>
                        <a:pt x="0" y="2893"/>
                      </a:lnTo>
                      <a:lnTo>
                        <a:pt x="4" y="2869"/>
                      </a:lnTo>
                      <a:lnTo>
                        <a:pt x="12" y="2845"/>
                      </a:lnTo>
                      <a:lnTo>
                        <a:pt x="20" y="2817"/>
                      </a:lnTo>
                      <a:lnTo>
                        <a:pt x="32" y="2789"/>
                      </a:lnTo>
                      <a:lnTo>
                        <a:pt x="40" y="2765"/>
                      </a:lnTo>
                      <a:lnTo>
                        <a:pt x="52" y="2737"/>
                      </a:lnTo>
                      <a:lnTo>
                        <a:pt x="64" y="2713"/>
                      </a:lnTo>
                      <a:lnTo>
                        <a:pt x="84" y="2685"/>
                      </a:lnTo>
                      <a:lnTo>
                        <a:pt x="112" y="2653"/>
                      </a:lnTo>
                      <a:lnTo>
                        <a:pt x="144" y="2617"/>
                      </a:lnTo>
                      <a:lnTo>
                        <a:pt x="168" y="2589"/>
                      </a:lnTo>
                      <a:lnTo>
                        <a:pt x="200" y="2565"/>
                      </a:lnTo>
                      <a:lnTo>
                        <a:pt x="212" y="2557"/>
                      </a:lnTo>
                      <a:lnTo>
                        <a:pt x="236" y="2537"/>
                      </a:lnTo>
                      <a:lnTo>
                        <a:pt x="260" y="2517"/>
                      </a:lnTo>
                      <a:lnTo>
                        <a:pt x="272" y="2509"/>
                      </a:lnTo>
                      <a:lnTo>
                        <a:pt x="296" y="2489"/>
                      </a:lnTo>
                      <a:lnTo>
                        <a:pt x="300" y="2465"/>
                      </a:lnTo>
                      <a:lnTo>
                        <a:pt x="300" y="2457"/>
                      </a:lnTo>
                      <a:lnTo>
                        <a:pt x="300" y="2453"/>
                      </a:lnTo>
                      <a:lnTo>
                        <a:pt x="300" y="2449"/>
                      </a:lnTo>
                      <a:lnTo>
                        <a:pt x="300" y="2445"/>
                      </a:lnTo>
                      <a:lnTo>
                        <a:pt x="300" y="2441"/>
                      </a:lnTo>
                      <a:lnTo>
                        <a:pt x="296" y="2441"/>
                      </a:lnTo>
                      <a:lnTo>
                        <a:pt x="296" y="2437"/>
                      </a:lnTo>
                      <a:lnTo>
                        <a:pt x="300" y="2437"/>
                      </a:lnTo>
                      <a:lnTo>
                        <a:pt x="304" y="2437"/>
                      </a:lnTo>
                      <a:lnTo>
                        <a:pt x="304" y="2433"/>
                      </a:lnTo>
                      <a:lnTo>
                        <a:pt x="304" y="2429"/>
                      </a:lnTo>
                      <a:lnTo>
                        <a:pt x="300" y="2429"/>
                      </a:lnTo>
                      <a:lnTo>
                        <a:pt x="300" y="2425"/>
                      </a:lnTo>
                      <a:lnTo>
                        <a:pt x="304" y="2425"/>
                      </a:lnTo>
                      <a:lnTo>
                        <a:pt x="304" y="2421"/>
                      </a:lnTo>
                      <a:lnTo>
                        <a:pt x="304" y="2417"/>
                      </a:lnTo>
                      <a:lnTo>
                        <a:pt x="304" y="2413"/>
                      </a:lnTo>
                      <a:lnTo>
                        <a:pt x="304" y="2409"/>
                      </a:lnTo>
                      <a:lnTo>
                        <a:pt x="304" y="2405"/>
                      </a:lnTo>
                      <a:lnTo>
                        <a:pt x="304" y="2401"/>
                      </a:lnTo>
                      <a:lnTo>
                        <a:pt x="308" y="2401"/>
                      </a:lnTo>
                      <a:lnTo>
                        <a:pt x="304" y="2397"/>
                      </a:lnTo>
                      <a:lnTo>
                        <a:pt x="304" y="2393"/>
                      </a:lnTo>
                      <a:lnTo>
                        <a:pt x="304" y="2389"/>
                      </a:lnTo>
                      <a:lnTo>
                        <a:pt x="300" y="2385"/>
                      </a:lnTo>
                      <a:lnTo>
                        <a:pt x="300" y="2381"/>
                      </a:lnTo>
                      <a:lnTo>
                        <a:pt x="296" y="2377"/>
                      </a:lnTo>
                      <a:lnTo>
                        <a:pt x="296" y="2373"/>
                      </a:lnTo>
                      <a:lnTo>
                        <a:pt x="292" y="2369"/>
                      </a:lnTo>
                      <a:lnTo>
                        <a:pt x="292" y="2365"/>
                      </a:lnTo>
                      <a:lnTo>
                        <a:pt x="292" y="2361"/>
                      </a:lnTo>
                      <a:lnTo>
                        <a:pt x="292" y="2357"/>
                      </a:lnTo>
                      <a:lnTo>
                        <a:pt x="288" y="2353"/>
                      </a:lnTo>
                      <a:lnTo>
                        <a:pt x="288" y="2349"/>
                      </a:lnTo>
                      <a:lnTo>
                        <a:pt x="288" y="2345"/>
                      </a:lnTo>
                      <a:lnTo>
                        <a:pt x="288" y="2341"/>
                      </a:lnTo>
                      <a:lnTo>
                        <a:pt x="288" y="2337"/>
                      </a:lnTo>
                      <a:lnTo>
                        <a:pt x="288" y="2333"/>
                      </a:lnTo>
                      <a:lnTo>
                        <a:pt x="284" y="2329"/>
                      </a:lnTo>
                      <a:lnTo>
                        <a:pt x="284" y="2325"/>
                      </a:lnTo>
                      <a:lnTo>
                        <a:pt x="284" y="2321"/>
                      </a:lnTo>
                      <a:lnTo>
                        <a:pt x="284" y="2317"/>
                      </a:lnTo>
                      <a:lnTo>
                        <a:pt x="280" y="2313"/>
                      </a:lnTo>
                      <a:lnTo>
                        <a:pt x="280" y="2309"/>
                      </a:lnTo>
                      <a:lnTo>
                        <a:pt x="280" y="2305"/>
                      </a:lnTo>
                      <a:lnTo>
                        <a:pt x="284" y="2305"/>
                      </a:lnTo>
                      <a:lnTo>
                        <a:pt x="284" y="2301"/>
                      </a:lnTo>
                      <a:lnTo>
                        <a:pt x="288" y="2301"/>
                      </a:lnTo>
                      <a:lnTo>
                        <a:pt x="284" y="2301"/>
                      </a:lnTo>
                      <a:lnTo>
                        <a:pt x="284" y="2297"/>
                      </a:lnTo>
                      <a:lnTo>
                        <a:pt x="284" y="2293"/>
                      </a:lnTo>
                      <a:lnTo>
                        <a:pt x="284" y="2289"/>
                      </a:lnTo>
                      <a:lnTo>
                        <a:pt x="284" y="2285"/>
                      </a:lnTo>
                      <a:lnTo>
                        <a:pt x="280" y="2285"/>
                      </a:lnTo>
                      <a:lnTo>
                        <a:pt x="280" y="2281"/>
                      </a:lnTo>
                      <a:lnTo>
                        <a:pt x="280" y="2277"/>
                      </a:lnTo>
                      <a:lnTo>
                        <a:pt x="280" y="2273"/>
                      </a:lnTo>
                      <a:lnTo>
                        <a:pt x="276" y="2269"/>
                      </a:lnTo>
                      <a:lnTo>
                        <a:pt x="276" y="2265"/>
                      </a:lnTo>
                      <a:lnTo>
                        <a:pt x="276" y="2261"/>
                      </a:lnTo>
                      <a:lnTo>
                        <a:pt x="276" y="2257"/>
                      </a:lnTo>
                      <a:lnTo>
                        <a:pt x="272" y="2257"/>
                      </a:lnTo>
                      <a:lnTo>
                        <a:pt x="272" y="2253"/>
                      </a:lnTo>
                      <a:lnTo>
                        <a:pt x="272" y="2249"/>
                      </a:lnTo>
                      <a:lnTo>
                        <a:pt x="272" y="2245"/>
                      </a:lnTo>
                      <a:lnTo>
                        <a:pt x="272" y="2241"/>
                      </a:lnTo>
                      <a:lnTo>
                        <a:pt x="268" y="2241"/>
                      </a:lnTo>
                      <a:lnTo>
                        <a:pt x="268" y="2237"/>
                      </a:lnTo>
                      <a:lnTo>
                        <a:pt x="268" y="2233"/>
                      </a:lnTo>
                      <a:lnTo>
                        <a:pt x="264" y="2229"/>
                      </a:lnTo>
                      <a:lnTo>
                        <a:pt x="264" y="2225"/>
                      </a:lnTo>
                      <a:lnTo>
                        <a:pt x="264" y="2221"/>
                      </a:lnTo>
                      <a:lnTo>
                        <a:pt x="268" y="2221"/>
                      </a:lnTo>
                      <a:lnTo>
                        <a:pt x="272" y="2221"/>
                      </a:lnTo>
                      <a:lnTo>
                        <a:pt x="276" y="2221"/>
                      </a:lnTo>
                      <a:lnTo>
                        <a:pt x="276" y="2217"/>
                      </a:lnTo>
                      <a:lnTo>
                        <a:pt x="280" y="2217"/>
                      </a:lnTo>
                      <a:lnTo>
                        <a:pt x="280" y="2213"/>
                      </a:lnTo>
                      <a:lnTo>
                        <a:pt x="284" y="2213"/>
                      </a:lnTo>
                      <a:lnTo>
                        <a:pt x="284" y="2209"/>
                      </a:lnTo>
                      <a:lnTo>
                        <a:pt x="288" y="2209"/>
                      </a:lnTo>
                      <a:lnTo>
                        <a:pt x="292" y="2209"/>
                      </a:lnTo>
                      <a:lnTo>
                        <a:pt x="292" y="2205"/>
                      </a:lnTo>
                      <a:lnTo>
                        <a:pt x="296" y="2205"/>
                      </a:lnTo>
                      <a:lnTo>
                        <a:pt x="300" y="2201"/>
                      </a:lnTo>
                      <a:lnTo>
                        <a:pt x="300" y="2197"/>
                      </a:lnTo>
                      <a:lnTo>
                        <a:pt x="304" y="2197"/>
                      </a:lnTo>
                      <a:lnTo>
                        <a:pt x="308" y="2197"/>
                      </a:lnTo>
                      <a:lnTo>
                        <a:pt x="308" y="2193"/>
                      </a:lnTo>
                      <a:lnTo>
                        <a:pt x="312" y="2193"/>
                      </a:lnTo>
                      <a:lnTo>
                        <a:pt x="316" y="2189"/>
                      </a:lnTo>
                      <a:lnTo>
                        <a:pt x="320" y="2189"/>
                      </a:lnTo>
                      <a:lnTo>
                        <a:pt x="320" y="2185"/>
                      </a:lnTo>
                      <a:lnTo>
                        <a:pt x="324" y="2185"/>
                      </a:lnTo>
                      <a:lnTo>
                        <a:pt x="324" y="2181"/>
                      </a:lnTo>
                      <a:lnTo>
                        <a:pt x="324" y="2177"/>
                      </a:lnTo>
                      <a:lnTo>
                        <a:pt x="328" y="2173"/>
                      </a:lnTo>
                      <a:lnTo>
                        <a:pt x="328" y="2169"/>
                      </a:lnTo>
                      <a:lnTo>
                        <a:pt x="332" y="2165"/>
                      </a:lnTo>
                      <a:lnTo>
                        <a:pt x="332" y="2161"/>
                      </a:lnTo>
                      <a:lnTo>
                        <a:pt x="332" y="2157"/>
                      </a:lnTo>
                      <a:lnTo>
                        <a:pt x="336" y="2157"/>
                      </a:lnTo>
                      <a:lnTo>
                        <a:pt x="336" y="2153"/>
                      </a:lnTo>
                      <a:lnTo>
                        <a:pt x="340" y="2149"/>
                      </a:lnTo>
                      <a:lnTo>
                        <a:pt x="340" y="2145"/>
                      </a:lnTo>
                      <a:lnTo>
                        <a:pt x="340" y="2141"/>
                      </a:lnTo>
                      <a:lnTo>
                        <a:pt x="344" y="2141"/>
                      </a:lnTo>
                      <a:lnTo>
                        <a:pt x="344" y="2137"/>
                      </a:lnTo>
                      <a:lnTo>
                        <a:pt x="344" y="2133"/>
                      </a:lnTo>
                      <a:lnTo>
                        <a:pt x="348" y="2133"/>
                      </a:lnTo>
                      <a:lnTo>
                        <a:pt x="352" y="2129"/>
                      </a:lnTo>
                      <a:lnTo>
                        <a:pt x="352" y="2125"/>
                      </a:lnTo>
                      <a:lnTo>
                        <a:pt x="352" y="2121"/>
                      </a:lnTo>
                      <a:lnTo>
                        <a:pt x="356" y="2121"/>
                      </a:lnTo>
                      <a:lnTo>
                        <a:pt x="356" y="2117"/>
                      </a:lnTo>
                      <a:lnTo>
                        <a:pt x="356" y="2113"/>
                      </a:lnTo>
                      <a:lnTo>
                        <a:pt x="356" y="2109"/>
                      </a:lnTo>
                      <a:lnTo>
                        <a:pt x="360" y="2109"/>
                      </a:lnTo>
                      <a:lnTo>
                        <a:pt x="360" y="2105"/>
                      </a:lnTo>
                      <a:lnTo>
                        <a:pt x="360" y="2101"/>
                      </a:lnTo>
                      <a:lnTo>
                        <a:pt x="364" y="2101"/>
                      </a:lnTo>
                      <a:lnTo>
                        <a:pt x="364" y="2097"/>
                      </a:lnTo>
                      <a:lnTo>
                        <a:pt x="368" y="2097"/>
                      </a:lnTo>
                      <a:lnTo>
                        <a:pt x="368" y="2093"/>
                      </a:lnTo>
                      <a:lnTo>
                        <a:pt x="372" y="2093"/>
                      </a:lnTo>
                      <a:lnTo>
                        <a:pt x="372" y="2089"/>
                      </a:lnTo>
                      <a:lnTo>
                        <a:pt x="372" y="2085"/>
                      </a:lnTo>
                      <a:lnTo>
                        <a:pt x="376" y="2085"/>
                      </a:lnTo>
                      <a:lnTo>
                        <a:pt x="376" y="2081"/>
                      </a:lnTo>
                      <a:lnTo>
                        <a:pt x="380" y="2081"/>
                      </a:lnTo>
                      <a:lnTo>
                        <a:pt x="380" y="2077"/>
                      </a:lnTo>
                      <a:lnTo>
                        <a:pt x="380" y="2073"/>
                      </a:lnTo>
                      <a:lnTo>
                        <a:pt x="384" y="2073"/>
                      </a:lnTo>
                      <a:lnTo>
                        <a:pt x="384" y="2069"/>
                      </a:lnTo>
                      <a:lnTo>
                        <a:pt x="384" y="2065"/>
                      </a:lnTo>
                      <a:lnTo>
                        <a:pt x="388" y="2065"/>
                      </a:lnTo>
                      <a:lnTo>
                        <a:pt x="392" y="2065"/>
                      </a:lnTo>
                      <a:lnTo>
                        <a:pt x="392" y="2061"/>
                      </a:lnTo>
                      <a:lnTo>
                        <a:pt x="392" y="2057"/>
                      </a:lnTo>
                      <a:lnTo>
                        <a:pt x="396" y="2057"/>
                      </a:lnTo>
                      <a:lnTo>
                        <a:pt x="396" y="2053"/>
                      </a:lnTo>
                      <a:lnTo>
                        <a:pt x="400" y="2049"/>
                      </a:lnTo>
                      <a:lnTo>
                        <a:pt x="396" y="2049"/>
                      </a:lnTo>
                      <a:lnTo>
                        <a:pt x="396" y="2045"/>
                      </a:lnTo>
                      <a:lnTo>
                        <a:pt x="396" y="2041"/>
                      </a:lnTo>
                      <a:lnTo>
                        <a:pt x="400" y="2041"/>
                      </a:lnTo>
                      <a:lnTo>
                        <a:pt x="400" y="2037"/>
                      </a:lnTo>
                      <a:lnTo>
                        <a:pt x="404" y="2033"/>
                      </a:lnTo>
                      <a:lnTo>
                        <a:pt x="408" y="2033"/>
                      </a:lnTo>
                      <a:lnTo>
                        <a:pt x="408" y="2029"/>
                      </a:lnTo>
                      <a:lnTo>
                        <a:pt x="412" y="2029"/>
                      </a:lnTo>
                      <a:lnTo>
                        <a:pt x="412" y="2025"/>
                      </a:lnTo>
                      <a:lnTo>
                        <a:pt x="412" y="2021"/>
                      </a:lnTo>
                      <a:lnTo>
                        <a:pt x="412" y="2017"/>
                      </a:lnTo>
                      <a:lnTo>
                        <a:pt x="412" y="2013"/>
                      </a:lnTo>
                      <a:lnTo>
                        <a:pt x="412" y="2009"/>
                      </a:lnTo>
                      <a:lnTo>
                        <a:pt x="408" y="2009"/>
                      </a:lnTo>
                      <a:lnTo>
                        <a:pt x="404" y="2009"/>
                      </a:lnTo>
                      <a:lnTo>
                        <a:pt x="404" y="2005"/>
                      </a:lnTo>
                      <a:lnTo>
                        <a:pt x="400" y="2005"/>
                      </a:lnTo>
                      <a:lnTo>
                        <a:pt x="396" y="2005"/>
                      </a:lnTo>
                      <a:lnTo>
                        <a:pt x="392" y="2005"/>
                      </a:lnTo>
                      <a:lnTo>
                        <a:pt x="388" y="2005"/>
                      </a:lnTo>
                      <a:lnTo>
                        <a:pt x="388" y="2001"/>
                      </a:lnTo>
                      <a:lnTo>
                        <a:pt x="384" y="2001"/>
                      </a:lnTo>
                      <a:lnTo>
                        <a:pt x="380" y="2001"/>
                      </a:lnTo>
                      <a:lnTo>
                        <a:pt x="380" y="1997"/>
                      </a:lnTo>
                      <a:lnTo>
                        <a:pt x="380" y="1993"/>
                      </a:lnTo>
                      <a:lnTo>
                        <a:pt x="384" y="1993"/>
                      </a:lnTo>
                      <a:lnTo>
                        <a:pt x="384" y="1985"/>
                      </a:lnTo>
                      <a:lnTo>
                        <a:pt x="384" y="1977"/>
                      </a:lnTo>
                      <a:lnTo>
                        <a:pt x="384" y="1973"/>
                      </a:lnTo>
                      <a:lnTo>
                        <a:pt x="388" y="1969"/>
                      </a:lnTo>
                      <a:lnTo>
                        <a:pt x="388" y="1965"/>
                      </a:lnTo>
                      <a:lnTo>
                        <a:pt x="392" y="1961"/>
                      </a:lnTo>
                      <a:lnTo>
                        <a:pt x="396" y="1953"/>
                      </a:lnTo>
                      <a:lnTo>
                        <a:pt x="396" y="1945"/>
                      </a:lnTo>
                      <a:lnTo>
                        <a:pt x="400" y="1941"/>
                      </a:lnTo>
                      <a:lnTo>
                        <a:pt x="400" y="1937"/>
                      </a:lnTo>
                      <a:lnTo>
                        <a:pt x="404" y="1933"/>
                      </a:lnTo>
                      <a:lnTo>
                        <a:pt x="404" y="1925"/>
                      </a:lnTo>
                      <a:lnTo>
                        <a:pt x="408" y="1925"/>
                      </a:lnTo>
                      <a:lnTo>
                        <a:pt x="408" y="1921"/>
                      </a:lnTo>
                      <a:lnTo>
                        <a:pt x="412" y="1917"/>
                      </a:lnTo>
                      <a:lnTo>
                        <a:pt x="412" y="1913"/>
                      </a:lnTo>
                      <a:lnTo>
                        <a:pt x="412" y="1909"/>
                      </a:lnTo>
                      <a:lnTo>
                        <a:pt x="416" y="1901"/>
                      </a:lnTo>
                      <a:lnTo>
                        <a:pt x="420" y="1897"/>
                      </a:lnTo>
                      <a:lnTo>
                        <a:pt x="420" y="1889"/>
                      </a:lnTo>
                      <a:lnTo>
                        <a:pt x="424" y="1881"/>
                      </a:lnTo>
                      <a:lnTo>
                        <a:pt x="448" y="1897"/>
                      </a:lnTo>
                      <a:lnTo>
                        <a:pt x="456" y="1917"/>
                      </a:lnTo>
                      <a:lnTo>
                        <a:pt x="476" y="1937"/>
                      </a:lnTo>
                      <a:lnTo>
                        <a:pt x="492" y="1945"/>
                      </a:lnTo>
                      <a:lnTo>
                        <a:pt x="504" y="1957"/>
                      </a:lnTo>
                      <a:lnTo>
                        <a:pt x="548" y="1961"/>
                      </a:lnTo>
                      <a:lnTo>
                        <a:pt x="544" y="1969"/>
                      </a:lnTo>
                      <a:lnTo>
                        <a:pt x="544" y="1973"/>
                      </a:lnTo>
                      <a:lnTo>
                        <a:pt x="544" y="1977"/>
                      </a:lnTo>
                      <a:lnTo>
                        <a:pt x="548" y="1977"/>
                      </a:lnTo>
                      <a:lnTo>
                        <a:pt x="548" y="1981"/>
                      </a:lnTo>
                      <a:lnTo>
                        <a:pt x="548" y="1985"/>
                      </a:lnTo>
                      <a:lnTo>
                        <a:pt x="552" y="1989"/>
                      </a:lnTo>
                      <a:lnTo>
                        <a:pt x="552" y="1993"/>
                      </a:lnTo>
                      <a:lnTo>
                        <a:pt x="556" y="1997"/>
                      </a:lnTo>
                      <a:lnTo>
                        <a:pt x="556" y="2001"/>
                      </a:lnTo>
                      <a:lnTo>
                        <a:pt x="560" y="2005"/>
                      </a:lnTo>
                      <a:lnTo>
                        <a:pt x="564" y="2009"/>
                      </a:lnTo>
                      <a:lnTo>
                        <a:pt x="568" y="2009"/>
                      </a:lnTo>
                      <a:lnTo>
                        <a:pt x="568" y="2013"/>
                      </a:lnTo>
                      <a:lnTo>
                        <a:pt x="564" y="2021"/>
                      </a:lnTo>
                      <a:lnTo>
                        <a:pt x="560" y="2029"/>
                      </a:lnTo>
                      <a:lnTo>
                        <a:pt x="556" y="2045"/>
                      </a:lnTo>
                      <a:lnTo>
                        <a:pt x="604" y="2065"/>
                      </a:lnTo>
                      <a:lnTo>
                        <a:pt x="608" y="2069"/>
                      </a:lnTo>
                      <a:lnTo>
                        <a:pt x="608" y="2065"/>
                      </a:lnTo>
                      <a:lnTo>
                        <a:pt x="612" y="2065"/>
                      </a:lnTo>
                      <a:lnTo>
                        <a:pt x="616" y="2065"/>
                      </a:lnTo>
                      <a:lnTo>
                        <a:pt x="620" y="2065"/>
                      </a:lnTo>
                      <a:lnTo>
                        <a:pt x="624" y="2065"/>
                      </a:lnTo>
                      <a:lnTo>
                        <a:pt x="628" y="2065"/>
                      </a:lnTo>
                      <a:lnTo>
                        <a:pt x="632" y="2065"/>
                      </a:lnTo>
                      <a:lnTo>
                        <a:pt x="636" y="2065"/>
                      </a:lnTo>
                      <a:lnTo>
                        <a:pt x="640" y="2061"/>
                      </a:lnTo>
                      <a:lnTo>
                        <a:pt x="644" y="2061"/>
                      </a:lnTo>
                      <a:lnTo>
                        <a:pt x="648" y="2061"/>
                      </a:lnTo>
                      <a:lnTo>
                        <a:pt x="652" y="2061"/>
                      </a:lnTo>
                      <a:lnTo>
                        <a:pt x="668" y="2045"/>
                      </a:lnTo>
                      <a:lnTo>
                        <a:pt x="688" y="1989"/>
                      </a:lnTo>
                      <a:lnTo>
                        <a:pt x="692" y="2001"/>
                      </a:lnTo>
                      <a:lnTo>
                        <a:pt x="712" y="2029"/>
                      </a:lnTo>
                      <a:lnTo>
                        <a:pt x="712" y="2037"/>
                      </a:lnTo>
                      <a:lnTo>
                        <a:pt x="728" y="2053"/>
                      </a:lnTo>
                      <a:lnTo>
                        <a:pt x="756" y="2033"/>
                      </a:lnTo>
                      <a:lnTo>
                        <a:pt x="796" y="2029"/>
                      </a:lnTo>
                      <a:lnTo>
                        <a:pt x="840" y="2041"/>
                      </a:lnTo>
                      <a:lnTo>
                        <a:pt x="860" y="2045"/>
                      </a:lnTo>
                      <a:lnTo>
                        <a:pt x="896" y="2061"/>
                      </a:lnTo>
                      <a:lnTo>
                        <a:pt x="924" y="2065"/>
                      </a:lnTo>
                      <a:lnTo>
                        <a:pt x="944" y="2001"/>
                      </a:lnTo>
                      <a:lnTo>
                        <a:pt x="936" y="1993"/>
                      </a:lnTo>
                      <a:lnTo>
                        <a:pt x="916" y="1973"/>
                      </a:lnTo>
                      <a:lnTo>
                        <a:pt x="904" y="1953"/>
                      </a:lnTo>
                      <a:lnTo>
                        <a:pt x="876" y="1933"/>
                      </a:lnTo>
                      <a:lnTo>
                        <a:pt x="880" y="1921"/>
                      </a:lnTo>
                      <a:lnTo>
                        <a:pt x="880" y="1905"/>
                      </a:lnTo>
                      <a:lnTo>
                        <a:pt x="852" y="1893"/>
                      </a:lnTo>
                      <a:lnTo>
                        <a:pt x="816" y="1865"/>
                      </a:lnTo>
                      <a:lnTo>
                        <a:pt x="804" y="1825"/>
                      </a:lnTo>
                      <a:lnTo>
                        <a:pt x="776" y="1805"/>
                      </a:lnTo>
                      <a:lnTo>
                        <a:pt x="724" y="1785"/>
                      </a:lnTo>
                      <a:lnTo>
                        <a:pt x="704" y="1781"/>
                      </a:lnTo>
                      <a:lnTo>
                        <a:pt x="696" y="1757"/>
                      </a:lnTo>
                      <a:lnTo>
                        <a:pt x="672" y="1729"/>
                      </a:lnTo>
                      <a:lnTo>
                        <a:pt x="676" y="1717"/>
                      </a:lnTo>
                      <a:lnTo>
                        <a:pt x="680" y="1709"/>
                      </a:lnTo>
                      <a:lnTo>
                        <a:pt x="680" y="1665"/>
                      </a:lnTo>
                      <a:lnTo>
                        <a:pt x="700" y="1657"/>
                      </a:lnTo>
                      <a:lnTo>
                        <a:pt x="696" y="1637"/>
                      </a:lnTo>
                      <a:lnTo>
                        <a:pt x="728" y="1605"/>
                      </a:lnTo>
                      <a:lnTo>
                        <a:pt x="740" y="1577"/>
                      </a:lnTo>
                      <a:lnTo>
                        <a:pt x="744" y="1549"/>
                      </a:lnTo>
                      <a:lnTo>
                        <a:pt x="752" y="1525"/>
                      </a:lnTo>
                      <a:lnTo>
                        <a:pt x="740" y="1513"/>
                      </a:lnTo>
                      <a:lnTo>
                        <a:pt x="736" y="1505"/>
                      </a:lnTo>
                      <a:lnTo>
                        <a:pt x="728" y="1473"/>
                      </a:lnTo>
                      <a:lnTo>
                        <a:pt x="724" y="1465"/>
                      </a:lnTo>
                      <a:lnTo>
                        <a:pt x="716" y="1465"/>
                      </a:lnTo>
                      <a:lnTo>
                        <a:pt x="692" y="1429"/>
                      </a:lnTo>
                      <a:lnTo>
                        <a:pt x="664" y="1397"/>
                      </a:lnTo>
                      <a:lnTo>
                        <a:pt x="668" y="1373"/>
                      </a:lnTo>
                      <a:lnTo>
                        <a:pt x="652" y="1341"/>
                      </a:lnTo>
                      <a:lnTo>
                        <a:pt x="636" y="1317"/>
                      </a:lnTo>
                      <a:lnTo>
                        <a:pt x="624" y="1305"/>
                      </a:lnTo>
                      <a:lnTo>
                        <a:pt x="640" y="1289"/>
                      </a:lnTo>
                      <a:lnTo>
                        <a:pt x="644" y="1285"/>
                      </a:lnTo>
                      <a:lnTo>
                        <a:pt x="664" y="1265"/>
                      </a:lnTo>
                      <a:lnTo>
                        <a:pt x="668" y="1233"/>
                      </a:lnTo>
                      <a:lnTo>
                        <a:pt x="672" y="1213"/>
                      </a:lnTo>
                      <a:lnTo>
                        <a:pt x="672" y="1169"/>
                      </a:lnTo>
                      <a:lnTo>
                        <a:pt x="668" y="1157"/>
                      </a:lnTo>
                      <a:lnTo>
                        <a:pt x="672" y="1137"/>
                      </a:lnTo>
                      <a:lnTo>
                        <a:pt x="636" y="1121"/>
                      </a:lnTo>
                      <a:lnTo>
                        <a:pt x="636" y="1117"/>
                      </a:lnTo>
                      <a:lnTo>
                        <a:pt x="640" y="1113"/>
                      </a:lnTo>
                      <a:lnTo>
                        <a:pt x="644" y="1109"/>
                      </a:lnTo>
                      <a:lnTo>
                        <a:pt x="648" y="1105"/>
                      </a:lnTo>
                      <a:lnTo>
                        <a:pt x="648" y="1101"/>
                      </a:lnTo>
                      <a:lnTo>
                        <a:pt x="648" y="1097"/>
                      </a:lnTo>
                      <a:lnTo>
                        <a:pt x="644" y="1097"/>
                      </a:lnTo>
                      <a:lnTo>
                        <a:pt x="648" y="1093"/>
                      </a:lnTo>
                      <a:lnTo>
                        <a:pt x="648" y="1089"/>
                      </a:lnTo>
                      <a:lnTo>
                        <a:pt x="648" y="1085"/>
                      </a:lnTo>
                      <a:lnTo>
                        <a:pt x="648" y="1081"/>
                      </a:lnTo>
                      <a:lnTo>
                        <a:pt x="652" y="1077"/>
                      </a:lnTo>
                      <a:lnTo>
                        <a:pt x="652" y="1073"/>
                      </a:lnTo>
                      <a:lnTo>
                        <a:pt x="656" y="1069"/>
                      </a:lnTo>
                      <a:lnTo>
                        <a:pt x="660" y="1069"/>
                      </a:lnTo>
                      <a:lnTo>
                        <a:pt x="660" y="1065"/>
                      </a:lnTo>
                      <a:lnTo>
                        <a:pt x="660" y="1061"/>
                      </a:lnTo>
                      <a:lnTo>
                        <a:pt x="660" y="1057"/>
                      </a:lnTo>
                      <a:lnTo>
                        <a:pt x="660" y="1053"/>
                      </a:lnTo>
                      <a:lnTo>
                        <a:pt x="664" y="1053"/>
                      </a:lnTo>
                      <a:lnTo>
                        <a:pt x="664" y="1049"/>
                      </a:lnTo>
                      <a:lnTo>
                        <a:pt x="660" y="1049"/>
                      </a:lnTo>
                      <a:lnTo>
                        <a:pt x="656" y="1041"/>
                      </a:lnTo>
                      <a:lnTo>
                        <a:pt x="656" y="1037"/>
                      </a:lnTo>
                      <a:lnTo>
                        <a:pt x="648" y="1025"/>
                      </a:lnTo>
                      <a:lnTo>
                        <a:pt x="616" y="1025"/>
                      </a:lnTo>
                      <a:lnTo>
                        <a:pt x="596" y="997"/>
                      </a:lnTo>
                      <a:lnTo>
                        <a:pt x="608" y="945"/>
                      </a:lnTo>
                      <a:lnTo>
                        <a:pt x="596" y="921"/>
                      </a:lnTo>
                      <a:lnTo>
                        <a:pt x="612" y="893"/>
                      </a:lnTo>
                      <a:lnTo>
                        <a:pt x="608" y="881"/>
                      </a:lnTo>
                      <a:lnTo>
                        <a:pt x="592" y="865"/>
                      </a:lnTo>
                      <a:lnTo>
                        <a:pt x="584" y="805"/>
                      </a:lnTo>
                      <a:lnTo>
                        <a:pt x="576" y="789"/>
                      </a:lnTo>
                      <a:lnTo>
                        <a:pt x="568" y="781"/>
                      </a:lnTo>
                      <a:lnTo>
                        <a:pt x="568" y="753"/>
                      </a:lnTo>
                      <a:lnTo>
                        <a:pt x="572" y="725"/>
                      </a:lnTo>
                      <a:lnTo>
                        <a:pt x="540" y="705"/>
                      </a:lnTo>
                      <a:lnTo>
                        <a:pt x="540" y="701"/>
                      </a:lnTo>
                      <a:lnTo>
                        <a:pt x="536" y="693"/>
                      </a:lnTo>
                      <a:lnTo>
                        <a:pt x="532" y="685"/>
                      </a:lnTo>
                      <a:lnTo>
                        <a:pt x="524" y="681"/>
                      </a:lnTo>
                      <a:lnTo>
                        <a:pt x="516" y="677"/>
                      </a:lnTo>
                      <a:lnTo>
                        <a:pt x="512" y="677"/>
                      </a:lnTo>
                      <a:lnTo>
                        <a:pt x="512" y="673"/>
                      </a:lnTo>
                      <a:lnTo>
                        <a:pt x="508" y="661"/>
                      </a:lnTo>
                      <a:lnTo>
                        <a:pt x="508" y="653"/>
                      </a:lnTo>
                      <a:lnTo>
                        <a:pt x="508" y="649"/>
                      </a:lnTo>
                      <a:lnTo>
                        <a:pt x="508" y="617"/>
                      </a:lnTo>
                      <a:lnTo>
                        <a:pt x="512" y="609"/>
                      </a:lnTo>
                      <a:lnTo>
                        <a:pt x="512" y="605"/>
                      </a:lnTo>
                      <a:lnTo>
                        <a:pt x="512" y="601"/>
                      </a:lnTo>
                      <a:lnTo>
                        <a:pt x="520" y="593"/>
                      </a:lnTo>
                      <a:lnTo>
                        <a:pt x="520" y="589"/>
                      </a:lnTo>
                      <a:lnTo>
                        <a:pt x="520" y="557"/>
                      </a:lnTo>
                      <a:lnTo>
                        <a:pt x="524" y="525"/>
                      </a:lnTo>
                      <a:lnTo>
                        <a:pt x="524" y="469"/>
                      </a:lnTo>
                      <a:lnTo>
                        <a:pt x="528" y="445"/>
                      </a:lnTo>
                      <a:lnTo>
                        <a:pt x="552" y="409"/>
                      </a:lnTo>
                      <a:lnTo>
                        <a:pt x="556" y="409"/>
                      </a:lnTo>
                      <a:lnTo>
                        <a:pt x="556" y="405"/>
                      </a:lnTo>
                      <a:lnTo>
                        <a:pt x="560" y="405"/>
                      </a:lnTo>
                      <a:lnTo>
                        <a:pt x="564" y="405"/>
                      </a:lnTo>
                      <a:lnTo>
                        <a:pt x="564" y="401"/>
                      </a:lnTo>
                      <a:lnTo>
                        <a:pt x="568" y="401"/>
                      </a:lnTo>
                      <a:lnTo>
                        <a:pt x="572" y="401"/>
                      </a:lnTo>
                      <a:lnTo>
                        <a:pt x="572" y="397"/>
                      </a:lnTo>
                      <a:lnTo>
                        <a:pt x="576" y="397"/>
                      </a:lnTo>
                      <a:lnTo>
                        <a:pt x="580" y="397"/>
                      </a:lnTo>
                      <a:lnTo>
                        <a:pt x="580" y="393"/>
                      </a:lnTo>
                      <a:lnTo>
                        <a:pt x="576" y="353"/>
                      </a:lnTo>
                      <a:lnTo>
                        <a:pt x="544" y="317"/>
                      </a:lnTo>
                      <a:lnTo>
                        <a:pt x="552" y="293"/>
                      </a:lnTo>
                      <a:lnTo>
                        <a:pt x="556" y="277"/>
                      </a:lnTo>
                      <a:lnTo>
                        <a:pt x="556" y="240"/>
                      </a:lnTo>
                      <a:lnTo>
                        <a:pt x="536" y="240"/>
                      </a:lnTo>
                      <a:lnTo>
                        <a:pt x="496" y="196"/>
                      </a:lnTo>
                      <a:lnTo>
                        <a:pt x="508" y="176"/>
                      </a:lnTo>
                      <a:lnTo>
                        <a:pt x="520" y="172"/>
                      </a:lnTo>
                      <a:lnTo>
                        <a:pt x="524" y="172"/>
                      </a:lnTo>
                      <a:lnTo>
                        <a:pt x="532" y="172"/>
                      </a:lnTo>
                      <a:lnTo>
                        <a:pt x="544" y="176"/>
                      </a:lnTo>
                      <a:lnTo>
                        <a:pt x="548" y="176"/>
                      </a:lnTo>
                      <a:lnTo>
                        <a:pt x="580" y="180"/>
                      </a:lnTo>
                      <a:lnTo>
                        <a:pt x="644" y="212"/>
                      </a:lnTo>
                      <a:lnTo>
                        <a:pt x="672" y="212"/>
                      </a:lnTo>
                      <a:lnTo>
                        <a:pt x="688" y="208"/>
                      </a:lnTo>
                      <a:lnTo>
                        <a:pt x="716" y="192"/>
                      </a:lnTo>
                      <a:lnTo>
                        <a:pt x="756" y="184"/>
                      </a:lnTo>
                      <a:lnTo>
                        <a:pt x="808" y="160"/>
                      </a:lnTo>
                      <a:lnTo>
                        <a:pt x="828" y="164"/>
                      </a:lnTo>
                      <a:lnTo>
                        <a:pt x="864" y="188"/>
                      </a:lnTo>
                      <a:lnTo>
                        <a:pt x="912" y="200"/>
                      </a:lnTo>
                      <a:lnTo>
                        <a:pt x="936" y="192"/>
                      </a:lnTo>
                      <a:lnTo>
                        <a:pt x="968" y="172"/>
                      </a:lnTo>
                      <a:lnTo>
                        <a:pt x="972" y="168"/>
                      </a:lnTo>
                      <a:lnTo>
                        <a:pt x="1000" y="140"/>
                      </a:lnTo>
                      <a:lnTo>
                        <a:pt x="1032" y="132"/>
                      </a:lnTo>
                      <a:lnTo>
                        <a:pt x="1040" y="104"/>
                      </a:lnTo>
                      <a:lnTo>
                        <a:pt x="1076" y="88"/>
                      </a:lnTo>
                      <a:lnTo>
                        <a:pt x="1104" y="52"/>
                      </a:lnTo>
                      <a:lnTo>
                        <a:pt x="1136" y="44"/>
                      </a:lnTo>
                      <a:lnTo>
                        <a:pt x="1168" y="28"/>
                      </a:lnTo>
                      <a:lnTo>
                        <a:pt x="1212" y="0"/>
                      </a:lnTo>
                      <a:lnTo>
                        <a:pt x="1244" y="12"/>
                      </a:lnTo>
                      <a:lnTo>
                        <a:pt x="1252" y="16"/>
                      </a:lnTo>
                      <a:lnTo>
                        <a:pt x="1272" y="36"/>
                      </a:lnTo>
                      <a:lnTo>
                        <a:pt x="1260" y="60"/>
                      </a:lnTo>
                      <a:lnTo>
                        <a:pt x="1268" y="72"/>
                      </a:lnTo>
                      <a:lnTo>
                        <a:pt x="1280" y="84"/>
                      </a:lnTo>
                      <a:lnTo>
                        <a:pt x="1272" y="120"/>
                      </a:lnTo>
                      <a:lnTo>
                        <a:pt x="1276" y="140"/>
                      </a:lnTo>
                      <a:lnTo>
                        <a:pt x="1280" y="160"/>
                      </a:lnTo>
                      <a:lnTo>
                        <a:pt x="1284" y="176"/>
                      </a:lnTo>
                      <a:close/>
                      <a:moveTo>
                        <a:pt x="48" y="3021"/>
                      </a:moveTo>
                      <a:lnTo>
                        <a:pt x="56" y="3069"/>
                      </a:lnTo>
                      <a:lnTo>
                        <a:pt x="52" y="3041"/>
                      </a:lnTo>
                      <a:lnTo>
                        <a:pt x="48" y="3025"/>
                      </a:lnTo>
                      <a:lnTo>
                        <a:pt x="48" y="302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tx2">
                      <a:alpha val="2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mn-MN" sz="1400">
                    <a:latin typeface="Roboto Condensed" panose="02000000000000000000" pitchFamily="2" charset="0"/>
                    <a:ea typeface="Roboto Condensed" panose="02000000000000000000" pitchFamily="2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4" name="Freeform 63">
                  <a:extLst>
                    <a:ext uri="{FF2B5EF4-FFF2-40B4-BE49-F238E27FC236}">
                      <a16:creationId xmlns:a16="http://schemas.microsoft.com/office/drawing/2014/main" id="{F3EA85CE-640E-C9D1-7823-7A8D58FAC4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43353" y="1784384"/>
                  <a:ext cx="1243385" cy="932283"/>
                </a:xfrm>
                <a:custGeom>
                  <a:avLst/>
                  <a:gdLst>
                    <a:gd name="T0" fmla="*/ 459 w 956"/>
                    <a:gd name="T1" fmla="*/ 30 h 690"/>
                    <a:gd name="T2" fmla="*/ 480 w 956"/>
                    <a:gd name="T3" fmla="*/ 55 h 690"/>
                    <a:gd name="T4" fmla="*/ 520 w 956"/>
                    <a:gd name="T5" fmla="*/ 34 h 690"/>
                    <a:gd name="T6" fmla="*/ 545 w 956"/>
                    <a:gd name="T7" fmla="*/ 42 h 690"/>
                    <a:gd name="T8" fmla="*/ 546 w 956"/>
                    <a:gd name="T9" fmla="*/ 92 h 690"/>
                    <a:gd name="T10" fmla="*/ 580 w 956"/>
                    <a:gd name="T11" fmla="*/ 102 h 690"/>
                    <a:gd name="T12" fmla="*/ 628 w 956"/>
                    <a:gd name="T13" fmla="*/ 105 h 690"/>
                    <a:gd name="T14" fmla="*/ 639 w 956"/>
                    <a:gd name="T15" fmla="*/ 109 h 690"/>
                    <a:gd name="T16" fmla="*/ 700 w 956"/>
                    <a:gd name="T17" fmla="*/ 123 h 690"/>
                    <a:gd name="T18" fmla="*/ 752 w 956"/>
                    <a:gd name="T19" fmla="*/ 132 h 690"/>
                    <a:gd name="T20" fmla="*/ 763 w 956"/>
                    <a:gd name="T21" fmla="*/ 205 h 690"/>
                    <a:gd name="T22" fmla="*/ 771 w 956"/>
                    <a:gd name="T23" fmla="*/ 243 h 690"/>
                    <a:gd name="T24" fmla="*/ 782 w 956"/>
                    <a:gd name="T25" fmla="*/ 250 h 690"/>
                    <a:gd name="T26" fmla="*/ 788 w 956"/>
                    <a:gd name="T27" fmla="*/ 269 h 690"/>
                    <a:gd name="T28" fmla="*/ 794 w 956"/>
                    <a:gd name="T29" fmla="*/ 288 h 690"/>
                    <a:gd name="T30" fmla="*/ 859 w 956"/>
                    <a:gd name="T31" fmla="*/ 297 h 690"/>
                    <a:gd name="T32" fmla="*/ 930 w 956"/>
                    <a:gd name="T33" fmla="*/ 328 h 690"/>
                    <a:gd name="T34" fmla="*/ 927 w 956"/>
                    <a:gd name="T35" fmla="*/ 373 h 690"/>
                    <a:gd name="T36" fmla="*/ 949 w 956"/>
                    <a:gd name="T37" fmla="*/ 525 h 690"/>
                    <a:gd name="T38" fmla="*/ 908 w 956"/>
                    <a:gd name="T39" fmla="*/ 624 h 690"/>
                    <a:gd name="T40" fmla="*/ 772 w 956"/>
                    <a:gd name="T41" fmla="*/ 656 h 690"/>
                    <a:gd name="T42" fmla="*/ 614 w 956"/>
                    <a:gd name="T43" fmla="*/ 626 h 690"/>
                    <a:gd name="T44" fmla="*/ 550 w 956"/>
                    <a:gd name="T45" fmla="*/ 664 h 690"/>
                    <a:gd name="T46" fmla="*/ 501 w 956"/>
                    <a:gd name="T47" fmla="*/ 675 h 690"/>
                    <a:gd name="T48" fmla="*/ 492 w 956"/>
                    <a:gd name="T49" fmla="*/ 644 h 690"/>
                    <a:gd name="T50" fmla="*/ 395 w 956"/>
                    <a:gd name="T51" fmla="*/ 621 h 690"/>
                    <a:gd name="T52" fmla="*/ 277 w 956"/>
                    <a:gd name="T53" fmla="*/ 521 h 690"/>
                    <a:gd name="T54" fmla="*/ 164 w 956"/>
                    <a:gd name="T55" fmla="*/ 547 h 690"/>
                    <a:gd name="T56" fmla="*/ 164 w 956"/>
                    <a:gd name="T57" fmla="*/ 524 h 690"/>
                    <a:gd name="T58" fmla="*/ 158 w 956"/>
                    <a:gd name="T59" fmla="*/ 502 h 690"/>
                    <a:gd name="T60" fmla="*/ 153 w 956"/>
                    <a:gd name="T61" fmla="*/ 486 h 690"/>
                    <a:gd name="T62" fmla="*/ 136 w 956"/>
                    <a:gd name="T63" fmla="*/ 472 h 690"/>
                    <a:gd name="T64" fmla="*/ 128 w 956"/>
                    <a:gd name="T65" fmla="*/ 455 h 690"/>
                    <a:gd name="T66" fmla="*/ 124 w 956"/>
                    <a:gd name="T67" fmla="*/ 433 h 690"/>
                    <a:gd name="T68" fmla="*/ 118 w 956"/>
                    <a:gd name="T69" fmla="*/ 413 h 690"/>
                    <a:gd name="T70" fmla="*/ 113 w 956"/>
                    <a:gd name="T71" fmla="*/ 393 h 690"/>
                    <a:gd name="T72" fmla="*/ 98 w 956"/>
                    <a:gd name="T73" fmla="*/ 377 h 690"/>
                    <a:gd name="T74" fmla="*/ 80 w 956"/>
                    <a:gd name="T75" fmla="*/ 362 h 690"/>
                    <a:gd name="T76" fmla="*/ 81 w 956"/>
                    <a:gd name="T77" fmla="*/ 339 h 690"/>
                    <a:gd name="T78" fmla="*/ 42 w 956"/>
                    <a:gd name="T79" fmla="*/ 286 h 690"/>
                    <a:gd name="T80" fmla="*/ 28 w 956"/>
                    <a:gd name="T81" fmla="*/ 265 h 690"/>
                    <a:gd name="T82" fmla="*/ 20 w 956"/>
                    <a:gd name="T83" fmla="*/ 245 h 690"/>
                    <a:gd name="T84" fmla="*/ 13 w 956"/>
                    <a:gd name="T85" fmla="*/ 224 h 690"/>
                    <a:gd name="T86" fmla="*/ 16 w 956"/>
                    <a:gd name="T87" fmla="*/ 201 h 690"/>
                    <a:gd name="T88" fmla="*/ 12 w 956"/>
                    <a:gd name="T89" fmla="*/ 181 h 690"/>
                    <a:gd name="T90" fmla="*/ 2 w 956"/>
                    <a:gd name="T91" fmla="*/ 159 h 690"/>
                    <a:gd name="T92" fmla="*/ 29 w 956"/>
                    <a:gd name="T93" fmla="*/ 136 h 690"/>
                    <a:gd name="T94" fmla="*/ 63 w 956"/>
                    <a:gd name="T95" fmla="*/ 130 h 690"/>
                    <a:gd name="T96" fmla="*/ 92 w 956"/>
                    <a:gd name="T97" fmla="*/ 120 h 690"/>
                    <a:gd name="T98" fmla="*/ 113 w 956"/>
                    <a:gd name="T99" fmla="*/ 120 h 690"/>
                    <a:gd name="T100" fmla="*/ 136 w 956"/>
                    <a:gd name="T101" fmla="*/ 104 h 690"/>
                    <a:gd name="T102" fmla="*/ 153 w 956"/>
                    <a:gd name="T103" fmla="*/ 98 h 690"/>
                    <a:gd name="T104" fmla="*/ 174 w 956"/>
                    <a:gd name="T105" fmla="*/ 87 h 690"/>
                    <a:gd name="T106" fmla="*/ 202 w 956"/>
                    <a:gd name="T107" fmla="*/ 82 h 690"/>
                    <a:gd name="T108" fmla="*/ 227 w 956"/>
                    <a:gd name="T109" fmla="*/ 83 h 690"/>
                    <a:gd name="T110" fmla="*/ 255 w 956"/>
                    <a:gd name="T111" fmla="*/ 82 h 690"/>
                    <a:gd name="T112" fmla="*/ 280 w 956"/>
                    <a:gd name="T113" fmla="*/ 62 h 690"/>
                    <a:gd name="T114" fmla="*/ 309 w 956"/>
                    <a:gd name="T115" fmla="*/ 59 h 690"/>
                    <a:gd name="T116" fmla="*/ 345 w 956"/>
                    <a:gd name="T117" fmla="*/ 27 h 690"/>
                    <a:gd name="T118" fmla="*/ 384 w 956"/>
                    <a:gd name="T119" fmla="*/ 40 h 690"/>
                    <a:gd name="T120" fmla="*/ 432 w 956"/>
                    <a:gd name="T121" fmla="*/ 30 h 690"/>
                    <a:gd name="T122" fmla="*/ 442 w 956"/>
                    <a:gd name="T123" fmla="*/ 1 h 6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956" h="690">
                      <a:moveTo>
                        <a:pt x="445" y="2"/>
                      </a:moveTo>
                      <a:lnTo>
                        <a:pt x="448" y="5"/>
                      </a:lnTo>
                      <a:lnTo>
                        <a:pt x="448" y="7"/>
                      </a:lnTo>
                      <a:lnTo>
                        <a:pt x="449" y="7"/>
                      </a:lnTo>
                      <a:lnTo>
                        <a:pt x="449" y="8"/>
                      </a:lnTo>
                      <a:lnTo>
                        <a:pt x="449" y="7"/>
                      </a:lnTo>
                      <a:lnTo>
                        <a:pt x="449" y="8"/>
                      </a:lnTo>
                      <a:lnTo>
                        <a:pt x="450" y="8"/>
                      </a:lnTo>
                      <a:lnTo>
                        <a:pt x="450" y="10"/>
                      </a:lnTo>
                      <a:lnTo>
                        <a:pt x="450" y="11"/>
                      </a:lnTo>
                      <a:lnTo>
                        <a:pt x="450" y="12"/>
                      </a:lnTo>
                      <a:lnTo>
                        <a:pt x="450" y="13"/>
                      </a:lnTo>
                      <a:lnTo>
                        <a:pt x="449" y="15"/>
                      </a:lnTo>
                      <a:lnTo>
                        <a:pt x="449" y="16"/>
                      </a:lnTo>
                      <a:lnTo>
                        <a:pt x="449" y="17"/>
                      </a:lnTo>
                      <a:lnTo>
                        <a:pt x="450" y="18"/>
                      </a:lnTo>
                      <a:lnTo>
                        <a:pt x="450" y="19"/>
                      </a:lnTo>
                      <a:lnTo>
                        <a:pt x="452" y="19"/>
                      </a:lnTo>
                      <a:lnTo>
                        <a:pt x="452" y="21"/>
                      </a:lnTo>
                      <a:lnTo>
                        <a:pt x="452" y="22"/>
                      </a:lnTo>
                      <a:lnTo>
                        <a:pt x="450" y="22"/>
                      </a:lnTo>
                      <a:lnTo>
                        <a:pt x="453" y="24"/>
                      </a:lnTo>
                      <a:lnTo>
                        <a:pt x="454" y="26"/>
                      </a:lnTo>
                      <a:lnTo>
                        <a:pt x="457" y="28"/>
                      </a:lnTo>
                      <a:lnTo>
                        <a:pt x="458" y="29"/>
                      </a:lnTo>
                      <a:lnTo>
                        <a:pt x="459" y="30"/>
                      </a:lnTo>
                      <a:lnTo>
                        <a:pt x="461" y="30"/>
                      </a:lnTo>
                      <a:lnTo>
                        <a:pt x="463" y="30"/>
                      </a:lnTo>
                      <a:lnTo>
                        <a:pt x="464" y="30"/>
                      </a:lnTo>
                      <a:lnTo>
                        <a:pt x="466" y="30"/>
                      </a:lnTo>
                      <a:lnTo>
                        <a:pt x="469" y="30"/>
                      </a:lnTo>
                      <a:lnTo>
                        <a:pt x="471" y="29"/>
                      </a:lnTo>
                      <a:lnTo>
                        <a:pt x="474" y="29"/>
                      </a:lnTo>
                      <a:lnTo>
                        <a:pt x="479" y="32"/>
                      </a:lnTo>
                      <a:lnTo>
                        <a:pt x="480" y="34"/>
                      </a:lnTo>
                      <a:lnTo>
                        <a:pt x="481" y="37"/>
                      </a:lnTo>
                      <a:lnTo>
                        <a:pt x="482" y="39"/>
                      </a:lnTo>
                      <a:lnTo>
                        <a:pt x="481" y="40"/>
                      </a:lnTo>
                      <a:lnTo>
                        <a:pt x="481" y="42"/>
                      </a:lnTo>
                      <a:lnTo>
                        <a:pt x="481" y="43"/>
                      </a:lnTo>
                      <a:lnTo>
                        <a:pt x="480" y="43"/>
                      </a:lnTo>
                      <a:lnTo>
                        <a:pt x="480" y="44"/>
                      </a:lnTo>
                      <a:lnTo>
                        <a:pt x="480" y="45"/>
                      </a:lnTo>
                      <a:lnTo>
                        <a:pt x="480" y="46"/>
                      </a:lnTo>
                      <a:lnTo>
                        <a:pt x="479" y="46"/>
                      </a:lnTo>
                      <a:lnTo>
                        <a:pt x="479" y="48"/>
                      </a:lnTo>
                      <a:lnTo>
                        <a:pt x="479" y="49"/>
                      </a:lnTo>
                      <a:lnTo>
                        <a:pt x="477" y="49"/>
                      </a:lnTo>
                      <a:lnTo>
                        <a:pt x="477" y="50"/>
                      </a:lnTo>
                      <a:lnTo>
                        <a:pt x="477" y="51"/>
                      </a:lnTo>
                      <a:lnTo>
                        <a:pt x="479" y="53"/>
                      </a:lnTo>
                      <a:lnTo>
                        <a:pt x="480" y="55"/>
                      </a:lnTo>
                      <a:lnTo>
                        <a:pt x="481" y="56"/>
                      </a:lnTo>
                      <a:lnTo>
                        <a:pt x="486" y="56"/>
                      </a:lnTo>
                      <a:lnTo>
                        <a:pt x="491" y="57"/>
                      </a:lnTo>
                      <a:lnTo>
                        <a:pt x="495" y="57"/>
                      </a:lnTo>
                      <a:lnTo>
                        <a:pt x="496" y="57"/>
                      </a:lnTo>
                      <a:lnTo>
                        <a:pt x="498" y="56"/>
                      </a:lnTo>
                      <a:lnTo>
                        <a:pt x="499" y="56"/>
                      </a:lnTo>
                      <a:lnTo>
                        <a:pt x="502" y="56"/>
                      </a:lnTo>
                      <a:lnTo>
                        <a:pt x="503" y="55"/>
                      </a:lnTo>
                      <a:lnTo>
                        <a:pt x="506" y="54"/>
                      </a:lnTo>
                      <a:lnTo>
                        <a:pt x="506" y="53"/>
                      </a:lnTo>
                      <a:lnTo>
                        <a:pt x="507" y="50"/>
                      </a:lnTo>
                      <a:lnTo>
                        <a:pt x="507" y="49"/>
                      </a:lnTo>
                      <a:lnTo>
                        <a:pt x="506" y="48"/>
                      </a:lnTo>
                      <a:lnTo>
                        <a:pt x="506" y="45"/>
                      </a:lnTo>
                      <a:lnTo>
                        <a:pt x="507" y="44"/>
                      </a:lnTo>
                      <a:lnTo>
                        <a:pt x="507" y="43"/>
                      </a:lnTo>
                      <a:lnTo>
                        <a:pt x="508" y="40"/>
                      </a:lnTo>
                      <a:lnTo>
                        <a:pt x="511" y="38"/>
                      </a:lnTo>
                      <a:lnTo>
                        <a:pt x="512" y="37"/>
                      </a:lnTo>
                      <a:lnTo>
                        <a:pt x="513" y="34"/>
                      </a:lnTo>
                      <a:lnTo>
                        <a:pt x="514" y="34"/>
                      </a:lnTo>
                      <a:lnTo>
                        <a:pt x="515" y="34"/>
                      </a:lnTo>
                      <a:lnTo>
                        <a:pt x="517" y="34"/>
                      </a:lnTo>
                      <a:lnTo>
                        <a:pt x="518" y="34"/>
                      </a:lnTo>
                      <a:lnTo>
                        <a:pt x="520" y="34"/>
                      </a:lnTo>
                      <a:lnTo>
                        <a:pt x="522" y="34"/>
                      </a:lnTo>
                      <a:lnTo>
                        <a:pt x="523" y="34"/>
                      </a:lnTo>
                      <a:lnTo>
                        <a:pt x="524" y="34"/>
                      </a:lnTo>
                      <a:lnTo>
                        <a:pt x="525" y="34"/>
                      </a:lnTo>
                      <a:lnTo>
                        <a:pt x="525" y="35"/>
                      </a:lnTo>
                      <a:lnTo>
                        <a:pt x="526" y="35"/>
                      </a:lnTo>
                      <a:lnTo>
                        <a:pt x="526" y="37"/>
                      </a:lnTo>
                      <a:lnTo>
                        <a:pt x="526" y="38"/>
                      </a:lnTo>
                      <a:lnTo>
                        <a:pt x="528" y="38"/>
                      </a:lnTo>
                      <a:lnTo>
                        <a:pt x="529" y="38"/>
                      </a:lnTo>
                      <a:lnTo>
                        <a:pt x="530" y="38"/>
                      </a:lnTo>
                      <a:lnTo>
                        <a:pt x="531" y="38"/>
                      </a:lnTo>
                      <a:lnTo>
                        <a:pt x="533" y="38"/>
                      </a:lnTo>
                      <a:lnTo>
                        <a:pt x="534" y="39"/>
                      </a:lnTo>
                      <a:lnTo>
                        <a:pt x="534" y="40"/>
                      </a:lnTo>
                      <a:lnTo>
                        <a:pt x="535" y="40"/>
                      </a:lnTo>
                      <a:lnTo>
                        <a:pt x="535" y="42"/>
                      </a:lnTo>
                      <a:lnTo>
                        <a:pt x="536" y="42"/>
                      </a:lnTo>
                      <a:lnTo>
                        <a:pt x="538" y="43"/>
                      </a:lnTo>
                      <a:lnTo>
                        <a:pt x="539" y="43"/>
                      </a:lnTo>
                      <a:lnTo>
                        <a:pt x="539" y="42"/>
                      </a:lnTo>
                      <a:lnTo>
                        <a:pt x="540" y="42"/>
                      </a:lnTo>
                      <a:lnTo>
                        <a:pt x="541" y="42"/>
                      </a:lnTo>
                      <a:lnTo>
                        <a:pt x="542" y="42"/>
                      </a:lnTo>
                      <a:lnTo>
                        <a:pt x="544" y="42"/>
                      </a:lnTo>
                      <a:lnTo>
                        <a:pt x="545" y="42"/>
                      </a:lnTo>
                      <a:lnTo>
                        <a:pt x="546" y="43"/>
                      </a:lnTo>
                      <a:lnTo>
                        <a:pt x="547" y="43"/>
                      </a:lnTo>
                      <a:lnTo>
                        <a:pt x="549" y="43"/>
                      </a:lnTo>
                      <a:lnTo>
                        <a:pt x="549" y="44"/>
                      </a:lnTo>
                      <a:lnTo>
                        <a:pt x="549" y="45"/>
                      </a:lnTo>
                      <a:lnTo>
                        <a:pt x="550" y="45"/>
                      </a:lnTo>
                      <a:lnTo>
                        <a:pt x="551" y="45"/>
                      </a:lnTo>
                      <a:lnTo>
                        <a:pt x="551" y="46"/>
                      </a:lnTo>
                      <a:lnTo>
                        <a:pt x="551" y="48"/>
                      </a:lnTo>
                      <a:lnTo>
                        <a:pt x="551" y="50"/>
                      </a:lnTo>
                      <a:lnTo>
                        <a:pt x="552" y="50"/>
                      </a:lnTo>
                      <a:lnTo>
                        <a:pt x="552" y="51"/>
                      </a:lnTo>
                      <a:lnTo>
                        <a:pt x="552" y="53"/>
                      </a:lnTo>
                      <a:lnTo>
                        <a:pt x="551" y="57"/>
                      </a:lnTo>
                      <a:lnTo>
                        <a:pt x="550" y="61"/>
                      </a:lnTo>
                      <a:lnTo>
                        <a:pt x="549" y="64"/>
                      </a:lnTo>
                      <a:lnTo>
                        <a:pt x="547" y="66"/>
                      </a:lnTo>
                      <a:lnTo>
                        <a:pt x="545" y="67"/>
                      </a:lnTo>
                      <a:lnTo>
                        <a:pt x="544" y="70"/>
                      </a:lnTo>
                      <a:lnTo>
                        <a:pt x="542" y="70"/>
                      </a:lnTo>
                      <a:lnTo>
                        <a:pt x="540" y="73"/>
                      </a:lnTo>
                      <a:lnTo>
                        <a:pt x="539" y="75"/>
                      </a:lnTo>
                      <a:lnTo>
                        <a:pt x="538" y="76"/>
                      </a:lnTo>
                      <a:lnTo>
                        <a:pt x="541" y="88"/>
                      </a:lnTo>
                      <a:lnTo>
                        <a:pt x="542" y="92"/>
                      </a:lnTo>
                      <a:lnTo>
                        <a:pt x="546" y="92"/>
                      </a:lnTo>
                      <a:lnTo>
                        <a:pt x="547" y="91"/>
                      </a:lnTo>
                      <a:lnTo>
                        <a:pt x="550" y="93"/>
                      </a:lnTo>
                      <a:lnTo>
                        <a:pt x="552" y="93"/>
                      </a:lnTo>
                      <a:lnTo>
                        <a:pt x="552" y="94"/>
                      </a:lnTo>
                      <a:lnTo>
                        <a:pt x="552" y="96"/>
                      </a:lnTo>
                      <a:lnTo>
                        <a:pt x="553" y="97"/>
                      </a:lnTo>
                      <a:lnTo>
                        <a:pt x="555" y="98"/>
                      </a:lnTo>
                      <a:lnTo>
                        <a:pt x="556" y="98"/>
                      </a:lnTo>
                      <a:lnTo>
                        <a:pt x="556" y="99"/>
                      </a:lnTo>
                      <a:lnTo>
                        <a:pt x="557" y="100"/>
                      </a:lnTo>
                      <a:lnTo>
                        <a:pt x="558" y="100"/>
                      </a:lnTo>
                      <a:lnTo>
                        <a:pt x="558" y="102"/>
                      </a:lnTo>
                      <a:lnTo>
                        <a:pt x="560" y="102"/>
                      </a:lnTo>
                      <a:lnTo>
                        <a:pt x="560" y="100"/>
                      </a:lnTo>
                      <a:lnTo>
                        <a:pt x="561" y="100"/>
                      </a:lnTo>
                      <a:lnTo>
                        <a:pt x="562" y="100"/>
                      </a:lnTo>
                      <a:lnTo>
                        <a:pt x="562" y="99"/>
                      </a:lnTo>
                      <a:lnTo>
                        <a:pt x="563" y="99"/>
                      </a:lnTo>
                      <a:lnTo>
                        <a:pt x="567" y="99"/>
                      </a:lnTo>
                      <a:lnTo>
                        <a:pt x="569" y="99"/>
                      </a:lnTo>
                      <a:lnTo>
                        <a:pt x="571" y="99"/>
                      </a:lnTo>
                      <a:lnTo>
                        <a:pt x="572" y="100"/>
                      </a:lnTo>
                      <a:lnTo>
                        <a:pt x="573" y="100"/>
                      </a:lnTo>
                      <a:lnTo>
                        <a:pt x="576" y="102"/>
                      </a:lnTo>
                      <a:lnTo>
                        <a:pt x="578" y="102"/>
                      </a:lnTo>
                      <a:lnTo>
                        <a:pt x="580" y="102"/>
                      </a:lnTo>
                      <a:lnTo>
                        <a:pt x="583" y="102"/>
                      </a:lnTo>
                      <a:lnTo>
                        <a:pt x="585" y="102"/>
                      </a:lnTo>
                      <a:lnTo>
                        <a:pt x="588" y="100"/>
                      </a:lnTo>
                      <a:lnTo>
                        <a:pt x="589" y="100"/>
                      </a:lnTo>
                      <a:lnTo>
                        <a:pt x="594" y="102"/>
                      </a:lnTo>
                      <a:lnTo>
                        <a:pt x="596" y="102"/>
                      </a:lnTo>
                      <a:lnTo>
                        <a:pt x="599" y="100"/>
                      </a:lnTo>
                      <a:lnTo>
                        <a:pt x="599" y="99"/>
                      </a:lnTo>
                      <a:lnTo>
                        <a:pt x="600" y="99"/>
                      </a:lnTo>
                      <a:lnTo>
                        <a:pt x="604" y="98"/>
                      </a:lnTo>
                      <a:lnTo>
                        <a:pt x="605" y="98"/>
                      </a:lnTo>
                      <a:lnTo>
                        <a:pt x="606" y="97"/>
                      </a:lnTo>
                      <a:lnTo>
                        <a:pt x="609" y="97"/>
                      </a:lnTo>
                      <a:lnTo>
                        <a:pt x="611" y="98"/>
                      </a:lnTo>
                      <a:lnTo>
                        <a:pt x="612" y="98"/>
                      </a:lnTo>
                      <a:lnTo>
                        <a:pt x="614" y="99"/>
                      </a:lnTo>
                      <a:lnTo>
                        <a:pt x="615" y="99"/>
                      </a:lnTo>
                      <a:lnTo>
                        <a:pt x="617" y="99"/>
                      </a:lnTo>
                      <a:lnTo>
                        <a:pt x="619" y="99"/>
                      </a:lnTo>
                      <a:lnTo>
                        <a:pt x="620" y="99"/>
                      </a:lnTo>
                      <a:lnTo>
                        <a:pt x="622" y="100"/>
                      </a:lnTo>
                      <a:lnTo>
                        <a:pt x="623" y="103"/>
                      </a:lnTo>
                      <a:lnTo>
                        <a:pt x="626" y="104"/>
                      </a:lnTo>
                      <a:lnTo>
                        <a:pt x="627" y="104"/>
                      </a:lnTo>
                      <a:lnTo>
                        <a:pt x="628" y="104"/>
                      </a:lnTo>
                      <a:lnTo>
                        <a:pt x="628" y="105"/>
                      </a:lnTo>
                      <a:lnTo>
                        <a:pt x="628" y="107"/>
                      </a:lnTo>
                      <a:lnTo>
                        <a:pt x="628" y="108"/>
                      </a:lnTo>
                      <a:lnTo>
                        <a:pt x="630" y="108"/>
                      </a:lnTo>
                      <a:lnTo>
                        <a:pt x="630" y="107"/>
                      </a:lnTo>
                      <a:lnTo>
                        <a:pt x="631" y="107"/>
                      </a:lnTo>
                      <a:lnTo>
                        <a:pt x="631" y="108"/>
                      </a:lnTo>
                      <a:lnTo>
                        <a:pt x="631" y="109"/>
                      </a:lnTo>
                      <a:lnTo>
                        <a:pt x="632" y="109"/>
                      </a:lnTo>
                      <a:lnTo>
                        <a:pt x="631" y="109"/>
                      </a:lnTo>
                      <a:lnTo>
                        <a:pt x="632" y="109"/>
                      </a:lnTo>
                      <a:lnTo>
                        <a:pt x="632" y="108"/>
                      </a:lnTo>
                      <a:lnTo>
                        <a:pt x="633" y="108"/>
                      </a:lnTo>
                      <a:lnTo>
                        <a:pt x="632" y="108"/>
                      </a:lnTo>
                      <a:lnTo>
                        <a:pt x="632" y="109"/>
                      </a:lnTo>
                      <a:lnTo>
                        <a:pt x="633" y="109"/>
                      </a:lnTo>
                      <a:lnTo>
                        <a:pt x="634" y="109"/>
                      </a:lnTo>
                      <a:lnTo>
                        <a:pt x="634" y="108"/>
                      </a:lnTo>
                      <a:lnTo>
                        <a:pt x="634" y="107"/>
                      </a:lnTo>
                      <a:lnTo>
                        <a:pt x="636" y="107"/>
                      </a:lnTo>
                      <a:lnTo>
                        <a:pt x="636" y="108"/>
                      </a:lnTo>
                      <a:lnTo>
                        <a:pt x="636" y="109"/>
                      </a:lnTo>
                      <a:lnTo>
                        <a:pt x="637" y="109"/>
                      </a:lnTo>
                      <a:lnTo>
                        <a:pt x="637" y="108"/>
                      </a:lnTo>
                      <a:lnTo>
                        <a:pt x="638" y="108"/>
                      </a:lnTo>
                      <a:lnTo>
                        <a:pt x="638" y="109"/>
                      </a:lnTo>
                      <a:lnTo>
                        <a:pt x="639" y="109"/>
                      </a:lnTo>
                      <a:lnTo>
                        <a:pt x="642" y="109"/>
                      </a:lnTo>
                      <a:lnTo>
                        <a:pt x="644" y="110"/>
                      </a:lnTo>
                      <a:lnTo>
                        <a:pt x="646" y="110"/>
                      </a:lnTo>
                      <a:lnTo>
                        <a:pt x="648" y="110"/>
                      </a:lnTo>
                      <a:lnTo>
                        <a:pt x="649" y="111"/>
                      </a:lnTo>
                      <a:lnTo>
                        <a:pt x="650" y="113"/>
                      </a:lnTo>
                      <a:lnTo>
                        <a:pt x="653" y="115"/>
                      </a:lnTo>
                      <a:lnTo>
                        <a:pt x="655" y="116"/>
                      </a:lnTo>
                      <a:lnTo>
                        <a:pt x="659" y="118"/>
                      </a:lnTo>
                      <a:lnTo>
                        <a:pt x="661" y="116"/>
                      </a:lnTo>
                      <a:lnTo>
                        <a:pt x="664" y="116"/>
                      </a:lnTo>
                      <a:lnTo>
                        <a:pt x="668" y="116"/>
                      </a:lnTo>
                      <a:lnTo>
                        <a:pt x="670" y="116"/>
                      </a:lnTo>
                      <a:lnTo>
                        <a:pt x="674" y="116"/>
                      </a:lnTo>
                      <a:lnTo>
                        <a:pt x="676" y="116"/>
                      </a:lnTo>
                      <a:lnTo>
                        <a:pt x="680" y="118"/>
                      </a:lnTo>
                      <a:lnTo>
                        <a:pt x="682" y="118"/>
                      </a:lnTo>
                      <a:lnTo>
                        <a:pt x="684" y="118"/>
                      </a:lnTo>
                      <a:lnTo>
                        <a:pt x="685" y="118"/>
                      </a:lnTo>
                      <a:lnTo>
                        <a:pt x="686" y="118"/>
                      </a:lnTo>
                      <a:lnTo>
                        <a:pt x="687" y="118"/>
                      </a:lnTo>
                      <a:lnTo>
                        <a:pt x="688" y="119"/>
                      </a:lnTo>
                      <a:lnTo>
                        <a:pt x="691" y="119"/>
                      </a:lnTo>
                      <a:lnTo>
                        <a:pt x="693" y="120"/>
                      </a:lnTo>
                      <a:lnTo>
                        <a:pt x="697" y="121"/>
                      </a:lnTo>
                      <a:lnTo>
                        <a:pt x="700" y="123"/>
                      </a:lnTo>
                      <a:lnTo>
                        <a:pt x="702" y="123"/>
                      </a:lnTo>
                      <a:lnTo>
                        <a:pt x="704" y="121"/>
                      </a:lnTo>
                      <a:lnTo>
                        <a:pt x="706" y="121"/>
                      </a:lnTo>
                      <a:lnTo>
                        <a:pt x="707" y="120"/>
                      </a:lnTo>
                      <a:lnTo>
                        <a:pt x="709" y="120"/>
                      </a:lnTo>
                      <a:lnTo>
                        <a:pt x="711" y="120"/>
                      </a:lnTo>
                      <a:lnTo>
                        <a:pt x="713" y="121"/>
                      </a:lnTo>
                      <a:lnTo>
                        <a:pt x="713" y="123"/>
                      </a:lnTo>
                      <a:lnTo>
                        <a:pt x="715" y="123"/>
                      </a:lnTo>
                      <a:lnTo>
                        <a:pt x="717" y="124"/>
                      </a:lnTo>
                      <a:lnTo>
                        <a:pt x="719" y="124"/>
                      </a:lnTo>
                      <a:lnTo>
                        <a:pt x="722" y="125"/>
                      </a:lnTo>
                      <a:lnTo>
                        <a:pt x="723" y="125"/>
                      </a:lnTo>
                      <a:lnTo>
                        <a:pt x="724" y="125"/>
                      </a:lnTo>
                      <a:lnTo>
                        <a:pt x="727" y="125"/>
                      </a:lnTo>
                      <a:lnTo>
                        <a:pt x="730" y="126"/>
                      </a:lnTo>
                      <a:lnTo>
                        <a:pt x="733" y="126"/>
                      </a:lnTo>
                      <a:lnTo>
                        <a:pt x="735" y="127"/>
                      </a:lnTo>
                      <a:lnTo>
                        <a:pt x="738" y="127"/>
                      </a:lnTo>
                      <a:lnTo>
                        <a:pt x="740" y="127"/>
                      </a:lnTo>
                      <a:lnTo>
                        <a:pt x="742" y="129"/>
                      </a:lnTo>
                      <a:lnTo>
                        <a:pt x="744" y="129"/>
                      </a:lnTo>
                      <a:lnTo>
                        <a:pt x="745" y="130"/>
                      </a:lnTo>
                      <a:lnTo>
                        <a:pt x="747" y="130"/>
                      </a:lnTo>
                      <a:lnTo>
                        <a:pt x="751" y="131"/>
                      </a:lnTo>
                      <a:lnTo>
                        <a:pt x="752" y="132"/>
                      </a:lnTo>
                      <a:lnTo>
                        <a:pt x="755" y="134"/>
                      </a:lnTo>
                      <a:lnTo>
                        <a:pt x="757" y="136"/>
                      </a:lnTo>
                      <a:lnTo>
                        <a:pt x="758" y="138"/>
                      </a:lnTo>
                      <a:lnTo>
                        <a:pt x="758" y="141"/>
                      </a:lnTo>
                      <a:lnTo>
                        <a:pt x="758" y="142"/>
                      </a:lnTo>
                      <a:lnTo>
                        <a:pt x="758" y="146"/>
                      </a:lnTo>
                      <a:lnTo>
                        <a:pt x="758" y="148"/>
                      </a:lnTo>
                      <a:lnTo>
                        <a:pt x="758" y="150"/>
                      </a:lnTo>
                      <a:lnTo>
                        <a:pt x="761" y="152"/>
                      </a:lnTo>
                      <a:lnTo>
                        <a:pt x="762" y="153"/>
                      </a:lnTo>
                      <a:lnTo>
                        <a:pt x="765" y="157"/>
                      </a:lnTo>
                      <a:lnTo>
                        <a:pt x="765" y="159"/>
                      </a:lnTo>
                      <a:lnTo>
                        <a:pt x="765" y="162"/>
                      </a:lnTo>
                      <a:lnTo>
                        <a:pt x="765" y="165"/>
                      </a:lnTo>
                      <a:lnTo>
                        <a:pt x="763" y="169"/>
                      </a:lnTo>
                      <a:lnTo>
                        <a:pt x="763" y="173"/>
                      </a:lnTo>
                      <a:lnTo>
                        <a:pt x="763" y="175"/>
                      </a:lnTo>
                      <a:lnTo>
                        <a:pt x="763" y="179"/>
                      </a:lnTo>
                      <a:lnTo>
                        <a:pt x="763" y="181"/>
                      </a:lnTo>
                      <a:lnTo>
                        <a:pt x="763" y="183"/>
                      </a:lnTo>
                      <a:lnTo>
                        <a:pt x="763" y="186"/>
                      </a:lnTo>
                      <a:lnTo>
                        <a:pt x="763" y="190"/>
                      </a:lnTo>
                      <a:lnTo>
                        <a:pt x="763" y="194"/>
                      </a:lnTo>
                      <a:lnTo>
                        <a:pt x="763" y="197"/>
                      </a:lnTo>
                      <a:lnTo>
                        <a:pt x="763" y="202"/>
                      </a:lnTo>
                      <a:lnTo>
                        <a:pt x="763" y="205"/>
                      </a:lnTo>
                      <a:lnTo>
                        <a:pt x="762" y="207"/>
                      </a:lnTo>
                      <a:lnTo>
                        <a:pt x="762" y="211"/>
                      </a:lnTo>
                      <a:lnTo>
                        <a:pt x="762" y="215"/>
                      </a:lnTo>
                      <a:lnTo>
                        <a:pt x="762" y="219"/>
                      </a:lnTo>
                      <a:lnTo>
                        <a:pt x="762" y="224"/>
                      </a:lnTo>
                      <a:lnTo>
                        <a:pt x="762" y="227"/>
                      </a:lnTo>
                      <a:lnTo>
                        <a:pt x="761" y="228"/>
                      </a:lnTo>
                      <a:lnTo>
                        <a:pt x="761" y="229"/>
                      </a:lnTo>
                      <a:lnTo>
                        <a:pt x="761" y="233"/>
                      </a:lnTo>
                      <a:lnTo>
                        <a:pt x="761" y="234"/>
                      </a:lnTo>
                      <a:lnTo>
                        <a:pt x="761" y="235"/>
                      </a:lnTo>
                      <a:lnTo>
                        <a:pt x="762" y="235"/>
                      </a:lnTo>
                      <a:lnTo>
                        <a:pt x="762" y="237"/>
                      </a:lnTo>
                      <a:lnTo>
                        <a:pt x="763" y="237"/>
                      </a:lnTo>
                      <a:lnTo>
                        <a:pt x="763" y="238"/>
                      </a:lnTo>
                      <a:lnTo>
                        <a:pt x="765" y="238"/>
                      </a:lnTo>
                      <a:lnTo>
                        <a:pt x="763" y="239"/>
                      </a:lnTo>
                      <a:lnTo>
                        <a:pt x="765" y="239"/>
                      </a:lnTo>
                      <a:lnTo>
                        <a:pt x="765" y="240"/>
                      </a:lnTo>
                      <a:lnTo>
                        <a:pt x="766" y="240"/>
                      </a:lnTo>
                      <a:lnTo>
                        <a:pt x="766" y="242"/>
                      </a:lnTo>
                      <a:lnTo>
                        <a:pt x="767" y="242"/>
                      </a:lnTo>
                      <a:lnTo>
                        <a:pt x="768" y="242"/>
                      </a:lnTo>
                      <a:lnTo>
                        <a:pt x="769" y="242"/>
                      </a:lnTo>
                      <a:lnTo>
                        <a:pt x="769" y="243"/>
                      </a:lnTo>
                      <a:lnTo>
                        <a:pt x="771" y="243"/>
                      </a:lnTo>
                      <a:lnTo>
                        <a:pt x="771" y="242"/>
                      </a:lnTo>
                      <a:lnTo>
                        <a:pt x="772" y="242"/>
                      </a:lnTo>
                      <a:lnTo>
                        <a:pt x="772" y="243"/>
                      </a:lnTo>
                      <a:lnTo>
                        <a:pt x="773" y="243"/>
                      </a:lnTo>
                      <a:lnTo>
                        <a:pt x="774" y="243"/>
                      </a:lnTo>
                      <a:lnTo>
                        <a:pt x="776" y="243"/>
                      </a:lnTo>
                      <a:lnTo>
                        <a:pt x="774" y="243"/>
                      </a:lnTo>
                      <a:lnTo>
                        <a:pt x="776" y="243"/>
                      </a:lnTo>
                      <a:lnTo>
                        <a:pt x="777" y="243"/>
                      </a:lnTo>
                      <a:lnTo>
                        <a:pt x="776" y="243"/>
                      </a:lnTo>
                      <a:lnTo>
                        <a:pt x="776" y="244"/>
                      </a:lnTo>
                      <a:lnTo>
                        <a:pt x="777" y="244"/>
                      </a:lnTo>
                      <a:lnTo>
                        <a:pt x="776" y="244"/>
                      </a:lnTo>
                      <a:lnTo>
                        <a:pt x="777" y="244"/>
                      </a:lnTo>
                      <a:lnTo>
                        <a:pt x="777" y="245"/>
                      </a:lnTo>
                      <a:lnTo>
                        <a:pt x="778" y="245"/>
                      </a:lnTo>
                      <a:lnTo>
                        <a:pt x="778" y="246"/>
                      </a:lnTo>
                      <a:lnTo>
                        <a:pt x="779" y="246"/>
                      </a:lnTo>
                      <a:lnTo>
                        <a:pt x="781" y="248"/>
                      </a:lnTo>
                      <a:lnTo>
                        <a:pt x="781" y="246"/>
                      </a:lnTo>
                      <a:lnTo>
                        <a:pt x="781" y="248"/>
                      </a:lnTo>
                      <a:lnTo>
                        <a:pt x="782" y="248"/>
                      </a:lnTo>
                      <a:lnTo>
                        <a:pt x="783" y="249"/>
                      </a:lnTo>
                      <a:lnTo>
                        <a:pt x="782" y="249"/>
                      </a:lnTo>
                      <a:lnTo>
                        <a:pt x="783" y="250"/>
                      </a:lnTo>
                      <a:lnTo>
                        <a:pt x="782" y="250"/>
                      </a:lnTo>
                      <a:lnTo>
                        <a:pt x="783" y="250"/>
                      </a:lnTo>
                      <a:lnTo>
                        <a:pt x="783" y="251"/>
                      </a:lnTo>
                      <a:lnTo>
                        <a:pt x="782" y="251"/>
                      </a:lnTo>
                      <a:lnTo>
                        <a:pt x="783" y="253"/>
                      </a:lnTo>
                      <a:lnTo>
                        <a:pt x="783" y="254"/>
                      </a:lnTo>
                      <a:lnTo>
                        <a:pt x="782" y="254"/>
                      </a:lnTo>
                      <a:lnTo>
                        <a:pt x="782" y="253"/>
                      </a:lnTo>
                      <a:lnTo>
                        <a:pt x="782" y="254"/>
                      </a:lnTo>
                      <a:lnTo>
                        <a:pt x="783" y="254"/>
                      </a:lnTo>
                      <a:lnTo>
                        <a:pt x="783" y="255"/>
                      </a:lnTo>
                      <a:lnTo>
                        <a:pt x="783" y="256"/>
                      </a:lnTo>
                      <a:lnTo>
                        <a:pt x="782" y="256"/>
                      </a:lnTo>
                      <a:lnTo>
                        <a:pt x="782" y="258"/>
                      </a:lnTo>
                      <a:lnTo>
                        <a:pt x="782" y="259"/>
                      </a:lnTo>
                      <a:lnTo>
                        <a:pt x="783" y="259"/>
                      </a:lnTo>
                      <a:lnTo>
                        <a:pt x="783" y="260"/>
                      </a:lnTo>
                      <a:lnTo>
                        <a:pt x="783" y="261"/>
                      </a:lnTo>
                      <a:lnTo>
                        <a:pt x="783" y="262"/>
                      </a:lnTo>
                      <a:lnTo>
                        <a:pt x="784" y="262"/>
                      </a:lnTo>
                      <a:lnTo>
                        <a:pt x="784" y="264"/>
                      </a:lnTo>
                      <a:lnTo>
                        <a:pt x="784" y="265"/>
                      </a:lnTo>
                      <a:lnTo>
                        <a:pt x="785" y="265"/>
                      </a:lnTo>
                      <a:lnTo>
                        <a:pt x="787" y="266"/>
                      </a:lnTo>
                      <a:lnTo>
                        <a:pt x="787" y="267"/>
                      </a:lnTo>
                      <a:lnTo>
                        <a:pt x="787" y="269"/>
                      </a:lnTo>
                      <a:lnTo>
                        <a:pt x="788" y="269"/>
                      </a:lnTo>
                      <a:lnTo>
                        <a:pt x="788" y="270"/>
                      </a:lnTo>
                      <a:lnTo>
                        <a:pt x="788" y="271"/>
                      </a:lnTo>
                      <a:lnTo>
                        <a:pt x="789" y="271"/>
                      </a:lnTo>
                      <a:lnTo>
                        <a:pt x="789" y="272"/>
                      </a:lnTo>
                      <a:lnTo>
                        <a:pt x="789" y="271"/>
                      </a:lnTo>
                      <a:lnTo>
                        <a:pt x="789" y="272"/>
                      </a:lnTo>
                      <a:lnTo>
                        <a:pt x="790" y="272"/>
                      </a:lnTo>
                      <a:lnTo>
                        <a:pt x="790" y="273"/>
                      </a:lnTo>
                      <a:lnTo>
                        <a:pt x="790" y="275"/>
                      </a:lnTo>
                      <a:lnTo>
                        <a:pt x="790" y="276"/>
                      </a:lnTo>
                      <a:lnTo>
                        <a:pt x="792" y="276"/>
                      </a:lnTo>
                      <a:lnTo>
                        <a:pt x="792" y="277"/>
                      </a:lnTo>
                      <a:lnTo>
                        <a:pt x="793" y="277"/>
                      </a:lnTo>
                      <a:lnTo>
                        <a:pt x="792" y="277"/>
                      </a:lnTo>
                      <a:lnTo>
                        <a:pt x="793" y="278"/>
                      </a:lnTo>
                      <a:lnTo>
                        <a:pt x="793" y="280"/>
                      </a:lnTo>
                      <a:lnTo>
                        <a:pt x="793" y="281"/>
                      </a:lnTo>
                      <a:lnTo>
                        <a:pt x="793" y="282"/>
                      </a:lnTo>
                      <a:lnTo>
                        <a:pt x="793" y="283"/>
                      </a:lnTo>
                      <a:lnTo>
                        <a:pt x="794" y="283"/>
                      </a:lnTo>
                      <a:lnTo>
                        <a:pt x="794" y="285"/>
                      </a:lnTo>
                      <a:lnTo>
                        <a:pt x="793" y="285"/>
                      </a:lnTo>
                      <a:lnTo>
                        <a:pt x="793" y="286"/>
                      </a:lnTo>
                      <a:lnTo>
                        <a:pt x="793" y="287"/>
                      </a:lnTo>
                      <a:lnTo>
                        <a:pt x="793" y="288"/>
                      </a:lnTo>
                      <a:lnTo>
                        <a:pt x="794" y="288"/>
                      </a:lnTo>
                      <a:lnTo>
                        <a:pt x="799" y="288"/>
                      </a:lnTo>
                      <a:lnTo>
                        <a:pt x="804" y="288"/>
                      </a:lnTo>
                      <a:lnTo>
                        <a:pt x="808" y="288"/>
                      </a:lnTo>
                      <a:lnTo>
                        <a:pt x="811" y="287"/>
                      </a:lnTo>
                      <a:lnTo>
                        <a:pt x="816" y="287"/>
                      </a:lnTo>
                      <a:lnTo>
                        <a:pt x="817" y="287"/>
                      </a:lnTo>
                      <a:lnTo>
                        <a:pt x="820" y="286"/>
                      </a:lnTo>
                      <a:lnTo>
                        <a:pt x="822" y="287"/>
                      </a:lnTo>
                      <a:lnTo>
                        <a:pt x="826" y="287"/>
                      </a:lnTo>
                      <a:lnTo>
                        <a:pt x="827" y="287"/>
                      </a:lnTo>
                      <a:lnTo>
                        <a:pt x="831" y="288"/>
                      </a:lnTo>
                      <a:lnTo>
                        <a:pt x="835" y="288"/>
                      </a:lnTo>
                      <a:lnTo>
                        <a:pt x="838" y="289"/>
                      </a:lnTo>
                      <a:lnTo>
                        <a:pt x="841" y="289"/>
                      </a:lnTo>
                      <a:lnTo>
                        <a:pt x="843" y="291"/>
                      </a:lnTo>
                      <a:lnTo>
                        <a:pt x="844" y="291"/>
                      </a:lnTo>
                      <a:lnTo>
                        <a:pt x="847" y="292"/>
                      </a:lnTo>
                      <a:lnTo>
                        <a:pt x="850" y="293"/>
                      </a:lnTo>
                      <a:lnTo>
                        <a:pt x="853" y="294"/>
                      </a:lnTo>
                      <a:lnTo>
                        <a:pt x="855" y="294"/>
                      </a:lnTo>
                      <a:lnTo>
                        <a:pt x="857" y="294"/>
                      </a:lnTo>
                      <a:lnTo>
                        <a:pt x="858" y="293"/>
                      </a:lnTo>
                      <a:lnTo>
                        <a:pt x="859" y="293"/>
                      </a:lnTo>
                      <a:lnTo>
                        <a:pt x="860" y="294"/>
                      </a:lnTo>
                      <a:lnTo>
                        <a:pt x="860" y="296"/>
                      </a:lnTo>
                      <a:lnTo>
                        <a:pt x="859" y="297"/>
                      </a:lnTo>
                      <a:lnTo>
                        <a:pt x="859" y="298"/>
                      </a:lnTo>
                      <a:lnTo>
                        <a:pt x="859" y="299"/>
                      </a:lnTo>
                      <a:lnTo>
                        <a:pt x="859" y="301"/>
                      </a:lnTo>
                      <a:lnTo>
                        <a:pt x="859" y="302"/>
                      </a:lnTo>
                      <a:lnTo>
                        <a:pt x="859" y="303"/>
                      </a:lnTo>
                      <a:lnTo>
                        <a:pt x="859" y="304"/>
                      </a:lnTo>
                      <a:lnTo>
                        <a:pt x="859" y="307"/>
                      </a:lnTo>
                      <a:lnTo>
                        <a:pt x="860" y="307"/>
                      </a:lnTo>
                      <a:lnTo>
                        <a:pt x="860" y="309"/>
                      </a:lnTo>
                      <a:lnTo>
                        <a:pt x="860" y="312"/>
                      </a:lnTo>
                      <a:lnTo>
                        <a:pt x="869" y="316"/>
                      </a:lnTo>
                      <a:lnTo>
                        <a:pt x="871" y="319"/>
                      </a:lnTo>
                      <a:lnTo>
                        <a:pt x="884" y="319"/>
                      </a:lnTo>
                      <a:lnTo>
                        <a:pt x="886" y="320"/>
                      </a:lnTo>
                      <a:lnTo>
                        <a:pt x="892" y="320"/>
                      </a:lnTo>
                      <a:lnTo>
                        <a:pt x="893" y="321"/>
                      </a:lnTo>
                      <a:lnTo>
                        <a:pt x="896" y="321"/>
                      </a:lnTo>
                      <a:lnTo>
                        <a:pt x="901" y="323"/>
                      </a:lnTo>
                      <a:lnTo>
                        <a:pt x="902" y="323"/>
                      </a:lnTo>
                      <a:lnTo>
                        <a:pt x="908" y="324"/>
                      </a:lnTo>
                      <a:lnTo>
                        <a:pt x="909" y="325"/>
                      </a:lnTo>
                      <a:lnTo>
                        <a:pt x="914" y="325"/>
                      </a:lnTo>
                      <a:lnTo>
                        <a:pt x="917" y="325"/>
                      </a:lnTo>
                      <a:lnTo>
                        <a:pt x="919" y="326"/>
                      </a:lnTo>
                      <a:lnTo>
                        <a:pt x="923" y="326"/>
                      </a:lnTo>
                      <a:lnTo>
                        <a:pt x="930" y="328"/>
                      </a:lnTo>
                      <a:lnTo>
                        <a:pt x="936" y="336"/>
                      </a:lnTo>
                      <a:lnTo>
                        <a:pt x="940" y="341"/>
                      </a:lnTo>
                      <a:lnTo>
                        <a:pt x="941" y="341"/>
                      </a:lnTo>
                      <a:lnTo>
                        <a:pt x="941" y="342"/>
                      </a:lnTo>
                      <a:lnTo>
                        <a:pt x="940" y="342"/>
                      </a:lnTo>
                      <a:lnTo>
                        <a:pt x="940" y="343"/>
                      </a:lnTo>
                      <a:lnTo>
                        <a:pt x="939" y="343"/>
                      </a:lnTo>
                      <a:lnTo>
                        <a:pt x="938" y="345"/>
                      </a:lnTo>
                      <a:lnTo>
                        <a:pt x="936" y="345"/>
                      </a:lnTo>
                      <a:lnTo>
                        <a:pt x="935" y="345"/>
                      </a:lnTo>
                      <a:lnTo>
                        <a:pt x="935" y="346"/>
                      </a:lnTo>
                      <a:lnTo>
                        <a:pt x="934" y="346"/>
                      </a:lnTo>
                      <a:lnTo>
                        <a:pt x="934" y="347"/>
                      </a:lnTo>
                      <a:lnTo>
                        <a:pt x="933" y="347"/>
                      </a:lnTo>
                      <a:lnTo>
                        <a:pt x="931" y="347"/>
                      </a:lnTo>
                      <a:lnTo>
                        <a:pt x="931" y="348"/>
                      </a:lnTo>
                      <a:lnTo>
                        <a:pt x="931" y="350"/>
                      </a:lnTo>
                      <a:lnTo>
                        <a:pt x="931" y="351"/>
                      </a:lnTo>
                      <a:lnTo>
                        <a:pt x="931" y="352"/>
                      </a:lnTo>
                      <a:lnTo>
                        <a:pt x="933" y="356"/>
                      </a:lnTo>
                      <a:lnTo>
                        <a:pt x="933" y="357"/>
                      </a:lnTo>
                      <a:lnTo>
                        <a:pt x="933" y="358"/>
                      </a:lnTo>
                      <a:lnTo>
                        <a:pt x="934" y="359"/>
                      </a:lnTo>
                      <a:lnTo>
                        <a:pt x="934" y="361"/>
                      </a:lnTo>
                      <a:lnTo>
                        <a:pt x="934" y="363"/>
                      </a:lnTo>
                      <a:lnTo>
                        <a:pt x="927" y="373"/>
                      </a:lnTo>
                      <a:lnTo>
                        <a:pt x="924" y="383"/>
                      </a:lnTo>
                      <a:lnTo>
                        <a:pt x="922" y="389"/>
                      </a:lnTo>
                      <a:lnTo>
                        <a:pt x="912" y="407"/>
                      </a:lnTo>
                      <a:lnTo>
                        <a:pt x="917" y="422"/>
                      </a:lnTo>
                      <a:lnTo>
                        <a:pt x="922" y="436"/>
                      </a:lnTo>
                      <a:lnTo>
                        <a:pt x="922" y="444"/>
                      </a:lnTo>
                      <a:lnTo>
                        <a:pt x="922" y="453"/>
                      </a:lnTo>
                      <a:lnTo>
                        <a:pt x="930" y="463"/>
                      </a:lnTo>
                      <a:lnTo>
                        <a:pt x="935" y="469"/>
                      </a:lnTo>
                      <a:lnTo>
                        <a:pt x="944" y="471"/>
                      </a:lnTo>
                      <a:lnTo>
                        <a:pt x="947" y="477"/>
                      </a:lnTo>
                      <a:lnTo>
                        <a:pt x="954" y="488"/>
                      </a:lnTo>
                      <a:lnTo>
                        <a:pt x="956" y="494"/>
                      </a:lnTo>
                      <a:lnTo>
                        <a:pt x="955" y="499"/>
                      </a:lnTo>
                      <a:lnTo>
                        <a:pt x="952" y="513"/>
                      </a:lnTo>
                      <a:lnTo>
                        <a:pt x="951" y="518"/>
                      </a:lnTo>
                      <a:lnTo>
                        <a:pt x="951" y="519"/>
                      </a:lnTo>
                      <a:lnTo>
                        <a:pt x="950" y="519"/>
                      </a:lnTo>
                      <a:lnTo>
                        <a:pt x="950" y="520"/>
                      </a:lnTo>
                      <a:lnTo>
                        <a:pt x="949" y="520"/>
                      </a:lnTo>
                      <a:lnTo>
                        <a:pt x="949" y="521"/>
                      </a:lnTo>
                      <a:lnTo>
                        <a:pt x="949" y="523"/>
                      </a:lnTo>
                      <a:lnTo>
                        <a:pt x="949" y="524"/>
                      </a:lnTo>
                      <a:lnTo>
                        <a:pt x="950" y="524"/>
                      </a:lnTo>
                      <a:lnTo>
                        <a:pt x="950" y="525"/>
                      </a:lnTo>
                      <a:lnTo>
                        <a:pt x="949" y="525"/>
                      </a:lnTo>
                      <a:lnTo>
                        <a:pt x="949" y="526"/>
                      </a:lnTo>
                      <a:lnTo>
                        <a:pt x="949" y="528"/>
                      </a:lnTo>
                      <a:lnTo>
                        <a:pt x="949" y="526"/>
                      </a:lnTo>
                      <a:lnTo>
                        <a:pt x="949" y="525"/>
                      </a:lnTo>
                      <a:lnTo>
                        <a:pt x="947" y="525"/>
                      </a:lnTo>
                      <a:lnTo>
                        <a:pt x="947" y="524"/>
                      </a:lnTo>
                      <a:lnTo>
                        <a:pt x="946" y="524"/>
                      </a:lnTo>
                      <a:lnTo>
                        <a:pt x="945" y="525"/>
                      </a:lnTo>
                      <a:lnTo>
                        <a:pt x="923" y="541"/>
                      </a:lnTo>
                      <a:lnTo>
                        <a:pt x="924" y="545"/>
                      </a:lnTo>
                      <a:lnTo>
                        <a:pt x="924" y="546"/>
                      </a:lnTo>
                      <a:lnTo>
                        <a:pt x="924" y="547"/>
                      </a:lnTo>
                      <a:lnTo>
                        <a:pt x="923" y="548"/>
                      </a:lnTo>
                      <a:lnTo>
                        <a:pt x="923" y="550"/>
                      </a:lnTo>
                      <a:lnTo>
                        <a:pt x="923" y="551"/>
                      </a:lnTo>
                      <a:lnTo>
                        <a:pt x="924" y="551"/>
                      </a:lnTo>
                      <a:lnTo>
                        <a:pt x="924" y="552"/>
                      </a:lnTo>
                      <a:lnTo>
                        <a:pt x="924" y="553"/>
                      </a:lnTo>
                      <a:lnTo>
                        <a:pt x="924" y="555"/>
                      </a:lnTo>
                      <a:lnTo>
                        <a:pt x="923" y="555"/>
                      </a:lnTo>
                      <a:lnTo>
                        <a:pt x="923" y="556"/>
                      </a:lnTo>
                      <a:lnTo>
                        <a:pt x="922" y="556"/>
                      </a:lnTo>
                      <a:lnTo>
                        <a:pt x="913" y="568"/>
                      </a:lnTo>
                      <a:lnTo>
                        <a:pt x="917" y="582"/>
                      </a:lnTo>
                      <a:lnTo>
                        <a:pt x="914" y="589"/>
                      </a:lnTo>
                      <a:lnTo>
                        <a:pt x="908" y="624"/>
                      </a:lnTo>
                      <a:lnTo>
                        <a:pt x="891" y="631"/>
                      </a:lnTo>
                      <a:lnTo>
                        <a:pt x="876" y="622"/>
                      </a:lnTo>
                      <a:lnTo>
                        <a:pt x="871" y="637"/>
                      </a:lnTo>
                      <a:lnTo>
                        <a:pt x="852" y="641"/>
                      </a:lnTo>
                      <a:lnTo>
                        <a:pt x="844" y="649"/>
                      </a:lnTo>
                      <a:lnTo>
                        <a:pt x="830" y="654"/>
                      </a:lnTo>
                      <a:lnTo>
                        <a:pt x="822" y="657"/>
                      </a:lnTo>
                      <a:lnTo>
                        <a:pt x="821" y="657"/>
                      </a:lnTo>
                      <a:lnTo>
                        <a:pt x="819" y="658"/>
                      </a:lnTo>
                      <a:lnTo>
                        <a:pt x="817" y="658"/>
                      </a:lnTo>
                      <a:lnTo>
                        <a:pt x="815" y="658"/>
                      </a:lnTo>
                      <a:lnTo>
                        <a:pt x="812" y="659"/>
                      </a:lnTo>
                      <a:lnTo>
                        <a:pt x="811" y="660"/>
                      </a:lnTo>
                      <a:lnTo>
                        <a:pt x="810" y="660"/>
                      </a:lnTo>
                      <a:lnTo>
                        <a:pt x="809" y="659"/>
                      </a:lnTo>
                      <a:lnTo>
                        <a:pt x="808" y="659"/>
                      </a:lnTo>
                      <a:lnTo>
                        <a:pt x="805" y="658"/>
                      </a:lnTo>
                      <a:lnTo>
                        <a:pt x="804" y="658"/>
                      </a:lnTo>
                      <a:lnTo>
                        <a:pt x="801" y="657"/>
                      </a:lnTo>
                      <a:lnTo>
                        <a:pt x="787" y="653"/>
                      </a:lnTo>
                      <a:lnTo>
                        <a:pt x="784" y="653"/>
                      </a:lnTo>
                      <a:lnTo>
                        <a:pt x="781" y="654"/>
                      </a:lnTo>
                      <a:lnTo>
                        <a:pt x="778" y="654"/>
                      </a:lnTo>
                      <a:lnTo>
                        <a:pt x="776" y="653"/>
                      </a:lnTo>
                      <a:lnTo>
                        <a:pt x="774" y="654"/>
                      </a:lnTo>
                      <a:lnTo>
                        <a:pt x="772" y="656"/>
                      </a:lnTo>
                      <a:lnTo>
                        <a:pt x="769" y="656"/>
                      </a:lnTo>
                      <a:lnTo>
                        <a:pt x="767" y="657"/>
                      </a:lnTo>
                      <a:lnTo>
                        <a:pt x="762" y="656"/>
                      </a:lnTo>
                      <a:lnTo>
                        <a:pt x="757" y="656"/>
                      </a:lnTo>
                      <a:lnTo>
                        <a:pt x="754" y="653"/>
                      </a:lnTo>
                      <a:lnTo>
                        <a:pt x="750" y="652"/>
                      </a:lnTo>
                      <a:lnTo>
                        <a:pt x="749" y="652"/>
                      </a:lnTo>
                      <a:lnTo>
                        <a:pt x="752" y="641"/>
                      </a:lnTo>
                      <a:lnTo>
                        <a:pt x="720" y="638"/>
                      </a:lnTo>
                      <a:lnTo>
                        <a:pt x="711" y="633"/>
                      </a:lnTo>
                      <a:lnTo>
                        <a:pt x="681" y="621"/>
                      </a:lnTo>
                      <a:lnTo>
                        <a:pt x="663" y="605"/>
                      </a:lnTo>
                      <a:lnTo>
                        <a:pt x="649" y="610"/>
                      </a:lnTo>
                      <a:lnTo>
                        <a:pt x="644" y="615"/>
                      </a:lnTo>
                      <a:lnTo>
                        <a:pt x="633" y="617"/>
                      </a:lnTo>
                      <a:lnTo>
                        <a:pt x="631" y="619"/>
                      </a:lnTo>
                      <a:lnTo>
                        <a:pt x="628" y="620"/>
                      </a:lnTo>
                      <a:lnTo>
                        <a:pt x="623" y="622"/>
                      </a:lnTo>
                      <a:lnTo>
                        <a:pt x="622" y="622"/>
                      </a:lnTo>
                      <a:lnTo>
                        <a:pt x="620" y="622"/>
                      </a:lnTo>
                      <a:lnTo>
                        <a:pt x="619" y="624"/>
                      </a:lnTo>
                      <a:lnTo>
                        <a:pt x="617" y="624"/>
                      </a:lnTo>
                      <a:lnTo>
                        <a:pt x="616" y="624"/>
                      </a:lnTo>
                      <a:lnTo>
                        <a:pt x="616" y="625"/>
                      </a:lnTo>
                      <a:lnTo>
                        <a:pt x="615" y="625"/>
                      </a:lnTo>
                      <a:lnTo>
                        <a:pt x="614" y="626"/>
                      </a:lnTo>
                      <a:lnTo>
                        <a:pt x="612" y="626"/>
                      </a:lnTo>
                      <a:lnTo>
                        <a:pt x="611" y="626"/>
                      </a:lnTo>
                      <a:lnTo>
                        <a:pt x="610" y="626"/>
                      </a:lnTo>
                      <a:lnTo>
                        <a:pt x="609" y="626"/>
                      </a:lnTo>
                      <a:lnTo>
                        <a:pt x="607" y="626"/>
                      </a:lnTo>
                      <a:lnTo>
                        <a:pt x="606" y="626"/>
                      </a:lnTo>
                      <a:lnTo>
                        <a:pt x="605" y="626"/>
                      </a:lnTo>
                      <a:lnTo>
                        <a:pt x="604" y="626"/>
                      </a:lnTo>
                      <a:lnTo>
                        <a:pt x="603" y="627"/>
                      </a:lnTo>
                      <a:lnTo>
                        <a:pt x="601" y="629"/>
                      </a:lnTo>
                      <a:lnTo>
                        <a:pt x="599" y="629"/>
                      </a:lnTo>
                      <a:lnTo>
                        <a:pt x="598" y="630"/>
                      </a:lnTo>
                      <a:lnTo>
                        <a:pt x="596" y="630"/>
                      </a:lnTo>
                      <a:lnTo>
                        <a:pt x="595" y="630"/>
                      </a:lnTo>
                      <a:lnTo>
                        <a:pt x="594" y="630"/>
                      </a:lnTo>
                      <a:lnTo>
                        <a:pt x="593" y="630"/>
                      </a:lnTo>
                      <a:lnTo>
                        <a:pt x="593" y="629"/>
                      </a:lnTo>
                      <a:lnTo>
                        <a:pt x="592" y="629"/>
                      </a:lnTo>
                      <a:lnTo>
                        <a:pt x="592" y="627"/>
                      </a:lnTo>
                      <a:lnTo>
                        <a:pt x="590" y="627"/>
                      </a:lnTo>
                      <a:lnTo>
                        <a:pt x="589" y="626"/>
                      </a:lnTo>
                      <a:lnTo>
                        <a:pt x="589" y="625"/>
                      </a:lnTo>
                      <a:lnTo>
                        <a:pt x="588" y="624"/>
                      </a:lnTo>
                      <a:lnTo>
                        <a:pt x="571" y="635"/>
                      </a:lnTo>
                      <a:lnTo>
                        <a:pt x="565" y="662"/>
                      </a:lnTo>
                      <a:lnTo>
                        <a:pt x="550" y="664"/>
                      </a:lnTo>
                      <a:lnTo>
                        <a:pt x="534" y="673"/>
                      </a:lnTo>
                      <a:lnTo>
                        <a:pt x="519" y="686"/>
                      </a:lnTo>
                      <a:lnTo>
                        <a:pt x="515" y="690"/>
                      </a:lnTo>
                      <a:lnTo>
                        <a:pt x="515" y="689"/>
                      </a:lnTo>
                      <a:lnTo>
                        <a:pt x="514" y="689"/>
                      </a:lnTo>
                      <a:lnTo>
                        <a:pt x="514" y="687"/>
                      </a:lnTo>
                      <a:lnTo>
                        <a:pt x="513" y="687"/>
                      </a:lnTo>
                      <a:lnTo>
                        <a:pt x="513" y="686"/>
                      </a:lnTo>
                      <a:lnTo>
                        <a:pt x="512" y="686"/>
                      </a:lnTo>
                      <a:lnTo>
                        <a:pt x="512" y="685"/>
                      </a:lnTo>
                      <a:lnTo>
                        <a:pt x="511" y="685"/>
                      </a:lnTo>
                      <a:lnTo>
                        <a:pt x="511" y="684"/>
                      </a:lnTo>
                      <a:lnTo>
                        <a:pt x="511" y="683"/>
                      </a:lnTo>
                      <a:lnTo>
                        <a:pt x="509" y="683"/>
                      </a:lnTo>
                      <a:lnTo>
                        <a:pt x="508" y="683"/>
                      </a:lnTo>
                      <a:lnTo>
                        <a:pt x="508" y="681"/>
                      </a:lnTo>
                      <a:lnTo>
                        <a:pt x="507" y="681"/>
                      </a:lnTo>
                      <a:lnTo>
                        <a:pt x="507" y="680"/>
                      </a:lnTo>
                      <a:lnTo>
                        <a:pt x="506" y="680"/>
                      </a:lnTo>
                      <a:lnTo>
                        <a:pt x="504" y="679"/>
                      </a:lnTo>
                      <a:lnTo>
                        <a:pt x="503" y="679"/>
                      </a:lnTo>
                      <a:lnTo>
                        <a:pt x="503" y="678"/>
                      </a:lnTo>
                      <a:lnTo>
                        <a:pt x="502" y="678"/>
                      </a:lnTo>
                      <a:lnTo>
                        <a:pt x="502" y="676"/>
                      </a:lnTo>
                      <a:lnTo>
                        <a:pt x="501" y="676"/>
                      </a:lnTo>
                      <a:lnTo>
                        <a:pt x="501" y="675"/>
                      </a:lnTo>
                      <a:lnTo>
                        <a:pt x="501" y="674"/>
                      </a:lnTo>
                      <a:lnTo>
                        <a:pt x="499" y="673"/>
                      </a:lnTo>
                      <a:lnTo>
                        <a:pt x="498" y="671"/>
                      </a:lnTo>
                      <a:lnTo>
                        <a:pt x="498" y="670"/>
                      </a:lnTo>
                      <a:lnTo>
                        <a:pt x="497" y="669"/>
                      </a:lnTo>
                      <a:lnTo>
                        <a:pt x="497" y="668"/>
                      </a:lnTo>
                      <a:lnTo>
                        <a:pt x="497" y="667"/>
                      </a:lnTo>
                      <a:lnTo>
                        <a:pt x="496" y="665"/>
                      </a:lnTo>
                      <a:lnTo>
                        <a:pt x="496" y="664"/>
                      </a:lnTo>
                      <a:lnTo>
                        <a:pt x="496" y="663"/>
                      </a:lnTo>
                      <a:lnTo>
                        <a:pt x="496" y="662"/>
                      </a:lnTo>
                      <a:lnTo>
                        <a:pt x="496" y="660"/>
                      </a:lnTo>
                      <a:lnTo>
                        <a:pt x="495" y="659"/>
                      </a:lnTo>
                      <a:lnTo>
                        <a:pt x="495" y="658"/>
                      </a:lnTo>
                      <a:lnTo>
                        <a:pt x="493" y="657"/>
                      </a:lnTo>
                      <a:lnTo>
                        <a:pt x="493" y="656"/>
                      </a:lnTo>
                      <a:lnTo>
                        <a:pt x="493" y="654"/>
                      </a:lnTo>
                      <a:lnTo>
                        <a:pt x="492" y="654"/>
                      </a:lnTo>
                      <a:lnTo>
                        <a:pt x="492" y="653"/>
                      </a:lnTo>
                      <a:lnTo>
                        <a:pt x="492" y="652"/>
                      </a:lnTo>
                      <a:lnTo>
                        <a:pt x="492" y="651"/>
                      </a:lnTo>
                      <a:lnTo>
                        <a:pt x="492" y="649"/>
                      </a:lnTo>
                      <a:lnTo>
                        <a:pt x="492" y="648"/>
                      </a:lnTo>
                      <a:lnTo>
                        <a:pt x="492" y="647"/>
                      </a:lnTo>
                      <a:lnTo>
                        <a:pt x="492" y="646"/>
                      </a:lnTo>
                      <a:lnTo>
                        <a:pt x="492" y="644"/>
                      </a:lnTo>
                      <a:lnTo>
                        <a:pt x="491" y="643"/>
                      </a:lnTo>
                      <a:lnTo>
                        <a:pt x="491" y="642"/>
                      </a:lnTo>
                      <a:lnTo>
                        <a:pt x="490" y="641"/>
                      </a:lnTo>
                      <a:lnTo>
                        <a:pt x="490" y="640"/>
                      </a:lnTo>
                      <a:lnTo>
                        <a:pt x="488" y="640"/>
                      </a:lnTo>
                      <a:lnTo>
                        <a:pt x="488" y="638"/>
                      </a:lnTo>
                      <a:lnTo>
                        <a:pt x="488" y="637"/>
                      </a:lnTo>
                      <a:lnTo>
                        <a:pt x="488" y="636"/>
                      </a:lnTo>
                      <a:lnTo>
                        <a:pt x="490" y="635"/>
                      </a:lnTo>
                      <a:lnTo>
                        <a:pt x="488" y="635"/>
                      </a:lnTo>
                      <a:lnTo>
                        <a:pt x="488" y="633"/>
                      </a:lnTo>
                      <a:lnTo>
                        <a:pt x="488" y="632"/>
                      </a:lnTo>
                      <a:lnTo>
                        <a:pt x="487" y="630"/>
                      </a:lnTo>
                      <a:lnTo>
                        <a:pt x="486" y="630"/>
                      </a:lnTo>
                      <a:lnTo>
                        <a:pt x="450" y="616"/>
                      </a:lnTo>
                      <a:lnTo>
                        <a:pt x="450" y="617"/>
                      </a:lnTo>
                      <a:lnTo>
                        <a:pt x="449" y="617"/>
                      </a:lnTo>
                      <a:lnTo>
                        <a:pt x="449" y="619"/>
                      </a:lnTo>
                      <a:lnTo>
                        <a:pt x="448" y="619"/>
                      </a:lnTo>
                      <a:lnTo>
                        <a:pt x="447" y="619"/>
                      </a:lnTo>
                      <a:lnTo>
                        <a:pt x="445" y="619"/>
                      </a:lnTo>
                      <a:lnTo>
                        <a:pt x="445" y="617"/>
                      </a:lnTo>
                      <a:lnTo>
                        <a:pt x="444" y="617"/>
                      </a:lnTo>
                      <a:lnTo>
                        <a:pt x="427" y="641"/>
                      </a:lnTo>
                      <a:lnTo>
                        <a:pt x="410" y="642"/>
                      </a:lnTo>
                      <a:lnTo>
                        <a:pt x="395" y="621"/>
                      </a:lnTo>
                      <a:lnTo>
                        <a:pt x="383" y="616"/>
                      </a:lnTo>
                      <a:lnTo>
                        <a:pt x="344" y="606"/>
                      </a:lnTo>
                      <a:lnTo>
                        <a:pt x="342" y="604"/>
                      </a:lnTo>
                      <a:lnTo>
                        <a:pt x="336" y="604"/>
                      </a:lnTo>
                      <a:lnTo>
                        <a:pt x="325" y="600"/>
                      </a:lnTo>
                      <a:lnTo>
                        <a:pt x="325" y="602"/>
                      </a:lnTo>
                      <a:lnTo>
                        <a:pt x="325" y="603"/>
                      </a:lnTo>
                      <a:lnTo>
                        <a:pt x="324" y="603"/>
                      </a:lnTo>
                      <a:lnTo>
                        <a:pt x="323" y="604"/>
                      </a:lnTo>
                      <a:lnTo>
                        <a:pt x="322" y="604"/>
                      </a:lnTo>
                      <a:lnTo>
                        <a:pt x="322" y="605"/>
                      </a:lnTo>
                      <a:lnTo>
                        <a:pt x="320" y="606"/>
                      </a:lnTo>
                      <a:lnTo>
                        <a:pt x="319" y="606"/>
                      </a:lnTo>
                      <a:lnTo>
                        <a:pt x="318" y="608"/>
                      </a:lnTo>
                      <a:lnTo>
                        <a:pt x="317" y="608"/>
                      </a:lnTo>
                      <a:lnTo>
                        <a:pt x="312" y="588"/>
                      </a:lnTo>
                      <a:lnTo>
                        <a:pt x="313" y="578"/>
                      </a:lnTo>
                      <a:lnTo>
                        <a:pt x="318" y="567"/>
                      </a:lnTo>
                      <a:lnTo>
                        <a:pt x="306" y="559"/>
                      </a:lnTo>
                      <a:lnTo>
                        <a:pt x="293" y="559"/>
                      </a:lnTo>
                      <a:lnTo>
                        <a:pt x="276" y="558"/>
                      </a:lnTo>
                      <a:lnTo>
                        <a:pt x="279" y="550"/>
                      </a:lnTo>
                      <a:lnTo>
                        <a:pt x="277" y="545"/>
                      </a:lnTo>
                      <a:lnTo>
                        <a:pt x="276" y="539"/>
                      </a:lnTo>
                      <a:lnTo>
                        <a:pt x="275" y="532"/>
                      </a:lnTo>
                      <a:lnTo>
                        <a:pt x="277" y="521"/>
                      </a:lnTo>
                      <a:lnTo>
                        <a:pt x="274" y="518"/>
                      </a:lnTo>
                      <a:lnTo>
                        <a:pt x="271" y="514"/>
                      </a:lnTo>
                      <a:lnTo>
                        <a:pt x="275" y="507"/>
                      </a:lnTo>
                      <a:lnTo>
                        <a:pt x="269" y="501"/>
                      </a:lnTo>
                      <a:lnTo>
                        <a:pt x="266" y="499"/>
                      </a:lnTo>
                      <a:lnTo>
                        <a:pt x="256" y="496"/>
                      </a:lnTo>
                      <a:lnTo>
                        <a:pt x="243" y="504"/>
                      </a:lnTo>
                      <a:lnTo>
                        <a:pt x="233" y="509"/>
                      </a:lnTo>
                      <a:lnTo>
                        <a:pt x="223" y="512"/>
                      </a:lnTo>
                      <a:lnTo>
                        <a:pt x="215" y="523"/>
                      </a:lnTo>
                      <a:lnTo>
                        <a:pt x="204" y="528"/>
                      </a:lnTo>
                      <a:lnTo>
                        <a:pt x="201" y="536"/>
                      </a:lnTo>
                      <a:lnTo>
                        <a:pt x="191" y="539"/>
                      </a:lnTo>
                      <a:lnTo>
                        <a:pt x="183" y="547"/>
                      </a:lnTo>
                      <a:lnTo>
                        <a:pt x="182" y="548"/>
                      </a:lnTo>
                      <a:lnTo>
                        <a:pt x="172" y="555"/>
                      </a:lnTo>
                      <a:lnTo>
                        <a:pt x="164" y="557"/>
                      </a:lnTo>
                      <a:lnTo>
                        <a:pt x="164" y="556"/>
                      </a:lnTo>
                      <a:lnTo>
                        <a:pt x="163" y="556"/>
                      </a:lnTo>
                      <a:lnTo>
                        <a:pt x="163" y="555"/>
                      </a:lnTo>
                      <a:lnTo>
                        <a:pt x="163" y="553"/>
                      </a:lnTo>
                      <a:lnTo>
                        <a:pt x="164" y="552"/>
                      </a:lnTo>
                      <a:lnTo>
                        <a:pt x="164" y="551"/>
                      </a:lnTo>
                      <a:lnTo>
                        <a:pt x="164" y="550"/>
                      </a:lnTo>
                      <a:lnTo>
                        <a:pt x="164" y="548"/>
                      </a:lnTo>
                      <a:lnTo>
                        <a:pt x="164" y="547"/>
                      </a:lnTo>
                      <a:lnTo>
                        <a:pt x="164" y="546"/>
                      </a:lnTo>
                      <a:lnTo>
                        <a:pt x="164" y="545"/>
                      </a:lnTo>
                      <a:lnTo>
                        <a:pt x="166" y="545"/>
                      </a:lnTo>
                      <a:lnTo>
                        <a:pt x="166" y="544"/>
                      </a:lnTo>
                      <a:lnTo>
                        <a:pt x="166" y="542"/>
                      </a:lnTo>
                      <a:lnTo>
                        <a:pt x="166" y="541"/>
                      </a:lnTo>
                      <a:lnTo>
                        <a:pt x="167" y="541"/>
                      </a:lnTo>
                      <a:lnTo>
                        <a:pt x="167" y="540"/>
                      </a:lnTo>
                      <a:lnTo>
                        <a:pt x="166" y="540"/>
                      </a:lnTo>
                      <a:lnTo>
                        <a:pt x="166" y="539"/>
                      </a:lnTo>
                      <a:lnTo>
                        <a:pt x="167" y="539"/>
                      </a:lnTo>
                      <a:lnTo>
                        <a:pt x="167" y="537"/>
                      </a:lnTo>
                      <a:lnTo>
                        <a:pt x="167" y="536"/>
                      </a:lnTo>
                      <a:lnTo>
                        <a:pt x="166" y="535"/>
                      </a:lnTo>
                      <a:lnTo>
                        <a:pt x="164" y="534"/>
                      </a:lnTo>
                      <a:lnTo>
                        <a:pt x="164" y="532"/>
                      </a:lnTo>
                      <a:lnTo>
                        <a:pt x="164" y="531"/>
                      </a:lnTo>
                      <a:lnTo>
                        <a:pt x="166" y="531"/>
                      </a:lnTo>
                      <a:lnTo>
                        <a:pt x="166" y="530"/>
                      </a:lnTo>
                      <a:lnTo>
                        <a:pt x="166" y="529"/>
                      </a:lnTo>
                      <a:lnTo>
                        <a:pt x="166" y="528"/>
                      </a:lnTo>
                      <a:lnTo>
                        <a:pt x="167" y="526"/>
                      </a:lnTo>
                      <a:lnTo>
                        <a:pt x="167" y="525"/>
                      </a:lnTo>
                      <a:lnTo>
                        <a:pt x="166" y="525"/>
                      </a:lnTo>
                      <a:lnTo>
                        <a:pt x="164" y="525"/>
                      </a:lnTo>
                      <a:lnTo>
                        <a:pt x="164" y="524"/>
                      </a:lnTo>
                      <a:lnTo>
                        <a:pt x="164" y="523"/>
                      </a:lnTo>
                      <a:lnTo>
                        <a:pt x="164" y="521"/>
                      </a:lnTo>
                      <a:lnTo>
                        <a:pt x="166" y="521"/>
                      </a:lnTo>
                      <a:lnTo>
                        <a:pt x="164" y="521"/>
                      </a:lnTo>
                      <a:lnTo>
                        <a:pt x="164" y="520"/>
                      </a:lnTo>
                      <a:lnTo>
                        <a:pt x="164" y="519"/>
                      </a:lnTo>
                      <a:lnTo>
                        <a:pt x="164" y="518"/>
                      </a:lnTo>
                      <a:lnTo>
                        <a:pt x="166" y="517"/>
                      </a:lnTo>
                      <a:lnTo>
                        <a:pt x="164" y="517"/>
                      </a:lnTo>
                      <a:lnTo>
                        <a:pt x="164" y="515"/>
                      </a:lnTo>
                      <a:lnTo>
                        <a:pt x="164" y="514"/>
                      </a:lnTo>
                      <a:lnTo>
                        <a:pt x="164" y="513"/>
                      </a:lnTo>
                      <a:lnTo>
                        <a:pt x="163" y="513"/>
                      </a:lnTo>
                      <a:lnTo>
                        <a:pt x="163" y="512"/>
                      </a:lnTo>
                      <a:lnTo>
                        <a:pt x="163" y="510"/>
                      </a:lnTo>
                      <a:lnTo>
                        <a:pt x="162" y="510"/>
                      </a:lnTo>
                      <a:lnTo>
                        <a:pt x="162" y="509"/>
                      </a:lnTo>
                      <a:lnTo>
                        <a:pt x="161" y="509"/>
                      </a:lnTo>
                      <a:lnTo>
                        <a:pt x="161" y="508"/>
                      </a:lnTo>
                      <a:lnTo>
                        <a:pt x="161" y="507"/>
                      </a:lnTo>
                      <a:lnTo>
                        <a:pt x="160" y="507"/>
                      </a:lnTo>
                      <a:lnTo>
                        <a:pt x="160" y="505"/>
                      </a:lnTo>
                      <a:lnTo>
                        <a:pt x="160" y="504"/>
                      </a:lnTo>
                      <a:lnTo>
                        <a:pt x="160" y="503"/>
                      </a:lnTo>
                      <a:lnTo>
                        <a:pt x="160" y="502"/>
                      </a:lnTo>
                      <a:lnTo>
                        <a:pt x="158" y="502"/>
                      </a:lnTo>
                      <a:lnTo>
                        <a:pt x="160" y="502"/>
                      </a:lnTo>
                      <a:lnTo>
                        <a:pt x="160" y="501"/>
                      </a:lnTo>
                      <a:lnTo>
                        <a:pt x="160" y="502"/>
                      </a:lnTo>
                      <a:lnTo>
                        <a:pt x="160" y="501"/>
                      </a:lnTo>
                      <a:lnTo>
                        <a:pt x="158" y="501"/>
                      </a:lnTo>
                      <a:lnTo>
                        <a:pt x="160" y="499"/>
                      </a:lnTo>
                      <a:lnTo>
                        <a:pt x="160" y="498"/>
                      </a:lnTo>
                      <a:lnTo>
                        <a:pt x="160" y="497"/>
                      </a:lnTo>
                      <a:lnTo>
                        <a:pt x="160" y="496"/>
                      </a:lnTo>
                      <a:lnTo>
                        <a:pt x="158" y="496"/>
                      </a:lnTo>
                      <a:lnTo>
                        <a:pt x="160" y="496"/>
                      </a:lnTo>
                      <a:lnTo>
                        <a:pt x="160" y="494"/>
                      </a:lnTo>
                      <a:lnTo>
                        <a:pt x="158" y="494"/>
                      </a:lnTo>
                      <a:lnTo>
                        <a:pt x="158" y="493"/>
                      </a:lnTo>
                      <a:lnTo>
                        <a:pt x="157" y="493"/>
                      </a:lnTo>
                      <a:lnTo>
                        <a:pt x="157" y="492"/>
                      </a:lnTo>
                      <a:lnTo>
                        <a:pt x="157" y="491"/>
                      </a:lnTo>
                      <a:lnTo>
                        <a:pt x="157" y="490"/>
                      </a:lnTo>
                      <a:lnTo>
                        <a:pt x="156" y="490"/>
                      </a:lnTo>
                      <a:lnTo>
                        <a:pt x="156" y="488"/>
                      </a:lnTo>
                      <a:lnTo>
                        <a:pt x="157" y="488"/>
                      </a:lnTo>
                      <a:lnTo>
                        <a:pt x="157" y="487"/>
                      </a:lnTo>
                      <a:lnTo>
                        <a:pt x="156" y="487"/>
                      </a:lnTo>
                      <a:lnTo>
                        <a:pt x="156" y="486"/>
                      </a:lnTo>
                      <a:lnTo>
                        <a:pt x="155" y="486"/>
                      </a:lnTo>
                      <a:lnTo>
                        <a:pt x="153" y="486"/>
                      </a:lnTo>
                      <a:lnTo>
                        <a:pt x="155" y="485"/>
                      </a:lnTo>
                      <a:lnTo>
                        <a:pt x="153" y="485"/>
                      </a:lnTo>
                      <a:lnTo>
                        <a:pt x="152" y="485"/>
                      </a:lnTo>
                      <a:lnTo>
                        <a:pt x="152" y="483"/>
                      </a:lnTo>
                      <a:lnTo>
                        <a:pt x="152" y="481"/>
                      </a:lnTo>
                      <a:lnTo>
                        <a:pt x="151" y="481"/>
                      </a:lnTo>
                      <a:lnTo>
                        <a:pt x="151" y="480"/>
                      </a:lnTo>
                      <a:lnTo>
                        <a:pt x="152" y="480"/>
                      </a:lnTo>
                      <a:lnTo>
                        <a:pt x="152" y="478"/>
                      </a:lnTo>
                      <a:lnTo>
                        <a:pt x="151" y="478"/>
                      </a:lnTo>
                      <a:lnTo>
                        <a:pt x="151" y="477"/>
                      </a:lnTo>
                      <a:lnTo>
                        <a:pt x="150" y="477"/>
                      </a:lnTo>
                      <a:lnTo>
                        <a:pt x="148" y="477"/>
                      </a:lnTo>
                      <a:lnTo>
                        <a:pt x="148" y="476"/>
                      </a:lnTo>
                      <a:lnTo>
                        <a:pt x="147" y="476"/>
                      </a:lnTo>
                      <a:lnTo>
                        <a:pt x="146" y="476"/>
                      </a:lnTo>
                      <a:lnTo>
                        <a:pt x="145" y="475"/>
                      </a:lnTo>
                      <a:lnTo>
                        <a:pt x="144" y="475"/>
                      </a:lnTo>
                      <a:lnTo>
                        <a:pt x="142" y="475"/>
                      </a:lnTo>
                      <a:lnTo>
                        <a:pt x="142" y="474"/>
                      </a:lnTo>
                      <a:lnTo>
                        <a:pt x="141" y="474"/>
                      </a:lnTo>
                      <a:lnTo>
                        <a:pt x="140" y="474"/>
                      </a:lnTo>
                      <a:lnTo>
                        <a:pt x="139" y="474"/>
                      </a:lnTo>
                      <a:lnTo>
                        <a:pt x="137" y="474"/>
                      </a:lnTo>
                      <a:lnTo>
                        <a:pt x="136" y="474"/>
                      </a:lnTo>
                      <a:lnTo>
                        <a:pt x="136" y="472"/>
                      </a:lnTo>
                      <a:lnTo>
                        <a:pt x="135" y="472"/>
                      </a:lnTo>
                      <a:lnTo>
                        <a:pt x="136" y="472"/>
                      </a:lnTo>
                      <a:lnTo>
                        <a:pt x="136" y="471"/>
                      </a:lnTo>
                      <a:lnTo>
                        <a:pt x="136" y="470"/>
                      </a:lnTo>
                      <a:lnTo>
                        <a:pt x="136" y="469"/>
                      </a:lnTo>
                      <a:lnTo>
                        <a:pt x="135" y="469"/>
                      </a:lnTo>
                      <a:lnTo>
                        <a:pt x="135" y="467"/>
                      </a:lnTo>
                      <a:lnTo>
                        <a:pt x="134" y="467"/>
                      </a:lnTo>
                      <a:lnTo>
                        <a:pt x="134" y="466"/>
                      </a:lnTo>
                      <a:lnTo>
                        <a:pt x="133" y="466"/>
                      </a:lnTo>
                      <a:lnTo>
                        <a:pt x="133" y="465"/>
                      </a:lnTo>
                      <a:lnTo>
                        <a:pt x="131" y="466"/>
                      </a:lnTo>
                      <a:lnTo>
                        <a:pt x="131" y="465"/>
                      </a:lnTo>
                      <a:lnTo>
                        <a:pt x="130" y="464"/>
                      </a:lnTo>
                      <a:lnTo>
                        <a:pt x="130" y="463"/>
                      </a:lnTo>
                      <a:lnTo>
                        <a:pt x="130" y="461"/>
                      </a:lnTo>
                      <a:lnTo>
                        <a:pt x="130" y="460"/>
                      </a:lnTo>
                      <a:lnTo>
                        <a:pt x="130" y="459"/>
                      </a:lnTo>
                      <a:lnTo>
                        <a:pt x="131" y="459"/>
                      </a:lnTo>
                      <a:lnTo>
                        <a:pt x="131" y="458"/>
                      </a:lnTo>
                      <a:lnTo>
                        <a:pt x="131" y="456"/>
                      </a:lnTo>
                      <a:lnTo>
                        <a:pt x="130" y="456"/>
                      </a:lnTo>
                      <a:lnTo>
                        <a:pt x="131" y="455"/>
                      </a:lnTo>
                      <a:lnTo>
                        <a:pt x="130" y="455"/>
                      </a:lnTo>
                      <a:lnTo>
                        <a:pt x="129" y="455"/>
                      </a:lnTo>
                      <a:lnTo>
                        <a:pt x="128" y="455"/>
                      </a:lnTo>
                      <a:lnTo>
                        <a:pt x="128" y="454"/>
                      </a:lnTo>
                      <a:lnTo>
                        <a:pt x="128" y="453"/>
                      </a:lnTo>
                      <a:lnTo>
                        <a:pt x="128" y="451"/>
                      </a:lnTo>
                      <a:lnTo>
                        <a:pt x="128" y="450"/>
                      </a:lnTo>
                      <a:lnTo>
                        <a:pt x="126" y="450"/>
                      </a:lnTo>
                      <a:lnTo>
                        <a:pt x="126" y="449"/>
                      </a:lnTo>
                      <a:lnTo>
                        <a:pt x="126" y="448"/>
                      </a:lnTo>
                      <a:lnTo>
                        <a:pt x="126" y="447"/>
                      </a:lnTo>
                      <a:lnTo>
                        <a:pt x="128" y="447"/>
                      </a:lnTo>
                      <a:lnTo>
                        <a:pt x="128" y="445"/>
                      </a:lnTo>
                      <a:lnTo>
                        <a:pt x="129" y="444"/>
                      </a:lnTo>
                      <a:lnTo>
                        <a:pt x="128" y="444"/>
                      </a:lnTo>
                      <a:lnTo>
                        <a:pt x="128" y="443"/>
                      </a:lnTo>
                      <a:lnTo>
                        <a:pt x="126" y="443"/>
                      </a:lnTo>
                      <a:lnTo>
                        <a:pt x="126" y="442"/>
                      </a:lnTo>
                      <a:lnTo>
                        <a:pt x="126" y="440"/>
                      </a:lnTo>
                      <a:lnTo>
                        <a:pt x="125" y="440"/>
                      </a:lnTo>
                      <a:lnTo>
                        <a:pt x="125" y="439"/>
                      </a:lnTo>
                      <a:lnTo>
                        <a:pt x="124" y="439"/>
                      </a:lnTo>
                      <a:lnTo>
                        <a:pt x="124" y="438"/>
                      </a:lnTo>
                      <a:lnTo>
                        <a:pt x="125" y="438"/>
                      </a:lnTo>
                      <a:lnTo>
                        <a:pt x="125" y="437"/>
                      </a:lnTo>
                      <a:lnTo>
                        <a:pt x="125" y="436"/>
                      </a:lnTo>
                      <a:lnTo>
                        <a:pt x="125" y="434"/>
                      </a:lnTo>
                      <a:lnTo>
                        <a:pt x="124" y="434"/>
                      </a:lnTo>
                      <a:lnTo>
                        <a:pt x="124" y="433"/>
                      </a:lnTo>
                      <a:lnTo>
                        <a:pt x="125" y="433"/>
                      </a:lnTo>
                      <a:lnTo>
                        <a:pt x="125" y="432"/>
                      </a:lnTo>
                      <a:lnTo>
                        <a:pt x="124" y="432"/>
                      </a:lnTo>
                      <a:lnTo>
                        <a:pt x="124" y="431"/>
                      </a:lnTo>
                      <a:lnTo>
                        <a:pt x="124" y="429"/>
                      </a:lnTo>
                      <a:lnTo>
                        <a:pt x="123" y="429"/>
                      </a:lnTo>
                      <a:lnTo>
                        <a:pt x="123" y="428"/>
                      </a:lnTo>
                      <a:lnTo>
                        <a:pt x="124" y="428"/>
                      </a:lnTo>
                      <a:lnTo>
                        <a:pt x="124" y="427"/>
                      </a:lnTo>
                      <a:lnTo>
                        <a:pt x="123" y="427"/>
                      </a:lnTo>
                      <a:lnTo>
                        <a:pt x="123" y="426"/>
                      </a:lnTo>
                      <a:lnTo>
                        <a:pt x="121" y="426"/>
                      </a:lnTo>
                      <a:lnTo>
                        <a:pt x="121" y="424"/>
                      </a:lnTo>
                      <a:lnTo>
                        <a:pt x="121" y="423"/>
                      </a:lnTo>
                      <a:lnTo>
                        <a:pt x="120" y="423"/>
                      </a:lnTo>
                      <a:lnTo>
                        <a:pt x="120" y="422"/>
                      </a:lnTo>
                      <a:lnTo>
                        <a:pt x="119" y="421"/>
                      </a:lnTo>
                      <a:lnTo>
                        <a:pt x="119" y="420"/>
                      </a:lnTo>
                      <a:lnTo>
                        <a:pt x="118" y="420"/>
                      </a:lnTo>
                      <a:lnTo>
                        <a:pt x="118" y="418"/>
                      </a:lnTo>
                      <a:lnTo>
                        <a:pt x="118" y="417"/>
                      </a:lnTo>
                      <a:lnTo>
                        <a:pt x="118" y="416"/>
                      </a:lnTo>
                      <a:lnTo>
                        <a:pt x="119" y="416"/>
                      </a:lnTo>
                      <a:lnTo>
                        <a:pt x="118" y="416"/>
                      </a:lnTo>
                      <a:lnTo>
                        <a:pt x="118" y="415"/>
                      </a:lnTo>
                      <a:lnTo>
                        <a:pt x="118" y="413"/>
                      </a:lnTo>
                      <a:lnTo>
                        <a:pt x="118" y="412"/>
                      </a:lnTo>
                      <a:lnTo>
                        <a:pt x="117" y="412"/>
                      </a:lnTo>
                      <a:lnTo>
                        <a:pt x="117" y="411"/>
                      </a:lnTo>
                      <a:lnTo>
                        <a:pt x="115" y="411"/>
                      </a:lnTo>
                      <a:lnTo>
                        <a:pt x="115" y="410"/>
                      </a:lnTo>
                      <a:lnTo>
                        <a:pt x="115" y="409"/>
                      </a:lnTo>
                      <a:lnTo>
                        <a:pt x="117" y="409"/>
                      </a:lnTo>
                      <a:lnTo>
                        <a:pt x="115" y="407"/>
                      </a:lnTo>
                      <a:lnTo>
                        <a:pt x="115" y="406"/>
                      </a:lnTo>
                      <a:lnTo>
                        <a:pt x="115" y="405"/>
                      </a:lnTo>
                      <a:lnTo>
                        <a:pt x="115" y="404"/>
                      </a:lnTo>
                      <a:lnTo>
                        <a:pt x="114" y="404"/>
                      </a:lnTo>
                      <a:lnTo>
                        <a:pt x="114" y="402"/>
                      </a:lnTo>
                      <a:lnTo>
                        <a:pt x="114" y="401"/>
                      </a:lnTo>
                      <a:lnTo>
                        <a:pt x="114" y="400"/>
                      </a:lnTo>
                      <a:lnTo>
                        <a:pt x="115" y="400"/>
                      </a:lnTo>
                      <a:lnTo>
                        <a:pt x="114" y="400"/>
                      </a:lnTo>
                      <a:lnTo>
                        <a:pt x="114" y="399"/>
                      </a:lnTo>
                      <a:lnTo>
                        <a:pt x="114" y="397"/>
                      </a:lnTo>
                      <a:lnTo>
                        <a:pt x="115" y="397"/>
                      </a:lnTo>
                      <a:lnTo>
                        <a:pt x="115" y="396"/>
                      </a:lnTo>
                      <a:lnTo>
                        <a:pt x="114" y="396"/>
                      </a:lnTo>
                      <a:lnTo>
                        <a:pt x="114" y="395"/>
                      </a:lnTo>
                      <a:lnTo>
                        <a:pt x="114" y="394"/>
                      </a:lnTo>
                      <a:lnTo>
                        <a:pt x="113" y="394"/>
                      </a:lnTo>
                      <a:lnTo>
                        <a:pt x="113" y="393"/>
                      </a:lnTo>
                      <a:lnTo>
                        <a:pt x="114" y="393"/>
                      </a:lnTo>
                      <a:lnTo>
                        <a:pt x="114" y="391"/>
                      </a:lnTo>
                      <a:lnTo>
                        <a:pt x="114" y="390"/>
                      </a:lnTo>
                      <a:lnTo>
                        <a:pt x="114" y="389"/>
                      </a:lnTo>
                      <a:lnTo>
                        <a:pt x="114" y="388"/>
                      </a:lnTo>
                      <a:lnTo>
                        <a:pt x="113" y="388"/>
                      </a:lnTo>
                      <a:lnTo>
                        <a:pt x="112" y="388"/>
                      </a:lnTo>
                      <a:lnTo>
                        <a:pt x="110" y="388"/>
                      </a:lnTo>
                      <a:lnTo>
                        <a:pt x="110" y="386"/>
                      </a:lnTo>
                      <a:lnTo>
                        <a:pt x="109" y="386"/>
                      </a:lnTo>
                      <a:lnTo>
                        <a:pt x="109" y="385"/>
                      </a:lnTo>
                      <a:lnTo>
                        <a:pt x="108" y="385"/>
                      </a:lnTo>
                      <a:lnTo>
                        <a:pt x="107" y="384"/>
                      </a:lnTo>
                      <a:lnTo>
                        <a:pt x="106" y="384"/>
                      </a:lnTo>
                      <a:lnTo>
                        <a:pt x="106" y="383"/>
                      </a:lnTo>
                      <a:lnTo>
                        <a:pt x="104" y="383"/>
                      </a:lnTo>
                      <a:lnTo>
                        <a:pt x="104" y="382"/>
                      </a:lnTo>
                      <a:lnTo>
                        <a:pt x="103" y="382"/>
                      </a:lnTo>
                      <a:lnTo>
                        <a:pt x="103" y="380"/>
                      </a:lnTo>
                      <a:lnTo>
                        <a:pt x="102" y="380"/>
                      </a:lnTo>
                      <a:lnTo>
                        <a:pt x="102" y="379"/>
                      </a:lnTo>
                      <a:lnTo>
                        <a:pt x="101" y="379"/>
                      </a:lnTo>
                      <a:lnTo>
                        <a:pt x="101" y="378"/>
                      </a:lnTo>
                      <a:lnTo>
                        <a:pt x="99" y="378"/>
                      </a:lnTo>
                      <a:lnTo>
                        <a:pt x="99" y="377"/>
                      </a:lnTo>
                      <a:lnTo>
                        <a:pt x="98" y="377"/>
                      </a:lnTo>
                      <a:lnTo>
                        <a:pt x="97" y="377"/>
                      </a:lnTo>
                      <a:lnTo>
                        <a:pt x="96" y="377"/>
                      </a:lnTo>
                      <a:lnTo>
                        <a:pt x="96" y="375"/>
                      </a:lnTo>
                      <a:lnTo>
                        <a:pt x="94" y="375"/>
                      </a:lnTo>
                      <a:lnTo>
                        <a:pt x="93" y="375"/>
                      </a:lnTo>
                      <a:lnTo>
                        <a:pt x="93" y="374"/>
                      </a:lnTo>
                      <a:lnTo>
                        <a:pt x="92" y="374"/>
                      </a:lnTo>
                      <a:lnTo>
                        <a:pt x="92" y="373"/>
                      </a:lnTo>
                      <a:lnTo>
                        <a:pt x="91" y="373"/>
                      </a:lnTo>
                      <a:lnTo>
                        <a:pt x="90" y="373"/>
                      </a:lnTo>
                      <a:lnTo>
                        <a:pt x="90" y="372"/>
                      </a:lnTo>
                      <a:lnTo>
                        <a:pt x="88" y="372"/>
                      </a:lnTo>
                      <a:lnTo>
                        <a:pt x="88" y="370"/>
                      </a:lnTo>
                      <a:lnTo>
                        <a:pt x="87" y="370"/>
                      </a:lnTo>
                      <a:lnTo>
                        <a:pt x="86" y="369"/>
                      </a:lnTo>
                      <a:lnTo>
                        <a:pt x="86" y="368"/>
                      </a:lnTo>
                      <a:lnTo>
                        <a:pt x="85" y="368"/>
                      </a:lnTo>
                      <a:lnTo>
                        <a:pt x="85" y="367"/>
                      </a:lnTo>
                      <a:lnTo>
                        <a:pt x="83" y="367"/>
                      </a:lnTo>
                      <a:lnTo>
                        <a:pt x="82" y="367"/>
                      </a:lnTo>
                      <a:lnTo>
                        <a:pt x="82" y="366"/>
                      </a:lnTo>
                      <a:lnTo>
                        <a:pt x="81" y="366"/>
                      </a:lnTo>
                      <a:lnTo>
                        <a:pt x="81" y="364"/>
                      </a:lnTo>
                      <a:lnTo>
                        <a:pt x="80" y="364"/>
                      </a:lnTo>
                      <a:lnTo>
                        <a:pt x="80" y="363"/>
                      </a:lnTo>
                      <a:lnTo>
                        <a:pt x="80" y="362"/>
                      </a:lnTo>
                      <a:lnTo>
                        <a:pt x="79" y="362"/>
                      </a:lnTo>
                      <a:lnTo>
                        <a:pt x="79" y="361"/>
                      </a:lnTo>
                      <a:lnTo>
                        <a:pt x="79" y="359"/>
                      </a:lnTo>
                      <a:lnTo>
                        <a:pt x="77" y="358"/>
                      </a:lnTo>
                      <a:lnTo>
                        <a:pt x="77" y="357"/>
                      </a:lnTo>
                      <a:lnTo>
                        <a:pt x="77" y="356"/>
                      </a:lnTo>
                      <a:lnTo>
                        <a:pt x="77" y="355"/>
                      </a:lnTo>
                      <a:lnTo>
                        <a:pt x="76" y="355"/>
                      </a:lnTo>
                      <a:lnTo>
                        <a:pt x="76" y="353"/>
                      </a:lnTo>
                      <a:lnTo>
                        <a:pt x="75" y="352"/>
                      </a:lnTo>
                      <a:lnTo>
                        <a:pt x="75" y="351"/>
                      </a:lnTo>
                      <a:lnTo>
                        <a:pt x="76" y="351"/>
                      </a:lnTo>
                      <a:lnTo>
                        <a:pt x="76" y="350"/>
                      </a:lnTo>
                      <a:lnTo>
                        <a:pt x="76" y="348"/>
                      </a:lnTo>
                      <a:lnTo>
                        <a:pt x="77" y="347"/>
                      </a:lnTo>
                      <a:lnTo>
                        <a:pt x="77" y="346"/>
                      </a:lnTo>
                      <a:lnTo>
                        <a:pt x="77" y="345"/>
                      </a:lnTo>
                      <a:lnTo>
                        <a:pt x="79" y="343"/>
                      </a:lnTo>
                      <a:lnTo>
                        <a:pt x="79" y="342"/>
                      </a:lnTo>
                      <a:lnTo>
                        <a:pt x="77" y="342"/>
                      </a:lnTo>
                      <a:lnTo>
                        <a:pt x="77" y="341"/>
                      </a:lnTo>
                      <a:lnTo>
                        <a:pt x="79" y="341"/>
                      </a:lnTo>
                      <a:lnTo>
                        <a:pt x="79" y="340"/>
                      </a:lnTo>
                      <a:lnTo>
                        <a:pt x="80" y="340"/>
                      </a:lnTo>
                      <a:lnTo>
                        <a:pt x="81" y="340"/>
                      </a:lnTo>
                      <a:lnTo>
                        <a:pt x="81" y="339"/>
                      </a:lnTo>
                      <a:lnTo>
                        <a:pt x="81" y="337"/>
                      </a:lnTo>
                      <a:lnTo>
                        <a:pt x="82" y="337"/>
                      </a:lnTo>
                      <a:lnTo>
                        <a:pt x="82" y="336"/>
                      </a:lnTo>
                      <a:lnTo>
                        <a:pt x="59" y="302"/>
                      </a:lnTo>
                      <a:lnTo>
                        <a:pt x="52" y="304"/>
                      </a:lnTo>
                      <a:lnTo>
                        <a:pt x="50" y="303"/>
                      </a:lnTo>
                      <a:lnTo>
                        <a:pt x="49" y="302"/>
                      </a:lnTo>
                      <a:lnTo>
                        <a:pt x="49" y="301"/>
                      </a:lnTo>
                      <a:lnTo>
                        <a:pt x="48" y="299"/>
                      </a:lnTo>
                      <a:lnTo>
                        <a:pt x="48" y="298"/>
                      </a:lnTo>
                      <a:lnTo>
                        <a:pt x="47" y="298"/>
                      </a:lnTo>
                      <a:lnTo>
                        <a:pt x="47" y="297"/>
                      </a:lnTo>
                      <a:lnTo>
                        <a:pt x="47" y="296"/>
                      </a:lnTo>
                      <a:lnTo>
                        <a:pt x="45" y="296"/>
                      </a:lnTo>
                      <a:lnTo>
                        <a:pt x="45" y="294"/>
                      </a:lnTo>
                      <a:lnTo>
                        <a:pt x="45" y="293"/>
                      </a:lnTo>
                      <a:lnTo>
                        <a:pt x="44" y="294"/>
                      </a:lnTo>
                      <a:lnTo>
                        <a:pt x="44" y="293"/>
                      </a:lnTo>
                      <a:lnTo>
                        <a:pt x="44" y="292"/>
                      </a:lnTo>
                      <a:lnTo>
                        <a:pt x="43" y="292"/>
                      </a:lnTo>
                      <a:lnTo>
                        <a:pt x="43" y="291"/>
                      </a:lnTo>
                      <a:lnTo>
                        <a:pt x="43" y="289"/>
                      </a:lnTo>
                      <a:lnTo>
                        <a:pt x="42" y="289"/>
                      </a:lnTo>
                      <a:lnTo>
                        <a:pt x="42" y="288"/>
                      </a:lnTo>
                      <a:lnTo>
                        <a:pt x="42" y="287"/>
                      </a:lnTo>
                      <a:lnTo>
                        <a:pt x="42" y="286"/>
                      </a:lnTo>
                      <a:lnTo>
                        <a:pt x="42" y="285"/>
                      </a:lnTo>
                      <a:lnTo>
                        <a:pt x="42" y="283"/>
                      </a:lnTo>
                      <a:lnTo>
                        <a:pt x="40" y="283"/>
                      </a:lnTo>
                      <a:lnTo>
                        <a:pt x="40" y="282"/>
                      </a:lnTo>
                      <a:lnTo>
                        <a:pt x="40" y="281"/>
                      </a:lnTo>
                      <a:lnTo>
                        <a:pt x="40" y="280"/>
                      </a:lnTo>
                      <a:lnTo>
                        <a:pt x="39" y="278"/>
                      </a:lnTo>
                      <a:lnTo>
                        <a:pt x="39" y="277"/>
                      </a:lnTo>
                      <a:lnTo>
                        <a:pt x="38" y="277"/>
                      </a:lnTo>
                      <a:lnTo>
                        <a:pt x="38" y="276"/>
                      </a:lnTo>
                      <a:lnTo>
                        <a:pt x="38" y="275"/>
                      </a:lnTo>
                      <a:lnTo>
                        <a:pt x="38" y="273"/>
                      </a:lnTo>
                      <a:lnTo>
                        <a:pt x="37" y="273"/>
                      </a:lnTo>
                      <a:lnTo>
                        <a:pt x="37" y="272"/>
                      </a:lnTo>
                      <a:lnTo>
                        <a:pt x="36" y="272"/>
                      </a:lnTo>
                      <a:lnTo>
                        <a:pt x="34" y="271"/>
                      </a:lnTo>
                      <a:lnTo>
                        <a:pt x="33" y="271"/>
                      </a:lnTo>
                      <a:lnTo>
                        <a:pt x="33" y="270"/>
                      </a:lnTo>
                      <a:lnTo>
                        <a:pt x="32" y="270"/>
                      </a:lnTo>
                      <a:lnTo>
                        <a:pt x="31" y="270"/>
                      </a:lnTo>
                      <a:lnTo>
                        <a:pt x="31" y="269"/>
                      </a:lnTo>
                      <a:lnTo>
                        <a:pt x="29" y="269"/>
                      </a:lnTo>
                      <a:lnTo>
                        <a:pt x="29" y="267"/>
                      </a:lnTo>
                      <a:lnTo>
                        <a:pt x="28" y="267"/>
                      </a:lnTo>
                      <a:lnTo>
                        <a:pt x="28" y="266"/>
                      </a:lnTo>
                      <a:lnTo>
                        <a:pt x="28" y="265"/>
                      </a:lnTo>
                      <a:lnTo>
                        <a:pt x="27" y="265"/>
                      </a:lnTo>
                      <a:lnTo>
                        <a:pt x="27" y="264"/>
                      </a:lnTo>
                      <a:lnTo>
                        <a:pt x="27" y="262"/>
                      </a:lnTo>
                      <a:lnTo>
                        <a:pt x="27" y="261"/>
                      </a:lnTo>
                      <a:lnTo>
                        <a:pt x="26" y="262"/>
                      </a:lnTo>
                      <a:lnTo>
                        <a:pt x="25" y="262"/>
                      </a:lnTo>
                      <a:lnTo>
                        <a:pt x="23" y="262"/>
                      </a:lnTo>
                      <a:lnTo>
                        <a:pt x="23" y="261"/>
                      </a:lnTo>
                      <a:lnTo>
                        <a:pt x="23" y="260"/>
                      </a:lnTo>
                      <a:lnTo>
                        <a:pt x="23" y="259"/>
                      </a:lnTo>
                      <a:lnTo>
                        <a:pt x="22" y="259"/>
                      </a:lnTo>
                      <a:lnTo>
                        <a:pt x="22" y="258"/>
                      </a:lnTo>
                      <a:lnTo>
                        <a:pt x="22" y="256"/>
                      </a:lnTo>
                      <a:lnTo>
                        <a:pt x="22" y="255"/>
                      </a:lnTo>
                      <a:lnTo>
                        <a:pt x="22" y="254"/>
                      </a:lnTo>
                      <a:lnTo>
                        <a:pt x="21" y="254"/>
                      </a:lnTo>
                      <a:lnTo>
                        <a:pt x="22" y="254"/>
                      </a:lnTo>
                      <a:lnTo>
                        <a:pt x="22" y="253"/>
                      </a:lnTo>
                      <a:lnTo>
                        <a:pt x="22" y="251"/>
                      </a:lnTo>
                      <a:lnTo>
                        <a:pt x="21" y="251"/>
                      </a:lnTo>
                      <a:lnTo>
                        <a:pt x="21" y="250"/>
                      </a:lnTo>
                      <a:lnTo>
                        <a:pt x="21" y="249"/>
                      </a:lnTo>
                      <a:lnTo>
                        <a:pt x="21" y="248"/>
                      </a:lnTo>
                      <a:lnTo>
                        <a:pt x="21" y="246"/>
                      </a:lnTo>
                      <a:lnTo>
                        <a:pt x="21" y="245"/>
                      </a:lnTo>
                      <a:lnTo>
                        <a:pt x="20" y="245"/>
                      </a:lnTo>
                      <a:lnTo>
                        <a:pt x="20" y="244"/>
                      </a:lnTo>
                      <a:lnTo>
                        <a:pt x="18" y="243"/>
                      </a:lnTo>
                      <a:lnTo>
                        <a:pt x="18" y="242"/>
                      </a:lnTo>
                      <a:lnTo>
                        <a:pt x="18" y="240"/>
                      </a:lnTo>
                      <a:lnTo>
                        <a:pt x="18" y="239"/>
                      </a:lnTo>
                      <a:lnTo>
                        <a:pt x="17" y="239"/>
                      </a:lnTo>
                      <a:lnTo>
                        <a:pt x="17" y="238"/>
                      </a:lnTo>
                      <a:lnTo>
                        <a:pt x="17" y="237"/>
                      </a:lnTo>
                      <a:lnTo>
                        <a:pt x="16" y="237"/>
                      </a:lnTo>
                      <a:lnTo>
                        <a:pt x="16" y="235"/>
                      </a:lnTo>
                      <a:lnTo>
                        <a:pt x="16" y="234"/>
                      </a:lnTo>
                      <a:lnTo>
                        <a:pt x="15" y="234"/>
                      </a:lnTo>
                      <a:lnTo>
                        <a:pt x="15" y="233"/>
                      </a:lnTo>
                      <a:lnTo>
                        <a:pt x="15" y="232"/>
                      </a:lnTo>
                      <a:lnTo>
                        <a:pt x="13" y="232"/>
                      </a:lnTo>
                      <a:lnTo>
                        <a:pt x="13" y="231"/>
                      </a:lnTo>
                      <a:lnTo>
                        <a:pt x="15" y="231"/>
                      </a:lnTo>
                      <a:lnTo>
                        <a:pt x="15" y="229"/>
                      </a:lnTo>
                      <a:lnTo>
                        <a:pt x="13" y="228"/>
                      </a:lnTo>
                      <a:lnTo>
                        <a:pt x="15" y="228"/>
                      </a:lnTo>
                      <a:lnTo>
                        <a:pt x="15" y="227"/>
                      </a:lnTo>
                      <a:lnTo>
                        <a:pt x="13" y="227"/>
                      </a:lnTo>
                      <a:lnTo>
                        <a:pt x="15" y="227"/>
                      </a:lnTo>
                      <a:lnTo>
                        <a:pt x="15" y="226"/>
                      </a:lnTo>
                      <a:lnTo>
                        <a:pt x="13" y="226"/>
                      </a:lnTo>
                      <a:lnTo>
                        <a:pt x="13" y="224"/>
                      </a:lnTo>
                      <a:lnTo>
                        <a:pt x="15" y="224"/>
                      </a:lnTo>
                      <a:lnTo>
                        <a:pt x="15" y="223"/>
                      </a:lnTo>
                      <a:lnTo>
                        <a:pt x="15" y="222"/>
                      </a:lnTo>
                      <a:lnTo>
                        <a:pt x="15" y="221"/>
                      </a:lnTo>
                      <a:lnTo>
                        <a:pt x="15" y="219"/>
                      </a:lnTo>
                      <a:lnTo>
                        <a:pt x="16" y="219"/>
                      </a:lnTo>
                      <a:lnTo>
                        <a:pt x="15" y="219"/>
                      </a:lnTo>
                      <a:lnTo>
                        <a:pt x="15" y="218"/>
                      </a:lnTo>
                      <a:lnTo>
                        <a:pt x="15" y="217"/>
                      </a:lnTo>
                      <a:lnTo>
                        <a:pt x="16" y="217"/>
                      </a:lnTo>
                      <a:lnTo>
                        <a:pt x="16" y="216"/>
                      </a:lnTo>
                      <a:lnTo>
                        <a:pt x="15" y="216"/>
                      </a:lnTo>
                      <a:lnTo>
                        <a:pt x="15" y="215"/>
                      </a:lnTo>
                      <a:lnTo>
                        <a:pt x="16" y="215"/>
                      </a:lnTo>
                      <a:lnTo>
                        <a:pt x="16" y="213"/>
                      </a:lnTo>
                      <a:lnTo>
                        <a:pt x="16" y="212"/>
                      </a:lnTo>
                      <a:lnTo>
                        <a:pt x="16" y="211"/>
                      </a:lnTo>
                      <a:lnTo>
                        <a:pt x="16" y="210"/>
                      </a:lnTo>
                      <a:lnTo>
                        <a:pt x="16" y="208"/>
                      </a:lnTo>
                      <a:lnTo>
                        <a:pt x="16" y="207"/>
                      </a:lnTo>
                      <a:lnTo>
                        <a:pt x="16" y="206"/>
                      </a:lnTo>
                      <a:lnTo>
                        <a:pt x="16" y="205"/>
                      </a:lnTo>
                      <a:lnTo>
                        <a:pt x="16" y="204"/>
                      </a:lnTo>
                      <a:lnTo>
                        <a:pt x="15" y="204"/>
                      </a:lnTo>
                      <a:lnTo>
                        <a:pt x="16" y="202"/>
                      </a:lnTo>
                      <a:lnTo>
                        <a:pt x="16" y="201"/>
                      </a:lnTo>
                      <a:lnTo>
                        <a:pt x="15" y="201"/>
                      </a:lnTo>
                      <a:lnTo>
                        <a:pt x="15" y="200"/>
                      </a:lnTo>
                      <a:lnTo>
                        <a:pt x="15" y="199"/>
                      </a:lnTo>
                      <a:lnTo>
                        <a:pt x="13" y="199"/>
                      </a:lnTo>
                      <a:lnTo>
                        <a:pt x="13" y="197"/>
                      </a:lnTo>
                      <a:lnTo>
                        <a:pt x="13" y="196"/>
                      </a:lnTo>
                      <a:lnTo>
                        <a:pt x="13" y="195"/>
                      </a:lnTo>
                      <a:lnTo>
                        <a:pt x="15" y="194"/>
                      </a:lnTo>
                      <a:lnTo>
                        <a:pt x="13" y="194"/>
                      </a:lnTo>
                      <a:lnTo>
                        <a:pt x="13" y="192"/>
                      </a:lnTo>
                      <a:lnTo>
                        <a:pt x="15" y="192"/>
                      </a:lnTo>
                      <a:lnTo>
                        <a:pt x="15" y="191"/>
                      </a:lnTo>
                      <a:lnTo>
                        <a:pt x="13" y="191"/>
                      </a:lnTo>
                      <a:lnTo>
                        <a:pt x="13" y="190"/>
                      </a:lnTo>
                      <a:lnTo>
                        <a:pt x="15" y="190"/>
                      </a:lnTo>
                      <a:lnTo>
                        <a:pt x="15" y="189"/>
                      </a:lnTo>
                      <a:lnTo>
                        <a:pt x="15" y="188"/>
                      </a:lnTo>
                      <a:lnTo>
                        <a:pt x="15" y="186"/>
                      </a:lnTo>
                      <a:lnTo>
                        <a:pt x="13" y="186"/>
                      </a:lnTo>
                      <a:lnTo>
                        <a:pt x="13" y="185"/>
                      </a:lnTo>
                      <a:lnTo>
                        <a:pt x="13" y="184"/>
                      </a:lnTo>
                      <a:lnTo>
                        <a:pt x="12" y="184"/>
                      </a:lnTo>
                      <a:lnTo>
                        <a:pt x="13" y="184"/>
                      </a:lnTo>
                      <a:lnTo>
                        <a:pt x="13" y="183"/>
                      </a:lnTo>
                      <a:lnTo>
                        <a:pt x="13" y="181"/>
                      </a:lnTo>
                      <a:lnTo>
                        <a:pt x="12" y="181"/>
                      </a:lnTo>
                      <a:lnTo>
                        <a:pt x="12" y="180"/>
                      </a:lnTo>
                      <a:lnTo>
                        <a:pt x="12" y="179"/>
                      </a:lnTo>
                      <a:lnTo>
                        <a:pt x="11" y="179"/>
                      </a:lnTo>
                      <a:lnTo>
                        <a:pt x="11" y="178"/>
                      </a:lnTo>
                      <a:lnTo>
                        <a:pt x="11" y="177"/>
                      </a:lnTo>
                      <a:lnTo>
                        <a:pt x="11" y="175"/>
                      </a:lnTo>
                      <a:lnTo>
                        <a:pt x="12" y="175"/>
                      </a:lnTo>
                      <a:lnTo>
                        <a:pt x="12" y="174"/>
                      </a:lnTo>
                      <a:lnTo>
                        <a:pt x="11" y="174"/>
                      </a:lnTo>
                      <a:lnTo>
                        <a:pt x="11" y="173"/>
                      </a:lnTo>
                      <a:lnTo>
                        <a:pt x="11" y="172"/>
                      </a:lnTo>
                      <a:lnTo>
                        <a:pt x="11" y="170"/>
                      </a:lnTo>
                      <a:lnTo>
                        <a:pt x="10" y="169"/>
                      </a:lnTo>
                      <a:lnTo>
                        <a:pt x="9" y="169"/>
                      </a:lnTo>
                      <a:lnTo>
                        <a:pt x="9" y="168"/>
                      </a:lnTo>
                      <a:lnTo>
                        <a:pt x="7" y="168"/>
                      </a:lnTo>
                      <a:lnTo>
                        <a:pt x="6" y="168"/>
                      </a:lnTo>
                      <a:lnTo>
                        <a:pt x="6" y="167"/>
                      </a:lnTo>
                      <a:lnTo>
                        <a:pt x="5" y="167"/>
                      </a:lnTo>
                      <a:lnTo>
                        <a:pt x="4" y="167"/>
                      </a:lnTo>
                      <a:lnTo>
                        <a:pt x="4" y="165"/>
                      </a:lnTo>
                      <a:lnTo>
                        <a:pt x="4" y="164"/>
                      </a:lnTo>
                      <a:lnTo>
                        <a:pt x="2" y="163"/>
                      </a:lnTo>
                      <a:lnTo>
                        <a:pt x="2" y="162"/>
                      </a:lnTo>
                      <a:lnTo>
                        <a:pt x="2" y="161"/>
                      </a:lnTo>
                      <a:lnTo>
                        <a:pt x="2" y="159"/>
                      </a:lnTo>
                      <a:lnTo>
                        <a:pt x="2" y="158"/>
                      </a:lnTo>
                      <a:lnTo>
                        <a:pt x="1" y="158"/>
                      </a:lnTo>
                      <a:lnTo>
                        <a:pt x="1" y="157"/>
                      </a:lnTo>
                      <a:lnTo>
                        <a:pt x="1" y="156"/>
                      </a:lnTo>
                      <a:lnTo>
                        <a:pt x="0" y="154"/>
                      </a:lnTo>
                      <a:lnTo>
                        <a:pt x="0" y="153"/>
                      </a:lnTo>
                      <a:lnTo>
                        <a:pt x="0" y="152"/>
                      </a:lnTo>
                      <a:lnTo>
                        <a:pt x="0" y="151"/>
                      </a:lnTo>
                      <a:lnTo>
                        <a:pt x="0" y="150"/>
                      </a:lnTo>
                      <a:lnTo>
                        <a:pt x="0" y="148"/>
                      </a:lnTo>
                      <a:lnTo>
                        <a:pt x="0" y="147"/>
                      </a:lnTo>
                      <a:lnTo>
                        <a:pt x="0" y="146"/>
                      </a:lnTo>
                      <a:lnTo>
                        <a:pt x="2" y="146"/>
                      </a:lnTo>
                      <a:lnTo>
                        <a:pt x="5" y="143"/>
                      </a:lnTo>
                      <a:lnTo>
                        <a:pt x="6" y="143"/>
                      </a:lnTo>
                      <a:lnTo>
                        <a:pt x="10" y="142"/>
                      </a:lnTo>
                      <a:lnTo>
                        <a:pt x="12" y="141"/>
                      </a:lnTo>
                      <a:lnTo>
                        <a:pt x="13" y="140"/>
                      </a:lnTo>
                      <a:lnTo>
                        <a:pt x="16" y="138"/>
                      </a:lnTo>
                      <a:lnTo>
                        <a:pt x="17" y="138"/>
                      </a:lnTo>
                      <a:lnTo>
                        <a:pt x="18" y="138"/>
                      </a:lnTo>
                      <a:lnTo>
                        <a:pt x="22" y="137"/>
                      </a:lnTo>
                      <a:lnTo>
                        <a:pt x="23" y="137"/>
                      </a:lnTo>
                      <a:lnTo>
                        <a:pt x="26" y="137"/>
                      </a:lnTo>
                      <a:lnTo>
                        <a:pt x="27" y="137"/>
                      </a:lnTo>
                      <a:lnTo>
                        <a:pt x="29" y="136"/>
                      </a:lnTo>
                      <a:lnTo>
                        <a:pt x="32" y="136"/>
                      </a:lnTo>
                      <a:lnTo>
                        <a:pt x="32" y="137"/>
                      </a:lnTo>
                      <a:lnTo>
                        <a:pt x="33" y="137"/>
                      </a:lnTo>
                      <a:lnTo>
                        <a:pt x="33" y="136"/>
                      </a:lnTo>
                      <a:lnTo>
                        <a:pt x="34" y="137"/>
                      </a:lnTo>
                      <a:lnTo>
                        <a:pt x="36" y="138"/>
                      </a:lnTo>
                      <a:lnTo>
                        <a:pt x="37" y="138"/>
                      </a:lnTo>
                      <a:lnTo>
                        <a:pt x="38" y="140"/>
                      </a:lnTo>
                      <a:lnTo>
                        <a:pt x="38" y="138"/>
                      </a:lnTo>
                      <a:lnTo>
                        <a:pt x="39" y="138"/>
                      </a:lnTo>
                      <a:lnTo>
                        <a:pt x="42" y="138"/>
                      </a:lnTo>
                      <a:lnTo>
                        <a:pt x="43" y="138"/>
                      </a:lnTo>
                      <a:lnTo>
                        <a:pt x="44" y="140"/>
                      </a:lnTo>
                      <a:lnTo>
                        <a:pt x="45" y="140"/>
                      </a:lnTo>
                      <a:lnTo>
                        <a:pt x="48" y="140"/>
                      </a:lnTo>
                      <a:lnTo>
                        <a:pt x="49" y="138"/>
                      </a:lnTo>
                      <a:lnTo>
                        <a:pt x="52" y="138"/>
                      </a:lnTo>
                      <a:lnTo>
                        <a:pt x="54" y="137"/>
                      </a:lnTo>
                      <a:lnTo>
                        <a:pt x="55" y="136"/>
                      </a:lnTo>
                      <a:lnTo>
                        <a:pt x="56" y="135"/>
                      </a:lnTo>
                      <a:lnTo>
                        <a:pt x="58" y="132"/>
                      </a:lnTo>
                      <a:lnTo>
                        <a:pt x="59" y="132"/>
                      </a:lnTo>
                      <a:lnTo>
                        <a:pt x="59" y="131"/>
                      </a:lnTo>
                      <a:lnTo>
                        <a:pt x="60" y="130"/>
                      </a:lnTo>
                      <a:lnTo>
                        <a:pt x="61" y="130"/>
                      </a:lnTo>
                      <a:lnTo>
                        <a:pt x="63" y="130"/>
                      </a:lnTo>
                      <a:lnTo>
                        <a:pt x="64" y="130"/>
                      </a:lnTo>
                      <a:lnTo>
                        <a:pt x="65" y="130"/>
                      </a:lnTo>
                      <a:lnTo>
                        <a:pt x="67" y="127"/>
                      </a:lnTo>
                      <a:lnTo>
                        <a:pt x="70" y="125"/>
                      </a:lnTo>
                      <a:lnTo>
                        <a:pt x="70" y="124"/>
                      </a:lnTo>
                      <a:lnTo>
                        <a:pt x="71" y="124"/>
                      </a:lnTo>
                      <a:lnTo>
                        <a:pt x="71" y="123"/>
                      </a:lnTo>
                      <a:lnTo>
                        <a:pt x="72" y="123"/>
                      </a:lnTo>
                      <a:lnTo>
                        <a:pt x="74" y="120"/>
                      </a:lnTo>
                      <a:lnTo>
                        <a:pt x="75" y="121"/>
                      </a:lnTo>
                      <a:lnTo>
                        <a:pt x="76" y="121"/>
                      </a:lnTo>
                      <a:lnTo>
                        <a:pt x="77" y="121"/>
                      </a:lnTo>
                      <a:lnTo>
                        <a:pt x="79" y="121"/>
                      </a:lnTo>
                      <a:lnTo>
                        <a:pt x="80" y="121"/>
                      </a:lnTo>
                      <a:lnTo>
                        <a:pt x="81" y="121"/>
                      </a:lnTo>
                      <a:lnTo>
                        <a:pt x="81" y="123"/>
                      </a:lnTo>
                      <a:lnTo>
                        <a:pt x="82" y="123"/>
                      </a:lnTo>
                      <a:lnTo>
                        <a:pt x="83" y="123"/>
                      </a:lnTo>
                      <a:lnTo>
                        <a:pt x="85" y="123"/>
                      </a:lnTo>
                      <a:lnTo>
                        <a:pt x="85" y="124"/>
                      </a:lnTo>
                      <a:lnTo>
                        <a:pt x="88" y="123"/>
                      </a:lnTo>
                      <a:lnTo>
                        <a:pt x="90" y="123"/>
                      </a:lnTo>
                      <a:lnTo>
                        <a:pt x="92" y="123"/>
                      </a:lnTo>
                      <a:lnTo>
                        <a:pt x="91" y="121"/>
                      </a:lnTo>
                      <a:lnTo>
                        <a:pt x="91" y="120"/>
                      </a:lnTo>
                      <a:lnTo>
                        <a:pt x="92" y="120"/>
                      </a:lnTo>
                      <a:lnTo>
                        <a:pt x="92" y="119"/>
                      </a:lnTo>
                      <a:lnTo>
                        <a:pt x="92" y="118"/>
                      </a:lnTo>
                      <a:lnTo>
                        <a:pt x="92" y="116"/>
                      </a:lnTo>
                      <a:lnTo>
                        <a:pt x="93" y="116"/>
                      </a:lnTo>
                      <a:lnTo>
                        <a:pt x="94" y="116"/>
                      </a:lnTo>
                      <a:lnTo>
                        <a:pt x="96" y="116"/>
                      </a:lnTo>
                      <a:lnTo>
                        <a:pt x="97" y="115"/>
                      </a:lnTo>
                      <a:lnTo>
                        <a:pt x="98" y="115"/>
                      </a:lnTo>
                      <a:lnTo>
                        <a:pt x="99" y="115"/>
                      </a:lnTo>
                      <a:lnTo>
                        <a:pt x="101" y="115"/>
                      </a:lnTo>
                      <a:lnTo>
                        <a:pt x="102" y="115"/>
                      </a:lnTo>
                      <a:lnTo>
                        <a:pt x="103" y="115"/>
                      </a:lnTo>
                      <a:lnTo>
                        <a:pt x="104" y="115"/>
                      </a:lnTo>
                      <a:lnTo>
                        <a:pt x="104" y="114"/>
                      </a:lnTo>
                      <a:lnTo>
                        <a:pt x="106" y="114"/>
                      </a:lnTo>
                      <a:lnTo>
                        <a:pt x="107" y="115"/>
                      </a:lnTo>
                      <a:lnTo>
                        <a:pt x="107" y="116"/>
                      </a:lnTo>
                      <a:lnTo>
                        <a:pt x="108" y="115"/>
                      </a:lnTo>
                      <a:lnTo>
                        <a:pt x="109" y="115"/>
                      </a:lnTo>
                      <a:lnTo>
                        <a:pt x="110" y="115"/>
                      </a:lnTo>
                      <a:lnTo>
                        <a:pt x="110" y="116"/>
                      </a:lnTo>
                      <a:lnTo>
                        <a:pt x="112" y="116"/>
                      </a:lnTo>
                      <a:lnTo>
                        <a:pt x="112" y="118"/>
                      </a:lnTo>
                      <a:lnTo>
                        <a:pt x="112" y="119"/>
                      </a:lnTo>
                      <a:lnTo>
                        <a:pt x="113" y="119"/>
                      </a:lnTo>
                      <a:lnTo>
                        <a:pt x="113" y="120"/>
                      </a:lnTo>
                      <a:lnTo>
                        <a:pt x="114" y="120"/>
                      </a:lnTo>
                      <a:lnTo>
                        <a:pt x="114" y="121"/>
                      </a:lnTo>
                      <a:lnTo>
                        <a:pt x="115" y="123"/>
                      </a:lnTo>
                      <a:lnTo>
                        <a:pt x="117" y="123"/>
                      </a:lnTo>
                      <a:lnTo>
                        <a:pt x="117" y="124"/>
                      </a:lnTo>
                      <a:lnTo>
                        <a:pt x="118" y="124"/>
                      </a:lnTo>
                      <a:lnTo>
                        <a:pt x="118" y="125"/>
                      </a:lnTo>
                      <a:lnTo>
                        <a:pt x="119" y="125"/>
                      </a:lnTo>
                      <a:lnTo>
                        <a:pt x="120" y="124"/>
                      </a:lnTo>
                      <a:lnTo>
                        <a:pt x="121" y="124"/>
                      </a:lnTo>
                      <a:lnTo>
                        <a:pt x="123" y="124"/>
                      </a:lnTo>
                      <a:lnTo>
                        <a:pt x="123" y="125"/>
                      </a:lnTo>
                      <a:lnTo>
                        <a:pt x="123" y="126"/>
                      </a:lnTo>
                      <a:lnTo>
                        <a:pt x="123" y="127"/>
                      </a:lnTo>
                      <a:lnTo>
                        <a:pt x="124" y="127"/>
                      </a:lnTo>
                      <a:lnTo>
                        <a:pt x="128" y="126"/>
                      </a:lnTo>
                      <a:lnTo>
                        <a:pt x="129" y="125"/>
                      </a:lnTo>
                      <a:lnTo>
                        <a:pt x="133" y="124"/>
                      </a:lnTo>
                      <a:lnTo>
                        <a:pt x="136" y="123"/>
                      </a:lnTo>
                      <a:lnTo>
                        <a:pt x="136" y="120"/>
                      </a:lnTo>
                      <a:lnTo>
                        <a:pt x="136" y="119"/>
                      </a:lnTo>
                      <a:lnTo>
                        <a:pt x="136" y="115"/>
                      </a:lnTo>
                      <a:lnTo>
                        <a:pt x="136" y="113"/>
                      </a:lnTo>
                      <a:lnTo>
                        <a:pt x="136" y="109"/>
                      </a:lnTo>
                      <a:lnTo>
                        <a:pt x="136" y="108"/>
                      </a:lnTo>
                      <a:lnTo>
                        <a:pt x="136" y="104"/>
                      </a:lnTo>
                      <a:lnTo>
                        <a:pt x="136" y="103"/>
                      </a:lnTo>
                      <a:lnTo>
                        <a:pt x="135" y="103"/>
                      </a:lnTo>
                      <a:lnTo>
                        <a:pt x="135" y="102"/>
                      </a:lnTo>
                      <a:lnTo>
                        <a:pt x="135" y="100"/>
                      </a:lnTo>
                      <a:lnTo>
                        <a:pt x="136" y="100"/>
                      </a:lnTo>
                      <a:lnTo>
                        <a:pt x="137" y="99"/>
                      </a:lnTo>
                      <a:lnTo>
                        <a:pt x="139" y="99"/>
                      </a:lnTo>
                      <a:lnTo>
                        <a:pt x="139" y="100"/>
                      </a:lnTo>
                      <a:lnTo>
                        <a:pt x="140" y="100"/>
                      </a:lnTo>
                      <a:lnTo>
                        <a:pt x="141" y="100"/>
                      </a:lnTo>
                      <a:lnTo>
                        <a:pt x="141" y="99"/>
                      </a:lnTo>
                      <a:lnTo>
                        <a:pt x="142" y="99"/>
                      </a:lnTo>
                      <a:lnTo>
                        <a:pt x="144" y="99"/>
                      </a:lnTo>
                      <a:lnTo>
                        <a:pt x="144" y="98"/>
                      </a:lnTo>
                      <a:lnTo>
                        <a:pt x="145" y="98"/>
                      </a:lnTo>
                      <a:lnTo>
                        <a:pt x="145" y="97"/>
                      </a:lnTo>
                      <a:lnTo>
                        <a:pt x="146" y="97"/>
                      </a:lnTo>
                      <a:lnTo>
                        <a:pt x="147" y="97"/>
                      </a:lnTo>
                      <a:lnTo>
                        <a:pt x="148" y="97"/>
                      </a:lnTo>
                      <a:lnTo>
                        <a:pt x="148" y="98"/>
                      </a:lnTo>
                      <a:lnTo>
                        <a:pt x="150" y="98"/>
                      </a:lnTo>
                      <a:lnTo>
                        <a:pt x="150" y="99"/>
                      </a:lnTo>
                      <a:lnTo>
                        <a:pt x="151" y="99"/>
                      </a:lnTo>
                      <a:lnTo>
                        <a:pt x="151" y="100"/>
                      </a:lnTo>
                      <a:lnTo>
                        <a:pt x="152" y="98"/>
                      </a:lnTo>
                      <a:lnTo>
                        <a:pt x="153" y="98"/>
                      </a:lnTo>
                      <a:lnTo>
                        <a:pt x="155" y="97"/>
                      </a:lnTo>
                      <a:lnTo>
                        <a:pt x="156" y="97"/>
                      </a:lnTo>
                      <a:lnTo>
                        <a:pt x="157" y="96"/>
                      </a:lnTo>
                      <a:lnTo>
                        <a:pt x="157" y="94"/>
                      </a:lnTo>
                      <a:lnTo>
                        <a:pt x="160" y="94"/>
                      </a:lnTo>
                      <a:lnTo>
                        <a:pt x="160" y="96"/>
                      </a:lnTo>
                      <a:lnTo>
                        <a:pt x="161" y="97"/>
                      </a:lnTo>
                      <a:lnTo>
                        <a:pt x="163" y="98"/>
                      </a:lnTo>
                      <a:lnTo>
                        <a:pt x="163" y="97"/>
                      </a:lnTo>
                      <a:lnTo>
                        <a:pt x="164" y="97"/>
                      </a:lnTo>
                      <a:lnTo>
                        <a:pt x="166" y="98"/>
                      </a:lnTo>
                      <a:lnTo>
                        <a:pt x="166" y="97"/>
                      </a:lnTo>
                      <a:lnTo>
                        <a:pt x="167" y="97"/>
                      </a:lnTo>
                      <a:lnTo>
                        <a:pt x="168" y="98"/>
                      </a:lnTo>
                      <a:lnTo>
                        <a:pt x="169" y="98"/>
                      </a:lnTo>
                      <a:lnTo>
                        <a:pt x="171" y="98"/>
                      </a:lnTo>
                      <a:lnTo>
                        <a:pt x="172" y="98"/>
                      </a:lnTo>
                      <a:lnTo>
                        <a:pt x="173" y="97"/>
                      </a:lnTo>
                      <a:lnTo>
                        <a:pt x="173" y="96"/>
                      </a:lnTo>
                      <a:lnTo>
                        <a:pt x="172" y="94"/>
                      </a:lnTo>
                      <a:lnTo>
                        <a:pt x="173" y="94"/>
                      </a:lnTo>
                      <a:lnTo>
                        <a:pt x="174" y="92"/>
                      </a:lnTo>
                      <a:lnTo>
                        <a:pt x="174" y="91"/>
                      </a:lnTo>
                      <a:lnTo>
                        <a:pt x="174" y="89"/>
                      </a:lnTo>
                      <a:lnTo>
                        <a:pt x="174" y="88"/>
                      </a:lnTo>
                      <a:lnTo>
                        <a:pt x="174" y="87"/>
                      </a:lnTo>
                      <a:lnTo>
                        <a:pt x="174" y="86"/>
                      </a:lnTo>
                      <a:lnTo>
                        <a:pt x="174" y="84"/>
                      </a:lnTo>
                      <a:lnTo>
                        <a:pt x="174" y="83"/>
                      </a:lnTo>
                      <a:lnTo>
                        <a:pt x="173" y="83"/>
                      </a:lnTo>
                      <a:lnTo>
                        <a:pt x="174" y="82"/>
                      </a:lnTo>
                      <a:lnTo>
                        <a:pt x="174" y="81"/>
                      </a:lnTo>
                      <a:lnTo>
                        <a:pt x="177" y="82"/>
                      </a:lnTo>
                      <a:lnTo>
                        <a:pt x="179" y="81"/>
                      </a:lnTo>
                      <a:lnTo>
                        <a:pt x="182" y="81"/>
                      </a:lnTo>
                      <a:lnTo>
                        <a:pt x="183" y="81"/>
                      </a:lnTo>
                      <a:lnTo>
                        <a:pt x="184" y="80"/>
                      </a:lnTo>
                      <a:lnTo>
                        <a:pt x="187" y="80"/>
                      </a:lnTo>
                      <a:lnTo>
                        <a:pt x="188" y="80"/>
                      </a:lnTo>
                      <a:lnTo>
                        <a:pt x="189" y="80"/>
                      </a:lnTo>
                      <a:lnTo>
                        <a:pt x="190" y="80"/>
                      </a:lnTo>
                      <a:lnTo>
                        <a:pt x="191" y="80"/>
                      </a:lnTo>
                      <a:lnTo>
                        <a:pt x="193" y="81"/>
                      </a:lnTo>
                      <a:lnTo>
                        <a:pt x="194" y="81"/>
                      </a:lnTo>
                      <a:lnTo>
                        <a:pt x="195" y="81"/>
                      </a:lnTo>
                      <a:lnTo>
                        <a:pt x="195" y="80"/>
                      </a:lnTo>
                      <a:lnTo>
                        <a:pt x="196" y="80"/>
                      </a:lnTo>
                      <a:lnTo>
                        <a:pt x="198" y="81"/>
                      </a:lnTo>
                      <a:lnTo>
                        <a:pt x="199" y="81"/>
                      </a:lnTo>
                      <a:lnTo>
                        <a:pt x="200" y="81"/>
                      </a:lnTo>
                      <a:lnTo>
                        <a:pt x="201" y="81"/>
                      </a:lnTo>
                      <a:lnTo>
                        <a:pt x="202" y="82"/>
                      </a:lnTo>
                      <a:lnTo>
                        <a:pt x="204" y="82"/>
                      </a:lnTo>
                      <a:lnTo>
                        <a:pt x="205" y="82"/>
                      </a:lnTo>
                      <a:lnTo>
                        <a:pt x="206" y="82"/>
                      </a:lnTo>
                      <a:lnTo>
                        <a:pt x="207" y="82"/>
                      </a:lnTo>
                      <a:lnTo>
                        <a:pt x="209" y="82"/>
                      </a:lnTo>
                      <a:lnTo>
                        <a:pt x="210" y="83"/>
                      </a:lnTo>
                      <a:lnTo>
                        <a:pt x="211" y="83"/>
                      </a:lnTo>
                      <a:lnTo>
                        <a:pt x="212" y="83"/>
                      </a:lnTo>
                      <a:lnTo>
                        <a:pt x="212" y="84"/>
                      </a:lnTo>
                      <a:lnTo>
                        <a:pt x="214" y="84"/>
                      </a:lnTo>
                      <a:lnTo>
                        <a:pt x="214" y="86"/>
                      </a:lnTo>
                      <a:lnTo>
                        <a:pt x="215" y="84"/>
                      </a:lnTo>
                      <a:lnTo>
                        <a:pt x="216" y="84"/>
                      </a:lnTo>
                      <a:lnTo>
                        <a:pt x="216" y="86"/>
                      </a:lnTo>
                      <a:lnTo>
                        <a:pt x="217" y="86"/>
                      </a:lnTo>
                      <a:lnTo>
                        <a:pt x="217" y="87"/>
                      </a:lnTo>
                      <a:lnTo>
                        <a:pt x="218" y="87"/>
                      </a:lnTo>
                      <a:lnTo>
                        <a:pt x="220" y="87"/>
                      </a:lnTo>
                      <a:lnTo>
                        <a:pt x="220" y="86"/>
                      </a:lnTo>
                      <a:lnTo>
                        <a:pt x="221" y="86"/>
                      </a:lnTo>
                      <a:lnTo>
                        <a:pt x="222" y="86"/>
                      </a:lnTo>
                      <a:lnTo>
                        <a:pt x="223" y="86"/>
                      </a:lnTo>
                      <a:lnTo>
                        <a:pt x="223" y="84"/>
                      </a:lnTo>
                      <a:lnTo>
                        <a:pt x="225" y="84"/>
                      </a:lnTo>
                      <a:lnTo>
                        <a:pt x="226" y="84"/>
                      </a:lnTo>
                      <a:lnTo>
                        <a:pt x="227" y="83"/>
                      </a:lnTo>
                      <a:lnTo>
                        <a:pt x="228" y="83"/>
                      </a:lnTo>
                      <a:lnTo>
                        <a:pt x="229" y="83"/>
                      </a:lnTo>
                      <a:lnTo>
                        <a:pt x="231" y="83"/>
                      </a:lnTo>
                      <a:lnTo>
                        <a:pt x="231" y="82"/>
                      </a:lnTo>
                      <a:lnTo>
                        <a:pt x="232" y="82"/>
                      </a:lnTo>
                      <a:lnTo>
                        <a:pt x="233" y="82"/>
                      </a:lnTo>
                      <a:lnTo>
                        <a:pt x="234" y="82"/>
                      </a:lnTo>
                      <a:lnTo>
                        <a:pt x="236" y="82"/>
                      </a:lnTo>
                      <a:lnTo>
                        <a:pt x="237" y="81"/>
                      </a:lnTo>
                      <a:lnTo>
                        <a:pt x="238" y="80"/>
                      </a:lnTo>
                      <a:lnTo>
                        <a:pt x="239" y="80"/>
                      </a:lnTo>
                      <a:lnTo>
                        <a:pt x="241" y="80"/>
                      </a:lnTo>
                      <a:lnTo>
                        <a:pt x="242" y="78"/>
                      </a:lnTo>
                      <a:lnTo>
                        <a:pt x="243" y="78"/>
                      </a:lnTo>
                      <a:lnTo>
                        <a:pt x="243" y="77"/>
                      </a:lnTo>
                      <a:lnTo>
                        <a:pt x="245" y="78"/>
                      </a:lnTo>
                      <a:lnTo>
                        <a:pt x="247" y="78"/>
                      </a:lnTo>
                      <a:lnTo>
                        <a:pt x="248" y="78"/>
                      </a:lnTo>
                      <a:lnTo>
                        <a:pt x="249" y="80"/>
                      </a:lnTo>
                      <a:lnTo>
                        <a:pt x="250" y="80"/>
                      </a:lnTo>
                      <a:lnTo>
                        <a:pt x="250" y="81"/>
                      </a:lnTo>
                      <a:lnTo>
                        <a:pt x="252" y="81"/>
                      </a:lnTo>
                      <a:lnTo>
                        <a:pt x="253" y="81"/>
                      </a:lnTo>
                      <a:lnTo>
                        <a:pt x="254" y="81"/>
                      </a:lnTo>
                      <a:lnTo>
                        <a:pt x="254" y="82"/>
                      </a:lnTo>
                      <a:lnTo>
                        <a:pt x="255" y="82"/>
                      </a:lnTo>
                      <a:lnTo>
                        <a:pt x="256" y="82"/>
                      </a:lnTo>
                      <a:lnTo>
                        <a:pt x="256" y="83"/>
                      </a:lnTo>
                      <a:lnTo>
                        <a:pt x="258" y="83"/>
                      </a:lnTo>
                      <a:lnTo>
                        <a:pt x="259" y="83"/>
                      </a:lnTo>
                      <a:lnTo>
                        <a:pt x="260" y="84"/>
                      </a:lnTo>
                      <a:lnTo>
                        <a:pt x="260" y="86"/>
                      </a:lnTo>
                      <a:lnTo>
                        <a:pt x="261" y="86"/>
                      </a:lnTo>
                      <a:lnTo>
                        <a:pt x="261" y="84"/>
                      </a:lnTo>
                      <a:lnTo>
                        <a:pt x="261" y="83"/>
                      </a:lnTo>
                      <a:lnTo>
                        <a:pt x="261" y="82"/>
                      </a:lnTo>
                      <a:lnTo>
                        <a:pt x="261" y="81"/>
                      </a:lnTo>
                      <a:lnTo>
                        <a:pt x="261" y="80"/>
                      </a:lnTo>
                      <a:lnTo>
                        <a:pt x="263" y="80"/>
                      </a:lnTo>
                      <a:lnTo>
                        <a:pt x="264" y="80"/>
                      </a:lnTo>
                      <a:lnTo>
                        <a:pt x="265" y="78"/>
                      </a:lnTo>
                      <a:lnTo>
                        <a:pt x="266" y="78"/>
                      </a:lnTo>
                      <a:lnTo>
                        <a:pt x="268" y="77"/>
                      </a:lnTo>
                      <a:lnTo>
                        <a:pt x="269" y="77"/>
                      </a:lnTo>
                      <a:lnTo>
                        <a:pt x="270" y="77"/>
                      </a:lnTo>
                      <a:lnTo>
                        <a:pt x="271" y="75"/>
                      </a:lnTo>
                      <a:lnTo>
                        <a:pt x="274" y="73"/>
                      </a:lnTo>
                      <a:lnTo>
                        <a:pt x="274" y="70"/>
                      </a:lnTo>
                      <a:lnTo>
                        <a:pt x="274" y="67"/>
                      </a:lnTo>
                      <a:lnTo>
                        <a:pt x="275" y="64"/>
                      </a:lnTo>
                      <a:lnTo>
                        <a:pt x="275" y="62"/>
                      </a:lnTo>
                      <a:lnTo>
                        <a:pt x="280" y="62"/>
                      </a:lnTo>
                      <a:lnTo>
                        <a:pt x="281" y="62"/>
                      </a:lnTo>
                      <a:lnTo>
                        <a:pt x="282" y="61"/>
                      </a:lnTo>
                      <a:lnTo>
                        <a:pt x="286" y="61"/>
                      </a:lnTo>
                      <a:lnTo>
                        <a:pt x="287" y="61"/>
                      </a:lnTo>
                      <a:lnTo>
                        <a:pt x="287" y="59"/>
                      </a:lnTo>
                      <a:lnTo>
                        <a:pt x="290" y="59"/>
                      </a:lnTo>
                      <a:lnTo>
                        <a:pt x="290" y="57"/>
                      </a:lnTo>
                      <a:lnTo>
                        <a:pt x="290" y="56"/>
                      </a:lnTo>
                      <a:lnTo>
                        <a:pt x="291" y="56"/>
                      </a:lnTo>
                      <a:lnTo>
                        <a:pt x="292" y="56"/>
                      </a:lnTo>
                      <a:lnTo>
                        <a:pt x="293" y="56"/>
                      </a:lnTo>
                      <a:lnTo>
                        <a:pt x="295" y="56"/>
                      </a:lnTo>
                      <a:lnTo>
                        <a:pt x="296" y="56"/>
                      </a:lnTo>
                      <a:lnTo>
                        <a:pt x="297" y="56"/>
                      </a:lnTo>
                      <a:lnTo>
                        <a:pt x="298" y="57"/>
                      </a:lnTo>
                      <a:lnTo>
                        <a:pt x="299" y="57"/>
                      </a:lnTo>
                      <a:lnTo>
                        <a:pt x="301" y="59"/>
                      </a:lnTo>
                      <a:lnTo>
                        <a:pt x="302" y="59"/>
                      </a:lnTo>
                      <a:lnTo>
                        <a:pt x="303" y="57"/>
                      </a:lnTo>
                      <a:lnTo>
                        <a:pt x="304" y="59"/>
                      </a:lnTo>
                      <a:lnTo>
                        <a:pt x="304" y="57"/>
                      </a:lnTo>
                      <a:lnTo>
                        <a:pt x="306" y="57"/>
                      </a:lnTo>
                      <a:lnTo>
                        <a:pt x="306" y="59"/>
                      </a:lnTo>
                      <a:lnTo>
                        <a:pt x="307" y="59"/>
                      </a:lnTo>
                      <a:lnTo>
                        <a:pt x="308" y="59"/>
                      </a:lnTo>
                      <a:lnTo>
                        <a:pt x="309" y="59"/>
                      </a:lnTo>
                      <a:lnTo>
                        <a:pt x="309" y="57"/>
                      </a:lnTo>
                      <a:lnTo>
                        <a:pt x="310" y="56"/>
                      </a:lnTo>
                      <a:lnTo>
                        <a:pt x="310" y="54"/>
                      </a:lnTo>
                      <a:lnTo>
                        <a:pt x="310" y="53"/>
                      </a:lnTo>
                      <a:lnTo>
                        <a:pt x="312" y="50"/>
                      </a:lnTo>
                      <a:lnTo>
                        <a:pt x="312" y="48"/>
                      </a:lnTo>
                      <a:lnTo>
                        <a:pt x="313" y="46"/>
                      </a:lnTo>
                      <a:lnTo>
                        <a:pt x="313" y="45"/>
                      </a:lnTo>
                      <a:lnTo>
                        <a:pt x="313" y="43"/>
                      </a:lnTo>
                      <a:lnTo>
                        <a:pt x="317" y="40"/>
                      </a:lnTo>
                      <a:lnTo>
                        <a:pt x="319" y="39"/>
                      </a:lnTo>
                      <a:lnTo>
                        <a:pt x="320" y="38"/>
                      </a:lnTo>
                      <a:lnTo>
                        <a:pt x="322" y="37"/>
                      </a:lnTo>
                      <a:lnTo>
                        <a:pt x="323" y="34"/>
                      </a:lnTo>
                      <a:lnTo>
                        <a:pt x="325" y="33"/>
                      </a:lnTo>
                      <a:lnTo>
                        <a:pt x="326" y="32"/>
                      </a:lnTo>
                      <a:lnTo>
                        <a:pt x="328" y="30"/>
                      </a:lnTo>
                      <a:lnTo>
                        <a:pt x="329" y="30"/>
                      </a:lnTo>
                      <a:lnTo>
                        <a:pt x="331" y="32"/>
                      </a:lnTo>
                      <a:lnTo>
                        <a:pt x="333" y="30"/>
                      </a:lnTo>
                      <a:lnTo>
                        <a:pt x="337" y="29"/>
                      </a:lnTo>
                      <a:lnTo>
                        <a:pt x="339" y="28"/>
                      </a:lnTo>
                      <a:lnTo>
                        <a:pt x="340" y="28"/>
                      </a:lnTo>
                      <a:lnTo>
                        <a:pt x="341" y="27"/>
                      </a:lnTo>
                      <a:lnTo>
                        <a:pt x="342" y="27"/>
                      </a:lnTo>
                      <a:lnTo>
                        <a:pt x="345" y="27"/>
                      </a:lnTo>
                      <a:lnTo>
                        <a:pt x="346" y="27"/>
                      </a:lnTo>
                      <a:lnTo>
                        <a:pt x="347" y="27"/>
                      </a:lnTo>
                      <a:lnTo>
                        <a:pt x="350" y="26"/>
                      </a:lnTo>
                      <a:lnTo>
                        <a:pt x="351" y="26"/>
                      </a:lnTo>
                      <a:lnTo>
                        <a:pt x="353" y="27"/>
                      </a:lnTo>
                      <a:lnTo>
                        <a:pt x="356" y="27"/>
                      </a:lnTo>
                      <a:lnTo>
                        <a:pt x="357" y="28"/>
                      </a:lnTo>
                      <a:lnTo>
                        <a:pt x="360" y="28"/>
                      </a:lnTo>
                      <a:lnTo>
                        <a:pt x="361" y="29"/>
                      </a:lnTo>
                      <a:lnTo>
                        <a:pt x="363" y="30"/>
                      </a:lnTo>
                      <a:lnTo>
                        <a:pt x="364" y="30"/>
                      </a:lnTo>
                      <a:lnTo>
                        <a:pt x="371" y="33"/>
                      </a:lnTo>
                      <a:lnTo>
                        <a:pt x="372" y="33"/>
                      </a:lnTo>
                      <a:lnTo>
                        <a:pt x="372" y="34"/>
                      </a:lnTo>
                      <a:lnTo>
                        <a:pt x="373" y="34"/>
                      </a:lnTo>
                      <a:lnTo>
                        <a:pt x="373" y="35"/>
                      </a:lnTo>
                      <a:lnTo>
                        <a:pt x="374" y="35"/>
                      </a:lnTo>
                      <a:lnTo>
                        <a:pt x="376" y="35"/>
                      </a:lnTo>
                      <a:lnTo>
                        <a:pt x="376" y="37"/>
                      </a:lnTo>
                      <a:lnTo>
                        <a:pt x="377" y="37"/>
                      </a:lnTo>
                      <a:lnTo>
                        <a:pt x="377" y="38"/>
                      </a:lnTo>
                      <a:lnTo>
                        <a:pt x="378" y="38"/>
                      </a:lnTo>
                      <a:lnTo>
                        <a:pt x="379" y="38"/>
                      </a:lnTo>
                      <a:lnTo>
                        <a:pt x="382" y="39"/>
                      </a:lnTo>
                      <a:lnTo>
                        <a:pt x="383" y="40"/>
                      </a:lnTo>
                      <a:lnTo>
                        <a:pt x="384" y="40"/>
                      </a:lnTo>
                      <a:lnTo>
                        <a:pt x="385" y="42"/>
                      </a:lnTo>
                      <a:lnTo>
                        <a:pt x="387" y="42"/>
                      </a:lnTo>
                      <a:lnTo>
                        <a:pt x="391" y="43"/>
                      </a:lnTo>
                      <a:lnTo>
                        <a:pt x="394" y="43"/>
                      </a:lnTo>
                      <a:lnTo>
                        <a:pt x="400" y="43"/>
                      </a:lnTo>
                      <a:lnTo>
                        <a:pt x="404" y="43"/>
                      </a:lnTo>
                      <a:lnTo>
                        <a:pt x="407" y="42"/>
                      </a:lnTo>
                      <a:lnTo>
                        <a:pt x="409" y="42"/>
                      </a:lnTo>
                      <a:lnTo>
                        <a:pt x="410" y="40"/>
                      </a:lnTo>
                      <a:lnTo>
                        <a:pt x="415" y="40"/>
                      </a:lnTo>
                      <a:lnTo>
                        <a:pt x="417" y="39"/>
                      </a:lnTo>
                      <a:lnTo>
                        <a:pt x="418" y="39"/>
                      </a:lnTo>
                      <a:lnTo>
                        <a:pt x="422" y="39"/>
                      </a:lnTo>
                      <a:lnTo>
                        <a:pt x="422" y="38"/>
                      </a:lnTo>
                      <a:lnTo>
                        <a:pt x="423" y="37"/>
                      </a:lnTo>
                      <a:lnTo>
                        <a:pt x="425" y="37"/>
                      </a:lnTo>
                      <a:lnTo>
                        <a:pt x="425" y="35"/>
                      </a:lnTo>
                      <a:lnTo>
                        <a:pt x="426" y="35"/>
                      </a:lnTo>
                      <a:lnTo>
                        <a:pt x="426" y="34"/>
                      </a:lnTo>
                      <a:lnTo>
                        <a:pt x="427" y="34"/>
                      </a:lnTo>
                      <a:lnTo>
                        <a:pt x="428" y="34"/>
                      </a:lnTo>
                      <a:lnTo>
                        <a:pt x="430" y="34"/>
                      </a:lnTo>
                      <a:lnTo>
                        <a:pt x="431" y="34"/>
                      </a:lnTo>
                      <a:lnTo>
                        <a:pt x="431" y="33"/>
                      </a:lnTo>
                      <a:lnTo>
                        <a:pt x="431" y="32"/>
                      </a:lnTo>
                      <a:lnTo>
                        <a:pt x="432" y="30"/>
                      </a:lnTo>
                      <a:lnTo>
                        <a:pt x="432" y="29"/>
                      </a:lnTo>
                      <a:lnTo>
                        <a:pt x="432" y="28"/>
                      </a:lnTo>
                      <a:lnTo>
                        <a:pt x="432" y="27"/>
                      </a:lnTo>
                      <a:lnTo>
                        <a:pt x="432" y="26"/>
                      </a:lnTo>
                      <a:lnTo>
                        <a:pt x="432" y="24"/>
                      </a:lnTo>
                      <a:lnTo>
                        <a:pt x="432" y="23"/>
                      </a:lnTo>
                      <a:lnTo>
                        <a:pt x="431" y="22"/>
                      </a:lnTo>
                      <a:lnTo>
                        <a:pt x="431" y="21"/>
                      </a:lnTo>
                      <a:lnTo>
                        <a:pt x="431" y="19"/>
                      </a:lnTo>
                      <a:lnTo>
                        <a:pt x="432" y="18"/>
                      </a:lnTo>
                      <a:lnTo>
                        <a:pt x="433" y="17"/>
                      </a:lnTo>
                      <a:lnTo>
                        <a:pt x="434" y="17"/>
                      </a:lnTo>
                      <a:lnTo>
                        <a:pt x="434" y="16"/>
                      </a:lnTo>
                      <a:lnTo>
                        <a:pt x="436" y="16"/>
                      </a:lnTo>
                      <a:lnTo>
                        <a:pt x="436" y="15"/>
                      </a:lnTo>
                      <a:lnTo>
                        <a:pt x="437" y="13"/>
                      </a:lnTo>
                      <a:lnTo>
                        <a:pt x="436" y="12"/>
                      </a:lnTo>
                      <a:lnTo>
                        <a:pt x="437" y="11"/>
                      </a:lnTo>
                      <a:lnTo>
                        <a:pt x="437" y="10"/>
                      </a:lnTo>
                      <a:lnTo>
                        <a:pt x="436" y="6"/>
                      </a:lnTo>
                      <a:lnTo>
                        <a:pt x="436" y="3"/>
                      </a:lnTo>
                      <a:lnTo>
                        <a:pt x="436" y="0"/>
                      </a:lnTo>
                      <a:lnTo>
                        <a:pt x="437" y="0"/>
                      </a:lnTo>
                      <a:lnTo>
                        <a:pt x="439" y="1"/>
                      </a:lnTo>
                      <a:lnTo>
                        <a:pt x="441" y="1"/>
                      </a:lnTo>
                      <a:lnTo>
                        <a:pt x="442" y="1"/>
                      </a:lnTo>
                      <a:lnTo>
                        <a:pt x="442" y="0"/>
                      </a:lnTo>
                      <a:lnTo>
                        <a:pt x="443" y="0"/>
                      </a:lnTo>
                      <a:lnTo>
                        <a:pt x="444" y="0"/>
                      </a:lnTo>
                      <a:lnTo>
                        <a:pt x="444" y="1"/>
                      </a:lnTo>
                      <a:lnTo>
                        <a:pt x="445" y="1"/>
                      </a:lnTo>
                      <a:lnTo>
                        <a:pt x="445" y="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tx2">
                      <a:alpha val="2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mn-MN" sz="1400">
                    <a:latin typeface="Roboto Condensed" panose="02000000000000000000" pitchFamily="2" charset="0"/>
                    <a:ea typeface="Roboto Condensed" panose="02000000000000000000" pitchFamily="2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5" name="Freeform 47">
                  <a:extLst>
                    <a:ext uri="{FF2B5EF4-FFF2-40B4-BE49-F238E27FC236}">
                      <a16:creationId xmlns:a16="http://schemas.microsoft.com/office/drawing/2014/main" id="{661109DD-1759-23E1-637F-49A2339885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54395" y="2211013"/>
                  <a:ext cx="1420267" cy="1297089"/>
                </a:xfrm>
                <a:custGeom>
                  <a:avLst/>
                  <a:gdLst>
                    <a:gd name="T0" fmla="*/ 554 w 1092"/>
                    <a:gd name="T1" fmla="*/ 20 h 960"/>
                    <a:gd name="T2" fmla="*/ 573 w 1092"/>
                    <a:gd name="T3" fmla="*/ 14 h 960"/>
                    <a:gd name="T4" fmla="*/ 594 w 1092"/>
                    <a:gd name="T5" fmla="*/ 22 h 960"/>
                    <a:gd name="T6" fmla="*/ 615 w 1092"/>
                    <a:gd name="T7" fmla="*/ 36 h 960"/>
                    <a:gd name="T8" fmla="*/ 633 w 1092"/>
                    <a:gd name="T9" fmla="*/ 56 h 960"/>
                    <a:gd name="T10" fmla="*/ 657 w 1092"/>
                    <a:gd name="T11" fmla="*/ 44 h 960"/>
                    <a:gd name="T12" fmla="*/ 669 w 1092"/>
                    <a:gd name="T13" fmla="*/ 58 h 960"/>
                    <a:gd name="T14" fmla="*/ 687 w 1092"/>
                    <a:gd name="T15" fmla="*/ 54 h 960"/>
                    <a:gd name="T16" fmla="*/ 716 w 1092"/>
                    <a:gd name="T17" fmla="*/ 61 h 960"/>
                    <a:gd name="T18" fmla="*/ 729 w 1092"/>
                    <a:gd name="T19" fmla="*/ 74 h 960"/>
                    <a:gd name="T20" fmla="*/ 750 w 1092"/>
                    <a:gd name="T21" fmla="*/ 90 h 960"/>
                    <a:gd name="T22" fmla="*/ 730 w 1092"/>
                    <a:gd name="T23" fmla="*/ 243 h 960"/>
                    <a:gd name="T24" fmla="*/ 866 w 1092"/>
                    <a:gd name="T25" fmla="*/ 316 h 960"/>
                    <a:gd name="T26" fmla="*/ 1043 w 1092"/>
                    <a:gd name="T27" fmla="*/ 303 h 960"/>
                    <a:gd name="T28" fmla="*/ 1060 w 1092"/>
                    <a:gd name="T29" fmla="*/ 302 h 960"/>
                    <a:gd name="T30" fmla="*/ 1081 w 1092"/>
                    <a:gd name="T31" fmla="*/ 300 h 960"/>
                    <a:gd name="T32" fmla="*/ 1085 w 1092"/>
                    <a:gd name="T33" fmla="*/ 394 h 960"/>
                    <a:gd name="T34" fmla="*/ 1065 w 1092"/>
                    <a:gd name="T35" fmla="*/ 435 h 960"/>
                    <a:gd name="T36" fmla="*/ 1060 w 1092"/>
                    <a:gd name="T37" fmla="*/ 515 h 960"/>
                    <a:gd name="T38" fmla="*/ 914 w 1092"/>
                    <a:gd name="T39" fmla="*/ 567 h 960"/>
                    <a:gd name="T40" fmla="*/ 893 w 1092"/>
                    <a:gd name="T41" fmla="*/ 624 h 960"/>
                    <a:gd name="T42" fmla="*/ 884 w 1092"/>
                    <a:gd name="T43" fmla="*/ 650 h 960"/>
                    <a:gd name="T44" fmla="*/ 889 w 1092"/>
                    <a:gd name="T45" fmla="*/ 674 h 960"/>
                    <a:gd name="T46" fmla="*/ 884 w 1092"/>
                    <a:gd name="T47" fmla="*/ 781 h 960"/>
                    <a:gd name="T48" fmla="*/ 804 w 1092"/>
                    <a:gd name="T49" fmla="*/ 840 h 960"/>
                    <a:gd name="T50" fmla="*/ 718 w 1092"/>
                    <a:gd name="T51" fmla="*/ 922 h 960"/>
                    <a:gd name="T52" fmla="*/ 706 w 1092"/>
                    <a:gd name="T53" fmla="*/ 939 h 960"/>
                    <a:gd name="T54" fmla="*/ 689 w 1092"/>
                    <a:gd name="T55" fmla="*/ 955 h 960"/>
                    <a:gd name="T56" fmla="*/ 518 w 1092"/>
                    <a:gd name="T57" fmla="*/ 866 h 960"/>
                    <a:gd name="T58" fmla="*/ 481 w 1092"/>
                    <a:gd name="T59" fmla="*/ 732 h 960"/>
                    <a:gd name="T60" fmla="*/ 461 w 1092"/>
                    <a:gd name="T61" fmla="*/ 721 h 960"/>
                    <a:gd name="T62" fmla="*/ 366 w 1092"/>
                    <a:gd name="T63" fmla="*/ 652 h 960"/>
                    <a:gd name="T64" fmla="*/ 339 w 1092"/>
                    <a:gd name="T65" fmla="*/ 646 h 960"/>
                    <a:gd name="T66" fmla="*/ 313 w 1092"/>
                    <a:gd name="T67" fmla="*/ 648 h 960"/>
                    <a:gd name="T68" fmla="*/ 303 w 1092"/>
                    <a:gd name="T69" fmla="*/ 625 h 960"/>
                    <a:gd name="T70" fmla="*/ 281 w 1092"/>
                    <a:gd name="T71" fmla="*/ 616 h 960"/>
                    <a:gd name="T72" fmla="*/ 258 w 1092"/>
                    <a:gd name="T73" fmla="*/ 610 h 960"/>
                    <a:gd name="T74" fmla="*/ 228 w 1092"/>
                    <a:gd name="T75" fmla="*/ 607 h 960"/>
                    <a:gd name="T76" fmla="*/ 203 w 1092"/>
                    <a:gd name="T77" fmla="*/ 596 h 960"/>
                    <a:gd name="T78" fmla="*/ 179 w 1092"/>
                    <a:gd name="T79" fmla="*/ 586 h 960"/>
                    <a:gd name="T80" fmla="*/ 164 w 1092"/>
                    <a:gd name="T81" fmla="*/ 565 h 960"/>
                    <a:gd name="T82" fmla="*/ 43 w 1092"/>
                    <a:gd name="T83" fmla="*/ 572 h 960"/>
                    <a:gd name="T84" fmla="*/ 21 w 1092"/>
                    <a:gd name="T85" fmla="*/ 549 h 960"/>
                    <a:gd name="T86" fmla="*/ 9 w 1092"/>
                    <a:gd name="T87" fmla="*/ 533 h 960"/>
                    <a:gd name="T88" fmla="*/ 4 w 1092"/>
                    <a:gd name="T89" fmla="*/ 513 h 960"/>
                    <a:gd name="T90" fmla="*/ 5 w 1092"/>
                    <a:gd name="T91" fmla="*/ 502 h 960"/>
                    <a:gd name="T92" fmla="*/ 7 w 1092"/>
                    <a:gd name="T93" fmla="*/ 490 h 960"/>
                    <a:gd name="T94" fmla="*/ 6 w 1092"/>
                    <a:gd name="T95" fmla="*/ 480 h 960"/>
                    <a:gd name="T96" fmla="*/ 25 w 1092"/>
                    <a:gd name="T97" fmla="*/ 466 h 960"/>
                    <a:gd name="T98" fmla="*/ 42 w 1092"/>
                    <a:gd name="T99" fmla="*/ 436 h 960"/>
                    <a:gd name="T100" fmla="*/ 54 w 1092"/>
                    <a:gd name="T101" fmla="*/ 419 h 960"/>
                    <a:gd name="T102" fmla="*/ 64 w 1092"/>
                    <a:gd name="T103" fmla="*/ 394 h 960"/>
                    <a:gd name="T104" fmla="*/ 45 w 1092"/>
                    <a:gd name="T105" fmla="*/ 375 h 960"/>
                    <a:gd name="T106" fmla="*/ 139 w 1092"/>
                    <a:gd name="T107" fmla="*/ 312 h 960"/>
                    <a:gd name="T108" fmla="*/ 287 w 1092"/>
                    <a:gd name="T109" fmla="*/ 342 h 960"/>
                    <a:gd name="T110" fmla="*/ 382 w 1092"/>
                    <a:gd name="T111" fmla="*/ 327 h 960"/>
                    <a:gd name="T112" fmla="*/ 479 w 1092"/>
                    <a:gd name="T113" fmla="*/ 211 h 960"/>
                    <a:gd name="T114" fmla="*/ 447 w 1092"/>
                    <a:gd name="T115" fmla="*/ 108 h 960"/>
                    <a:gd name="T116" fmla="*/ 471 w 1092"/>
                    <a:gd name="T117" fmla="*/ 28 h 960"/>
                    <a:gd name="T118" fmla="*/ 496 w 1092"/>
                    <a:gd name="T119" fmla="*/ 18 h 960"/>
                    <a:gd name="T120" fmla="*/ 522 w 1092"/>
                    <a:gd name="T121" fmla="*/ 20 h 960"/>
                    <a:gd name="T122" fmla="*/ 529 w 1092"/>
                    <a:gd name="T123" fmla="*/ 1 h 9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092" h="960">
                      <a:moveTo>
                        <a:pt x="539" y="0"/>
                      </a:moveTo>
                      <a:lnTo>
                        <a:pt x="540" y="0"/>
                      </a:lnTo>
                      <a:lnTo>
                        <a:pt x="541" y="1"/>
                      </a:lnTo>
                      <a:lnTo>
                        <a:pt x="541" y="2"/>
                      </a:lnTo>
                      <a:lnTo>
                        <a:pt x="542" y="2"/>
                      </a:lnTo>
                      <a:lnTo>
                        <a:pt x="544" y="4"/>
                      </a:lnTo>
                      <a:lnTo>
                        <a:pt x="545" y="5"/>
                      </a:lnTo>
                      <a:lnTo>
                        <a:pt x="546" y="6"/>
                      </a:lnTo>
                      <a:lnTo>
                        <a:pt x="547" y="6"/>
                      </a:lnTo>
                      <a:lnTo>
                        <a:pt x="547" y="7"/>
                      </a:lnTo>
                      <a:lnTo>
                        <a:pt x="547" y="9"/>
                      </a:lnTo>
                      <a:lnTo>
                        <a:pt x="546" y="9"/>
                      </a:lnTo>
                      <a:lnTo>
                        <a:pt x="546" y="10"/>
                      </a:lnTo>
                      <a:lnTo>
                        <a:pt x="545" y="10"/>
                      </a:lnTo>
                      <a:lnTo>
                        <a:pt x="546" y="11"/>
                      </a:lnTo>
                      <a:lnTo>
                        <a:pt x="546" y="12"/>
                      </a:lnTo>
                      <a:lnTo>
                        <a:pt x="546" y="14"/>
                      </a:lnTo>
                      <a:lnTo>
                        <a:pt x="547" y="14"/>
                      </a:lnTo>
                      <a:lnTo>
                        <a:pt x="549" y="14"/>
                      </a:lnTo>
                      <a:lnTo>
                        <a:pt x="550" y="14"/>
                      </a:lnTo>
                      <a:lnTo>
                        <a:pt x="550" y="15"/>
                      </a:lnTo>
                      <a:lnTo>
                        <a:pt x="551" y="16"/>
                      </a:lnTo>
                      <a:lnTo>
                        <a:pt x="551" y="17"/>
                      </a:lnTo>
                      <a:lnTo>
                        <a:pt x="552" y="17"/>
                      </a:lnTo>
                      <a:lnTo>
                        <a:pt x="554" y="18"/>
                      </a:lnTo>
                      <a:lnTo>
                        <a:pt x="554" y="20"/>
                      </a:lnTo>
                      <a:lnTo>
                        <a:pt x="555" y="20"/>
                      </a:lnTo>
                      <a:lnTo>
                        <a:pt x="555" y="21"/>
                      </a:lnTo>
                      <a:lnTo>
                        <a:pt x="555" y="22"/>
                      </a:lnTo>
                      <a:lnTo>
                        <a:pt x="556" y="22"/>
                      </a:lnTo>
                      <a:lnTo>
                        <a:pt x="557" y="22"/>
                      </a:lnTo>
                      <a:lnTo>
                        <a:pt x="558" y="21"/>
                      </a:lnTo>
                      <a:lnTo>
                        <a:pt x="560" y="21"/>
                      </a:lnTo>
                      <a:lnTo>
                        <a:pt x="561" y="20"/>
                      </a:lnTo>
                      <a:lnTo>
                        <a:pt x="561" y="18"/>
                      </a:lnTo>
                      <a:lnTo>
                        <a:pt x="561" y="17"/>
                      </a:lnTo>
                      <a:lnTo>
                        <a:pt x="562" y="17"/>
                      </a:lnTo>
                      <a:lnTo>
                        <a:pt x="563" y="16"/>
                      </a:lnTo>
                      <a:lnTo>
                        <a:pt x="563" y="15"/>
                      </a:lnTo>
                      <a:lnTo>
                        <a:pt x="565" y="15"/>
                      </a:lnTo>
                      <a:lnTo>
                        <a:pt x="565" y="14"/>
                      </a:lnTo>
                      <a:lnTo>
                        <a:pt x="566" y="14"/>
                      </a:lnTo>
                      <a:lnTo>
                        <a:pt x="566" y="15"/>
                      </a:lnTo>
                      <a:lnTo>
                        <a:pt x="566" y="14"/>
                      </a:lnTo>
                      <a:lnTo>
                        <a:pt x="567" y="14"/>
                      </a:lnTo>
                      <a:lnTo>
                        <a:pt x="568" y="14"/>
                      </a:lnTo>
                      <a:lnTo>
                        <a:pt x="569" y="14"/>
                      </a:lnTo>
                      <a:lnTo>
                        <a:pt x="571" y="14"/>
                      </a:lnTo>
                      <a:lnTo>
                        <a:pt x="571" y="12"/>
                      </a:lnTo>
                      <a:lnTo>
                        <a:pt x="571" y="14"/>
                      </a:lnTo>
                      <a:lnTo>
                        <a:pt x="572" y="14"/>
                      </a:lnTo>
                      <a:lnTo>
                        <a:pt x="573" y="14"/>
                      </a:lnTo>
                      <a:lnTo>
                        <a:pt x="573" y="12"/>
                      </a:lnTo>
                      <a:lnTo>
                        <a:pt x="573" y="14"/>
                      </a:lnTo>
                      <a:lnTo>
                        <a:pt x="574" y="14"/>
                      </a:lnTo>
                      <a:lnTo>
                        <a:pt x="576" y="14"/>
                      </a:lnTo>
                      <a:lnTo>
                        <a:pt x="576" y="15"/>
                      </a:lnTo>
                      <a:lnTo>
                        <a:pt x="577" y="15"/>
                      </a:lnTo>
                      <a:lnTo>
                        <a:pt x="577" y="16"/>
                      </a:lnTo>
                      <a:lnTo>
                        <a:pt x="577" y="17"/>
                      </a:lnTo>
                      <a:lnTo>
                        <a:pt x="578" y="17"/>
                      </a:lnTo>
                      <a:lnTo>
                        <a:pt x="578" y="18"/>
                      </a:lnTo>
                      <a:lnTo>
                        <a:pt x="579" y="18"/>
                      </a:lnTo>
                      <a:lnTo>
                        <a:pt x="579" y="20"/>
                      </a:lnTo>
                      <a:lnTo>
                        <a:pt x="581" y="20"/>
                      </a:lnTo>
                      <a:lnTo>
                        <a:pt x="582" y="20"/>
                      </a:lnTo>
                      <a:lnTo>
                        <a:pt x="582" y="21"/>
                      </a:lnTo>
                      <a:lnTo>
                        <a:pt x="583" y="21"/>
                      </a:lnTo>
                      <a:lnTo>
                        <a:pt x="584" y="21"/>
                      </a:lnTo>
                      <a:lnTo>
                        <a:pt x="585" y="21"/>
                      </a:lnTo>
                      <a:lnTo>
                        <a:pt x="587" y="21"/>
                      </a:lnTo>
                      <a:lnTo>
                        <a:pt x="588" y="21"/>
                      </a:lnTo>
                      <a:lnTo>
                        <a:pt x="589" y="21"/>
                      </a:lnTo>
                      <a:lnTo>
                        <a:pt x="590" y="21"/>
                      </a:lnTo>
                      <a:lnTo>
                        <a:pt x="592" y="21"/>
                      </a:lnTo>
                      <a:lnTo>
                        <a:pt x="592" y="22"/>
                      </a:lnTo>
                      <a:lnTo>
                        <a:pt x="593" y="22"/>
                      </a:lnTo>
                      <a:lnTo>
                        <a:pt x="594" y="22"/>
                      </a:lnTo>
                      <a:lnTo>
                        <a:pt x="595" y="22"/>
                      </a:lnTo>
                      <a:lnTo>
                        <a:pt x="596" y="23"/>
                      </a:lnTo>
                      <a:lnTo>
                        <a:pt x="598" y="23"/>
                      </a:lnTo>
                      <a:lnTo>
                        <a:pt x="598" y="25"/>
                      </a:lnTo>
                      <a:lnTo>
                        <a:pt x="599" y="26"/>
                      </a:lnTo>
                      <a:lnTo>
                        <a:pt x="600" y="25"/>
                      </a:lnTo>
                      <a:lnTo>
                        <a:pt x="601" y="25"/>
                      </a:lnTo>
                      <a:lnTo>
                        <a:pt x="603" y="25"/>
                      </a:lnTo>
                      <a:lnTo>
                        <a:pt x="604" y="26"/>
                      </a:lnTo>
                      <a:lnTo>
                        <a:pt x="605" y="26"/>
                      </a:lnTo>
                      <a:lnTo>
                        <a:pt x="606" y="27"/>
                      </a:lnTo>
                      <a:lnTo>
                        <a:pt x="606" y="28"/>
                      </a:lnTo>
                      <a:lnTo>
                        <a:pt x="606" y="29"/>
                      </a:lnTo>
                      <a:lnTo>
                        <a:pt x="608" y="31"/>
                      </a:lnTo>
                      <a:lnTo>
                        <a:pt x="608" y="32"/>
                      </a:lnTo>
                      <a:lnTo>
                        <a:pt x="609" y="32"/>
                      </a:lnTo>
                      <a:lnTo>
                        <a:pt x="610" y="32"/>
                      </a:lnTo>
                      <a:lnTo>
                        <a:pt x="611" y="32"/>
                      </a:lnTo>
                      <a:lnTo>
                        <a:pt x="611" y="33"/>
                      </a:lnTo>
                      <a:lnTo>
                        <a:pt x="612" y="33"/>
                      </a:lnTo>
                      <a:lnTo>
                        <a:pt x="612" y="34"/>
                      </a:lnTo>
                      <a:lnTo>
                        <a:pt x="612" y="36"/>
                      </a:lnTo>
                      <a:lnTo>
                        <a:pt x="611" y="36"/>
                      </a:lnTo>
                      <a:lnTo>
                        <a:pt x="612" y="36"/>
                      </a:lnTo>
                      <a:lnTo>
                        <a:pt x="614" y="36"/>
                      </a:lnTo>
                      <a:lnTo>
                        <a:pt x="615" y="36"/>
                      </a:lnTo>
                      <a:lnTo>
                        <a:pt x="616" y="36"/>
                      </a:lnTo>
                      <a:lnTo>
                        <a:pt x="617" y="37"/>
                      </a:lnTo>
                      <a:lnTo>
                        <a:pt x="617" y="39"/>
                      </a:lnTo>
                      <a:lnTo>
                        <a:pt x="617" y="41"/>
                      </a:lnTo>
                      <a:lnTo>
                        <a:pt x="619" y="41"/>
                      </a:lnTo>
                      <a:lnTo>
                        <a:pt x="619" y="42"/>
                      </a:lnTo>
                      <a:lnTo>
                        <a:pt x="619" y="43"/>
                      </a:lnTo>
                      <a:lnTo>
                        <a:pt x="617" y="44"/>
                      </a:lnTo>
                      <a:lnTo>
                        <a:pt x="619" y="45"/>
                      </a:lnTo>
                      <a:lnTo>
                        <a:pt x="619" y="47"/>
                      </a:lnTo>
                      <a:lnTo>
                        <a:pt x="621" y="48"/>
                      </a:lnTo>
                      <a:lnTo>
                        <a:pt x="621" y="49"/>
                      </a:lnTo>
                      <a:lnTo>
                        <a:pt x="622" y="49"/>
                      </a:lnTo>
                      <a:lnTo>
                        <a:pt x="623" y="50"/>
                      </a:lnTo>
                      <a:lnTo>
                        <a:pt x="625" y="50"/>
                      </a:lnTo>
                      <a:lnTo>
                        <a:pt x="625" y="52"/>
                      </a:lnTo>
                      <a:lnTo>
                        <a:pt x="625" y="53"/>
                      </a:lnTo>
                      <a:lnTo>
                        <a:pt x="626" y="53"/>
                      </a:lnTo>
                      <a:lnTo>
                        <a:pt x="626" y="54"/>
                      </a:lnTo>
                      <a:lnTo>
                        <a:pt x="627" y="54"/>
                      </a:lnTo>
                      <a:lnTo>
                        <a:pt x="628" y="55"/>
                      </a:lnTo>
                      <a:lnTo>
                        <a:pt x="630" y="55"/>
                      </a:lnTo>
                      <a:lnTo>
                        <a:pt x="630" y="56"/>
                      </a:lnTo>
                      <a:lnTo>
                        <a:pt x="631" y="56"/>
                      </a:lnTo>
                      <a:lnTo>
                        <a:pt x="632" y="56"/>
                      </a:lnTo>
                      <a:lnTo>
                        <a:pt x="633" y="56"/>
                      </a:lnTo>
                      <a:lnTo>
                        <a:pt x="633" y="55"/>
                      </a:lnTo>
                      <a:lnTo>
                        <a:pt x="635" y="55"/>
                      </a:lnTo>
                      <a:lnTo>
                        <a:pt x="636" y="54"/>
                      </a:lnTo>
                      <a:lnTo>
                        <a:pt x="637" y="53"/>
                      </a:lnTo>
                      <a:lnTo>
                        <a:pt x="638" y="52"/>
                      </a:lnTo>
                      <a:lnTo>
                        <a:pt x="638" y="50"/>
                      </a:lnTo>
                      <a:lnTo>
                        <a:pt x="638" y="49"/>
                      </a:lnTo>
                      <a:lnTo>
                        <a:pt x="639" y="48"/>
                      </a:lnTo>
                      <a:lnTo>
                        <a:pt x="641" y="47"/>
                      </a:lnTo>
                      <a:lnTo>
                        <a:pt x="642" y="47"/>
                      </a:lnTo>
                      <a:lnTo>
                        <a:pt x="643" y="45"/>
                      </a:lnTo>
                      <a:lnTo>
                        <a:pt x="644" y="45"/>
                      </a:lnTo>
                      <a:lnTo>
                        <a:pt x="646" y="45"/>
                      </a:lnTo>
                      <a:lnTo>
                        <a:pt x="646" y="44"/>
                      </a:lnTo>
                      <a:lnTo>
                        <a:pt x="647" y="43"/>
                      </a:lnTo>
                      <a:lnTo>
                        <a:pt x="648" y="41"/>
                      </a:lnTo>
                      <a:lnTo>
                        <a:pt x="649" y="41"/>
                      </a:lnTo>
                      <a:lnTo>
                        <a:pt x="650" y="41"/>
                      </a:lnTo>
                      <a:lnTo>
                        <a:pt x="652" y="41"/>
                      </a:lnTo>
                      <a:lnTo>
                        <a:pt x="653" y="41"/>
                      </a:lnTo>
                      <a:lnTo>
                        <a:pt x="654" y="41"/>
                      </a:lnTo>
                      <a:lnTo>
                        <a:pt x="654" y="42"/>
                      </a:lnTo>
                      <a:lnTo>
                        <a:pt x="655" y="42"/>
                      </a:lnTo>
                      <a:lnTo>
                        <a:pt x="655" y="43"/>
                      </a:lnTo>
                      <a:lnTo>
                        <a:pt x="657" y="43"/>
                      </a:lnTo>
                      <a:lnTo>
                        <a:pt x="657" y="44"/>
                      </a:lnTo>
                      <a:lnTo>
                        <a:pt x="657" y="45"/>
                      </a:lnTo>
                      <a:lnTo>
                        <a:pt x="657" y="47"/>
                      </a:lnTo>
                      <a:lnTo>
                        <a:pt x="657" y="48"/>
                      </a:lnTo>
                      <a:lnTo>
                        <a:pt x="658" y="48"/>
                      </a:lnTo>
                      <a:lnTo>
                        <a:pt x="658" y="49"/>
                      </a:lnTo>
                      <a:lnTo>
                        <a:pt x="658" y="50"/>
                      </a:lnTo>
                      <a:lnTo>
                        <a:pt x="659" y="52"/>
                      </a:lnTo>
                      <a:lnTo>
                        <a:pt x="658" y="52"/>
                      </a:lnTo>
                      <a:lnTo>
                        <a:pt x="659" y="52"/>
                      </a:lnTo>
                      <a:lnTo>
                        <a:pt x="659" y="53"/>
                      </a:lnTo>
                      <a:lnTo>
                        <a:pt x="659" y="54"/>
                      </a:lnTo>
                      <a:lnTo>
                        <a:pt x="659" y="55"/>
                      </a:lnTo>
                      <a:lnTo>
                        <a:pt x="659" y="56"/>
                      </a:lnTo>
                      <a:lnTo>
                        <a:pt x="659" y="58"/>
                      </a:lnTo>
                      <a:lnTo>
                        <a:pt x="660" y="58"/>
                      </a:lnTo>
                      <a:lnTo>
                        <a:pt x="660" y="59"/>
                      </a:lnTo>
                      <a:lnTo>
                        <a:pt x="662" y="59"/>
                      </a:lnTo>
                      <a:lnTo>
                        <a:pt x="662" y="60"/>
                      </a:lnTo>
                      <a:lnTo>
                        <a:pt x="663" y="60"/>
                      </a:lnTo>
                      <a:lnTo>
                        <a:pt x="663" y="59"/>
                      </a:lnTo>
                      <a:lnTo>
                        <a:pt x="664" y="59"/>
                      </a:lnTo>
                      <a:lnTo>
                        <a:pt x="665" y="59"/>
                      </a:lnTo>
                      <a:lnTo>
                        <a:pt x="666" y="59"/>
                      </a:lnTo>
                      <a:lnTo>
                        <a:pt x="666" y="58"/>
                      </a:lnTo>
                      <a:lnTo>
                        <a:pt x="668" y="58"/>
                      </a:lnTo>
                      <a:lnTo>
                        <a:pt x="669" y="58"/>
                      </a:lnTo>
                      <a:lnTo>
                        <a:pt x="669" y="56"/>
                      </a:lnTo>
                      <a:lnTo>
                        <a:pt x="670" y="55"/>
                      </a:lnTo>
                      <a:lnTo>
                        <a:pt x="671" y="55"/>
                      </a:lnTo>
                      <a:lnTo>
                        <a:pt x="673" y="55"/>
                      </a:lnTo>
                      <a:lnTo>
                        <a:pt x="674" y="55"/>
                      </a:lnTo>
                      <a:lnTo>
                        <a:pt x="674" y="54"/>
                      </a:lnTo>
                      <a:lnTo>
                        <a:pt x="675" y="53"/>
                      </a:lnTo>
                      <a:lnTo>
                        <a:pt x="676" y="53"/>
                      </a:lnTo>
                      <a:lnTo>
                        <a:pt x="676" y="52"/>
                      </a:lnTo>
                      <a:lnTo>
                        <a:pt x="677" y="52"/>
                      </a:lnTo>
                      <a:lnTo>
                        <a:pt x="677" y="50"/>
                      </a:lnTo>
                      <a:lnTo>
                        <a:pt x="679" y="50"/>
                      </a:lnTo>
                      <a:lnTo>
                        <a:pt x="679" y="49"/>
                      </a:lnTo>
                      <a:lnTo>
                        <a:pt x="680" y="49"/>
                      </a:lnTo>
                      <a:lnTo>
                        <a:pt x="681" y="49"/>
                      </a:lnTo>
                      <a:lnTo>
                        <a:pt x="681" y="48"/>
                      </a:lnTo>
                      <a:lnTo>
                        <a:pt x="682" y="48"/>
                      </a:lnTo>
                      <a:lnTo>
                        <a:pt x="682" y="49"/>
                      </a:lnTo>
                      <a:lnTo>
                        <a:pt x="684" y="49"/>
                      </a:lnTo>
                      <a:lnTo>
                        <a:pt x="684" y="50"/>
                      </a:lnTo>
                      <a:lnTo>
                        <a:pt x="685" y="50"/>
                      </a:lnTo>
                      <a:lnTo>
                        <a:pt x="685" y="52"/>
                      </a:lnTo>
                      <a:lnTo>
                        <a:pt x="685" y="53"/>
                      </a:lnTo>
                      <a:lnTo>
                        <a:pt x="685" y="54"/>
                      </a:lnTo>
                      <a:lnTo>
                        <a:pt x="686" y="54"/>
                      </a:lnTo>
                      <a:lnTo>
                        <a:pt x="687" y="54"/>
                      </a:lnTo>
                      <a:lnTo>
                        <a:pt x="689" y="54"/>
                      </a:lnTo>
                      <a:lnTo>
                        <a:pt x="690" y="54"/>
                      </a:lnTo>
                      <a:lnTo>
                        <a:pt x="691" y="54"/>
                      </a:lnTo>
                      <a:lnTo>
                        <a:pt x="692" y="54"/>
                      </a:lnTo>
                      <a:lnTo>
                        <a:pt x="693" y="54"/>
                      </a:lnTo>
                      <a:lnTo>
                        <a:pt x="695" y="54"/>
                      </a:lnTo>
                      <a:lnTo>
                        <a:pt x="696" y="54"/>
                      </a:lnTo>
                      <a:lnTo>
                        <a:pt x="701" y="55"/>
                      </a:lnTo>
                      <a:lnTo>
                        <a:pt x="700" y="55"/>
                      </a:lnTo>
                      <a:lnTo>
                        <a:pt x="701" y="55"/>
                      </a:lnTo>
                      <a:lnTo>
                        <a:pt x="701" y="56"/>
                      </a:lnTo>
                      <a:lnTo>
                        <a:pt x="702" y="56"/>
                      </a:lnTo>
                      <a:lnTo>
                        <a:pt x="703" y="58"/>
                      </a:lnTo>
                      <a:lnTo>
                        <a:pt x="703" y="59"/>
                      </a:lnTo>
                      <a:lnTo>
                        <a:pt x="704" y="59"/>
                      </a:lnTo>
                      <a:lnTo>
                        <a:pt x="706" y="60"/>
                      </a:lnTo>
                      <a:lnTo>
                        <a:pt x="707" y="60"/>
                      </a:lnTo>
                      <a:lnTo>
                        <a:pt x="708" y="60"/>
                      </a:lnTo>
                      <a:lnTo>
                        <a:pt x="709" y="60"/>
                      </a:lnTo>
                      <a:lnTo>
                        <a:pt x="711" y="59"/>
                      </a:lnTo>
                      <a:lnTo>
                        <a:pt x="711" y="60"/>
                      </a:lnTo>
                      <a:lnTo>
                        <a:pt x="712" y="60"/>
                      </a:lnTo>
                      <a:lnTo>
                        <a:pt x="713" y="60"/>
                      </a:lnTo>
                      <a:lnTo>
                        <a:pt x="714" y="60"/>
                      </a:lnTo>
                      <a:lnTo>
                        <a:pt x="714" y="61"/>
                      </a:lnTo>
                      <a:lnTo>
                        <a:pt x="716" y="61"/>
                      </a:lnTo>
                      <a:lnTo>
                        <a:pt x="716" y="60"/>
                      </a:lnTo>
                      <a:lnTo>
                        <a:pt x="717" y="60"/>
                      </a:lnTo>
                      <a:lnTo>
                        <a:pt x="717" y="61"/>
                      </a:lnTo>
                      <a:lnTo>
                        <a:pt x="718" y="61"/>
                      </a:lnTo>
                      <a:lnTo>
                        <a:pt x="719" y="61"/>
                      </a:lnTo>
                      <a:lnTo>
                        <a:pt x="720" y="61"/>
                      </a:lnTo>
                      <a:lnTo>
                        <a:pt x="720" y="63"/>
                      </a:lnTo>
                      <a:lnTo>
                        <a:pt x="722" y="63"/>
                      </a:lnTo>
                      <a:lnTo>
                        <a:pt x="723" y="63"/>
                      </a:lnTo>
                      <a:lnTo>
                        <a:pt x="724" y="63"/>
                      </a:lnTo>
                      <a:lnTo>
                        <a:pt x="725" y="63"/>
                      </a:lnTo>
                      <a:lnTo>
                        <a:pt x="727" y="63"/>
                      </a:lnTo>
                      <a:lnTo>
                        <a:pt x="728" y="63"/>
                      </a:lnTo>
                      <a:lnTo>
                        <a:pt x="729" y="64"/>
                      </a:lnTo>
                      <a:lnTo>
                        <a:pt x="730" y="63"/>
                      </a:lnTo>
                      <a:lnTo>
                        <a:pt x="730" y="64"/>
                      </a:lnTo>
                      <a:lnTo>
                        <a:pt x="730" y="65"/>
                      </a:lnTo>
                      <a:lnTo>
                        <a:pt x="730" y="66"/>
                      </a:lnTo>
                      <a:lnTo>
                        <a:pt x="730" y="68"/>
                      </a:lnTo>
                      <a:lnTo>
                        <a:pt x="730" y="69"/>
                      </a:lnTo>
                      <a:lnTo>
                        <a:pt x="729" y="70"/>
                      </a:lnTo>
                      <a:lnTo>
                        <a:pt x="729" y="71"/>
                      </a:lnTo>
                      <a:lnTo>
                        <a:pt x="730" y="71"/>
                      </a:lnTo>
                      <a:lnTo>
                        <a:pt x="729" y="72"/>
                      </a:lnTo>
                      <a:lnTo>
                        <a:pt x="730" y="72"/>
                      </a:lnTo>
                      <a:lnTo>
                        <a:pt x="729" y="74"/>
                      </a:lnTo>
                      <a:lnTo>
                        <a:pt x="730" y="74"/>
                      </a:lnTo>
                      <a:lnTo>
                        <a:pt x="730" y="75"/>
                      </a:lnTo>
                      <a:lnTo>
                        <a:pt x="730" y="76"/>
                      </a:lnTo>
                      <a:lnTo>
                        <a:pt x="730" y="77"/>
                      </a:lnTo>
                      <a:lnTo>
                        <a:pt x="731" y="77"/>
                      </a:lnTo>
                      <a:lnTo>
                        <a:pt x="731" y="79"/>
                      </a:lnTo>
                      <a:lnTo>
                        <a:pt x="730" y="79"/>
                      </a:lnTo>
                      <a:lnTo>
                        <a:pt x="731" y="80"/>
                      </a:lnTo>
                      <a:lnTo>
                        <a:pt x="733" y="80"/>
                      </a:lnTo>
                      <a:lnTo>
                        <a:pt x="734" y="80"/>
                      </a:lnTo>
                      <a:lnTo>
                        <a:pt x="735" y="80"/>
                      </a:lnTo>
                      <a:lnTo>
                        <a:pt x="736" y="80"/>
                      </a:lnTo>
                      <a:lnTo>
                        <a:pt x="738" y="80"/>
                      </a:lnTo>
                      <a:lnTo>
                        <a:pt x="738" y="81"/>
                      </a:lnTo>
                      <a:lnTo>
                        <a:pt x="739" y="81"/>
                      </a:lnTo>
                      <a:lnTo>
                        <a:pt x="740" y="82"/>
                      </a:lnTo>
                      <a:lnTo>
                        <a:pt x="741" y="83"/>
                      </a:lnTo>
                      <a:lnTo>
                        <a:pt x="743" y="83"/>
                      </a:lnTo>
                      <a:lnTo>
                        <a:pt x="744" y="83"/>
                      </a:lnTo>
                      <a:lnTo>
                        <a:pt x="745" y="83"/>
                      </a:lnTo>
                      <a:lnTo>
                        <a:pt x="749" y="85"/>
                      </a:lnTo>
                      <a:lnTo>
                        <a:pt x="750" y="85"/>
                      </a:lnTo>
                      <a:lnTo>
                        <a:pt x="751" y="86"/>
                      </a:lnTo>
                      <a:lnTo>
                        <a:pt x="751" y="87"/>
                      </a:lnTo>
                      <a:lnTo>
                        <a:pt x="751" y="88"/>
                      </a:lnTo>
                      <a:lnTo>
                        <a:pt x="750" y="90"/>
                      </a:lnTo>
                      <a:lnTo>
                        <a:pt x="750" y="91"/>
                      </a:lnTo>
                      <a:lnTo>
                        <a:pt x="749" y="92"/>
                      </a:lnTo>
                      <a:lnTo>
                        <a:pt x="741" y="98"/>
                      </a:lnTo>
                      <a:lnTo>
                        <a:pt x="749" y="108"/>
                      </a:lnTo>
                      <a:lnTo>
                        <a:pt x="736" y="120"/>
                      </a:lnTo>
                      <a:lnTo>
                        <a:pt x="731" y="126"/>
                      </a:lnTo>
                      <a:lnTo>
                        <a:pt x="729" y="129"/>
                      </a:lnTo>
                      <a:lnTo>
                        <a:pt x="724" y="134"/>
                      </a:lnTo>
                      <a:lnTo>
                        <a:pt x="723" y="135"/>
                      </a:lnTo>
                      <a:lnTo>
                        <a:pt x="720" y="139"/>
                      </a:lnTo>
                      <a:lnTo>
                        <a:pt x="718" y="142"/>
                      </a:lnTo>
                      <a:lnTo>
                        <a:pt x="716" y="146"/>
                      </a:lnTo>
                      <a:lnTo>
                        <a:pt x="709" y="149"/>
                      </a:lnTo>
                      <a:lnTo>
                        <a:pt x="690" y="173"/>
                      </a:lnTo>
                      <a:lnTo>
                        <a:pt x="691" y="196"/>
                      </a:lnTo>
                      <a:lnTo>
                        <a:pt x="709" y="220"/>
                      </a:lnTo>
                      <a:lnTo>
                        <a:pt x="718" y="228"/>
                      </a:lnTo>
                      <a:lnTo>
                        <a:pt x="724" y="236"/>
                      </a:lnTo>
                      <a:lnTo>
                        <a:pt x="727" y="238"/>
                      </a:lnTo>
                      <a:lnTo>
                        <a:pt x="727" y="239"/>
                      </a:lnTo>
                      <a:lnTo>
                        <a:pt x="728" y="239"/>
                      </a:lnTo>
                      <a:lnTo>
                        <a:pt x="728" y="241"/>
                      </a:lnTo>
                      <a:lnTo>
                        <a:pt x="728" y="242"/>
                      </a:lnTo>
                      <a:lnTo>
                        <a:pt x="729" y="242"/>
                      </a:lnTo>
                      <a:lnTo>
                        <a:pt x="729" y="243"/>
                      </a:lnTo>
                      <a:lnTo>
                        <a:pt x="730" y="243"/>
                      </a:lnTo>
                      <a:lnTo>
                        <a:pt x="730" y="244"/>
                      </a:lnTo>
                      <a:lnTo>
                        <a:pt x="730" y="245"/>
                      </a:lnTo>
                      <a:lnTo>
                        <a:pt x="731" y="245"/>
                      </a:lnTo>
                      <a:lnTo>
                        <a:pt x="731" y="247"/>
                      </a:lnTo>
                      <a:lnTo>
                        <a:pt x="733" y="248"/>
                      </a:lnTo>
                      <a:lnTo>
                        <a:pt x="733" y="249"/>
                      </a:lnTo>
                      <a:lnTo>
                        <a:pt x="734" y="249"/>
                      </a:lnTo>
                      <a:lnTo>
                        <a:pt x="735" y="250"/>
                      </a:lnTo>
                      <a:lnTo>
                        <a:pt x="736" y="250"/>
                      </a:lnTo>
                      <a:lnTo>
                        <a:pt x="750" y="253"/>
                      </a:lnTo>
                      <a:lnTo>
                        <a:pt x="766" y="252"/>
                      </a:lnTo>
                      <a:lnTo>
                        <a:pt x="772" y="255"/>
                      </a:lnTo>
                      <a:lnTo>
                        <a:pt x="777" y="258"/>
                      </a:lnTo>
                      <a:lnTo>
                        <a:pt x="783" y="255"/>
                      </a:lnTo>
                      <a:lnTo>
                        <a:pt x="790" y="253"/>
                      </a:lnTo>
                      <a:lnTo>
                        <a:pt x="799" y="261"/>
                      </a:lnTo>
                      <a:lnTo>
                        <a:pt x="821" y="270"/>
                      </a:lnTo>
                      <a:lnTo>
                        <a:pt x="826" y="275"/>
                      </a:lnTo>
                      <a:lnTo>
                        <a:pt x="831" y="280"/>
                      </a:lnTo>
                      <a:lnTo>
                        <a:pt x="843" y="291"/>
                      </a:lnTo>
                      <a:lnTo>
                        <a:pt x="847" y="295"/>
                      </a:lnTo>
                      <a:lnTo>
                        <a:pt x="847" y="296"/>
                      </a:lnTo>
                      <a:lnTo>
                        <a:pt x="852" y="303"/>
                      </a:lnTo>
                      <a:lnTo>
                        <a:pt x="859" y="310"/>
                      </a:lnTo>
                      <a:lnTo>
                        <a:pt x="860" y="310"/>
                      </a:lnTo>
                      <a:lnTo>
                        <a:pt x="866" y="316"/>
                      </a:lnTo>
                      <a:lnTo>
                        <a:pt x="871" y="317"/>
                      </a:lnTo>
                      <a:lnTo>
                        <a:pt x="886" y="316"/>
                      </a:lnTo>
                      <a:lnTo>
                        <a:pt x="898" y="321"/>
                      </a:lnTo>
                      <a:lnTo>
                        <a:pt x="911" y="313"/>
                      </a:lnTo>
                      <a:lnTo>
                        <a:pt x="923" y="308"/>
                      </a:lnTo>
                      <a:lnTo>
                        <a:pt x="929" y="315"/>
                      </a:lnTo>
                      <a:lnTo>
                        <a:pt x="943" y="313"/>
                      </a:lnTo>
                      <a:lnTo>
                        <a:pt x="954" y="313"/>
                      </a:lnTo>
                      <a:lnTo>
                        <a:pt x="961" y="317"/>
                      </a:lnTo>
                      <a:lnTo>
                        <a:pt x="962" y="326"/>
                      </a:lnTo>
                      <a:lnTo>
                        <a:pt x="982" y="337"/>
                      </a:lnTo>
                      <a:lnTo>
                        <a:pt x="995" y="329"/>
                      </a:lnTo>
                      <a:lnTo>
                        <a:pt x="1008" y="326"/>
                      </a:lnTo>
                      <a:lnTo>
                        <a:pt x="1019" y="302"/>
                      </a:lnTo>
                      <a:lnTo>
                        <a:pt x="1038" y="300"/>
                      </a:lnTo>
                      <a:lnTo>
                        <a:pt x="1038" y="301"/>
                      </a:lnTo>
                      <a:lnTo>
                        <a:pt x="1040" y="301"/>
                      </a:lnTo>
                      <a:lnTo>
                        <a:pt x="1041" y="301"/>
                      </a:lnTo>
                      <a:lnTo>
                        <a:pt x="1041" y="302"/>
                      </a:lnTo>
                      <a:lnTo>
                        <a:pt x="1041" y="301"/>
                      </a:lnTo>
                      <a:lnTo>
                        <a:pt x="1041" y="302"/>
                      </a:lnTo>
                      <a:lnTo>
                        <a:pt x="1042" y="302"/>
                      </a:lnTo>
                      <a:lnTo>
                        <a:pt x="1042" y="303"/>
                      </a:lnTo>
                      <a:lnTo>
                        <a:pt x="1042" y="302"/>
                      </a:lnTo>
                      <a:lnTo>
                        <a:pt x="1043" y="302"/>
                      </a:lnTo>
                      <a:lnTo>
                        <a:pt x="1043" y="303"/>
                      </a:lnTo>
                      <a:lnTo>
                        <a:pt x="1043" y="302"/>
                      </a:lnTo>
                      <a:lnTo>
                        <a:pt x="1043" y="303"/>
                      </a:lnTo>
                      <a:lnTo>
                        <a:pt x="1043" y="305"/>
                      </a:lnTo>
                      <a:lnTo>
                        <a:pt x="1043" y="303"/>
                      </a:lnTo>
                      <a:lnTo>
                        <a:pt x="1044" y="305"/>
                      </a:lnTo>
                      <a:lnTo>
                        <a:pt x="1046" y="305"/>
                      </a:lnTo>
                      <a:lnTo>
                        <a:pt x="1046" y="306"/>
                      </a:lnTo>
                      <a:lnTo>
                        <a:pt x="1047" y="306"/>
                      </a:lnTo>
                      <a:lnTo>
                        <a:pt x="1048" y="306"/>
                      </a:lnTo>
                      <a:lnTo>
                        <a:pt x="1048" y="305"/>
                      </a:lnTo>
                      <a:lnTo>
                        <a:pt x="1049" y="305"/>
                      </a:lnTo>
                      <a:lnTo>
                        <a:pt x="1051" y="305"/>
                      </a:lnTo>
                      <a:lnTo>
                        <a:pt x="1051" y="303"/>
                      </a:lnTo>
                      <a:lnTo>
                        <a:pt x="1052" y="303"/>
                      </a:lnTo>
                      <a:lnTo>
                        <a:pt x="1052" y="302"/>
                      </a:lnTo>
                      <a:lnTo>
                        <a:pt x="1053" y="302"/>
                      </a:lnTo>
                      <a:lnTo>
                        <a:pt x="1054" y="302"/>
                      </a:lnTo>
                      <a:lnTo>
                        <a:pt x="1054" y="301"/>
                      </a:lnTo>
                      <a:lnTo>
                        <a:pt x="1054" y="302"/>
                      </a:lnTo>
                      <a:lnTo>
                        <a:pt x="1055" y="302"/>
                      </a:lnTo>
                      <a:lnTo>
                        <a:pt x="1057" y="302"/>
                      </a:lnTo>
                      <a:lnTo>
                        <a:pt x="1058" y="302"/>
                      </a:lnTo>
                      <a:lnTo>
                        <a:pt x="1059" y="302"/>
                      </a:lnTo>
                      <a:lnTo>
                        <a:pt x="1059" y="301"/>
                      </a:lnTo>
                      <a:lnTo>
                        <a:pt x="1060" y="301"/>
                      </a:lnTo>
                      <a:lnTo>
                        <a:pt x="1060" y="302"/>
                      </a:lnTo>
                      <a:lnTo>
                        <a:pt x="1060" y="301"/>
                      </a:lnTo>
                      <a:lnTo>
                        <a:pt x="1062" y="301"/>
                      </a:lnTo>
                      <a:lnTo>
                        <a:pt x="1063" y="301"/>
                      </a:lnTo>
                      <a:lnTo>
                        <a:pt x="1063" y="302"/>
                      </a:lnTo>
                      <a:lnTo>
                        <a:pt x="1064" y="302"/>
                      </a:lnTo>
                      <a:lnTo>
                        <a:pt x="1064" y="301"/>
                      </a:lnTo>
                      <a:lnTo>
                        <a:pt x="1065" y="301"/>
                      </a:lnTo>
                      <a:lnTo>
                        <a:pt x="1067" y="301"/>
                      </a:lnTo>
                      <a:lnTo>
                        <a:pt x="1068" y="301"/>
                      </a:lnTo>
                      <a:lnTo>
                        <a:pt x="1068" y="300"/>
                      </a:lnTo>
                      <a:lnTo>
                        <a:pt x="1069" y="300"/>
                      </a:lnTo>
                      <a:lnTo>
                        <a:pt x="1069" y="299"/>
                      </a:lnTo>
                      <a:lnTo>
                        <a:pt x="1069" y="297"/>
                      </a:lnTo>
                      <a:lnTo>
                        <a:pt x="1068" y="297"/>
                      </a:lnTo>
                      <a:lnTo>
                        <a:pt x="1068" y="296"/>
                      </a:lnTo>
                      <a:lnTo>
                        <a:pt x="1070" y="296"/>
                      </a:lnTo>
                      <a:lnTo>
                        <a:pt x="1071" y="296"/>
                      </a:lnTo>
                      <a:lnTo>
                        <a:pt x="1074" y="296"/>
                      </a:lnTo>
                      <a:lnTo>
                        <a:pt x="1075" y="296"/>
                      </a:lnTo>
                      <a:lnTo>
                        <a:pt x="1079" y="295"/>
                      </a:lnTo>
                      <a:lnTo>
                        <a:pt x="1080" y="295"/>
                      </a:lnTo>
                      <a:lnTo>
                        <a:pt x="1080" y="296"/>
                      </a:lnTo>
                      <a:lnTo>
                        <a:pt x="1080" y="297"/>
                      </a:lnTo>
                      <a:lnTo>
                        <a:pt x="1080" y="299"/>
                      </a:lnTo>
                      <a:lnTo>
                        <a:pt x="1081" y="299"/>
                      </a:lnTo>
                      <a:lnTo>
                        <a:pt x="1081" y="300"/>
                      </a:lnTo>
                      <a:lnTo>
                        <a:pt x="1080" y="301"/>
                      </a:lnTo>
                      <a:lnTo>
                        <a:pt x="1080" y="302"/>
                      </a:lnTo>
                      <a:lnTo>
                        <a:pt x="1080" y="303"/>
                      </a:lnTo>
                      <a:lnTo>
                        <a:pt x="1079" y="303"/>
                      </a:lnTo>
                      <a:lnTo>
                        <a:pt x="1079" y="305"/>
                      </a:lnTo>
                      <a:lnTo>
                        <a:pt x="1079" y="306"/>
                      </a:lnTo>
                      <a:lnTo>
                        <a:pt x="1079" y="307"/>
                      </a:lnTo>
                      <a:lnTo>
                        <a:pt x="1079" y="308"/>
                      </a:lnTo>
                      <a:lnTo>
                        <a:pt x="1079" y="310"/>
                      </a:lnTo>
                      <a:lnTo>
                        <a:pt x="1078" y="311"/>
                      </a:lnTo>
                      <a:lnTo>
                        <a:pt x="1079" y="311"/>
                      </a:lnTo>
                      <a:lnTo>
                        <a:pt x="1079" y="312"/>
                      </a:lnTo>
                      <a:lnTo>
                        <a:pt x="1079" y="313"/>
                      </a:lnTo>
                      <a:lnTo>
                        <a:pt x="1079" y="315"/>
                      </a:lnTo>
                      <a:lnTo>
                        <a:pt x="1078" y="315"/>
                      </a:lnTo>
                      <a:lnTo>
                        <a:pt x="1076" y="316"/>
                      </a:lnTo>
                      <a:lnTo>
                        <a:pt x="1079" y="323"/>
                      </a:lnTo>
                      <a:lnTo>
                        <a:pt x="1079" y="335"/>
                      </a:lnTo>
                      <a:lnTo>
                        <a:pt x="1079" y="343"/>
                      </a:lnTo>
                      <a:lnTo>
                        <a:pt x="1079" y="356"/>
                      </a:lnTo>
                      <a:lnTo>
                        <a:pt x="1090" y="373"/>
                      </a:lnTo>
                      <a:lnTo>
                        <a:pt x="1092" y="381"/>
                      </a:lnTo>
                      <a:lnTo>
                        <a:pt x="1089" y="391"/>
                      </a:lnTo>
                      <a:lnTo>
                        <a:pt x="1087" y="391"/>
                      </a:lnTo>
                      <a:lnTo>
                        <a:pt x="1086" y="392"/>
                      </a:lnTo>
                      <a:lnTo>
                        <a:pt x="1085" y="394"/>
                      </a:lnTo>
                      <a:lnTo>
                        <a:pt x="1085" y="396"/>
                      </a:lnTo>
                      <a:lnTo>
                        <a:pt x="1084" y="398"/>
                      </a:lnTo>
                      <a:lnTo>
                        <a:pt x="1082" y="400"/>
                      </a:lnTo>
                      <a:lnTo>
                        <a:pt x="1082" y="402"/>
                      </a:lnTo>
                      <a:lnTo>
                        <a:pt x="1082" y="403"/>
                      </a:lnTo>
                      <a:lnTo>
                        <a:pt x="1081" y="404"/>
                      </a:lnTo>
                      <a:lnTo>
                        <a:pt x="1080" y="405"/>
                      </a:lnTo>
                      <a:lnTo>
                        <a:pt x="1079" y="407"/>
                      </a:lnTo>
                      <a:lnTo>
                        <a:pt x="1078" y="408"/>
                      </a:lnTo>
                      <a:lnTo>
                        <a:pt x="1076" y="408"/>
                      </a:lnTo>
                      <a:lnTo>
                        <a:pt x="1076" y="409"/>
                      </a:lnTo>
                      <a:lnTo>
                        <a:pt x="1076" y="411"/>
                      </a:lnTo>
                      <a:lnTo>
                        <a:pt x="1076" y="413"/>
                      </a:lnTo>
                      <a:lnTo>
                        <a:pt x="1075" y="415"/>
                      </a:lnTo>
                      <a:lnTo>
                        <a:pt x="1068" y="421"/>
                      </a:lnTo>
                      <a:lnTo>
                        <a:pt x="1068" y="423"/>
                      </a:lnTo>
                      <a:lnTo>
                        <a:pt x="1067" y="424"/>
                      </a:lnTo>
                      <a:lnTo>
                        <a:pt x="1067" y="425"/>
                      </a:lnTo>
                      <a:lnTo>
                        <a:pt x="1067" y="426"/>
                      </a:lnTo>
                      <a:lnTo>
                        <a:pt x="1065" y="426"/>
                      </a:lnTo>
                      <a:lnTo>
                        <a:pt x="1065" y="429"/>
                      </a:lnTo>
                      <a:lnTo>
                        <a:pt x="1065" y="430"/>
                      </a:lnTo>
                      <a:lnTo>
                        <a:pt x="1065" y="431"/>
                      </a:lnTo>
                      <a:lnTo>
                        <a:pt x="1065" y="432"/>
                      </a:lnTo>
                      <a:lnTo>
                        <a:pt x="1065" y="434"/>
                      </a:lnTo>
                      <a:lnTo>
                        <a:pt x="1065" y="435"/>
                      </a:lnTo>
                      <a:lnTo>
                        <a:pt x="1064" y="435"/>
                      </a:lnTo>
                      <a:lnTo>
                        <a:pt x="1064" y="437"/>
                      </a:lnTo>
                      <a:lnTo>
                        <a:pt x="1062" y="451"/>
                      </a:lnTo>
                      <a:lnTo>
                        <a:pt x="1062" y="468"/>
                      </a:lnTo>
                      <a:lnTo>
                        <a:pt x="1059" y="469"/>
                      </a:lnTo>
                      <a:lnTo>
                        <a:pt x="1059" y="470"/>
                      </a:lnTo>
                      <a:lnTo>
                        <a:pt x="1059" y="472"/>
                      </a:lnTo>
                      <a:lnTo>
                        <a:pt x="1059" y="474"/>
                      </a:lnTo>
                      <a:lnTo>
                        <a:pt x="1059" y="475"/>
                      </a:lnTo>
                      <a:lnTo>
                        <a:pt x="1059" y="477"/>
                      </a:lnTo>
                      <a:lnTo>
                        <a:pt x="1060" y="478"/>
                      </a:lnTo>
                      <a:lnTo>
                        <a:pt x="1062" y="478"/>
                      </a:lnTo>
                      <a:lnTo>
                        <a:pt x="1063" y="478"/>
                      </a:lnTo>
                      <a:lnTo>
                        <a:pt x="1064" y="477"/>
                      </a:lnTo>
                      <a:lnTo>
                        <a:pt x="1064" y="478"/>
                      </a:lnTo>
                      <a:lnTo>
                        <a:pt x="1063" y="479"/>
                      </a:lnTo>
                      <a:lnTo>
                        <a:pt x="1063" y="481"/>
                      </a:lnTo>
                      <a:lnTo>
                        <a:pt x="1064" y="483"/>
                      </a:lnTo>
                      <a:lnTo>
                        <a:pt x="1064" y="484"/>
                      </a:lnTo>
                      <a:lnTo>
                        <a:pt x="1065" y="485"/>
                      </a:lnTo>
                      <a:lnTo>
                        <a:pt x="1065" y="486"/>
                      </a:lnTo>
                      <a:lnTo>
                        <a:pt x="1065" y="488"/>
                      </a:lnTo>
                      <a:lnTo>
                        <a:pt x="1064" y="489"/>
                      </a:lnTo>
                      <a:lnTo>
                        <a:pt x="1064" y="490"/>
                      </a:lnTo>
                      <a:lnTo>
                        <a:pt x="1067" y="499"/>
                      </a:lnTo>
                      <a:lnTo>
                        <a:pt x="1060" y="515"/>
                      </a:lnTo>
                      <a:lnTo>
                        <a:pt x="1058" y="522"/>
                      </a:lnTo>
                      <a:lnTo>
                        <a:pt x="1047" y="522"/>
                      </a:lnTo>
                      <a:lnTo>
                        <a:pt x="1042" y="522"/>
                      </a:lnTo>
                      <a:lnTo>
                        <a:pt x="1036" y="526"/>
                      </a:lnTo>
                      <a:lnTo>
                        <a:pt x="1032" y="529"/>
                      </a:lnTo>
                      <a:lnTo>
                        <a:pt x="1026" y="533"/>
                      </a:lnTo>
                      <a:lnTo>
                        <a:pt x="1019" y="535"/>
                      </a:lnTo>
                      <a:lnTo>
                        <a:pt x="1006" y="540"/>
                      </a:lnTo>
                      <a:lnTo>
                        <a:pt x="989" y="538"/>
                      </a:lnTo>
                      <a:lnTo>
                        <a:pt x="987" y="547"/>
                      </a:lnTo>
                      <a:lnTo>
                        <a:pt x="983" y="555"/>
                      </a:lnTo>
                      <a:lnTo>
                        <a:pt x="981" y="555"/>
                      </a:lnTo>
                      <a:lnTo>
                        <a:pt x="979" y="555"/>
                      </a:lnTo>
                      <a:lnTo>
                        <a:pt x="978" y="555"/>
                      </a:lnTo>
                      <a:lnTo>
                        <a:pt x="972" y="556"/>
                      </a:lnTo>
                      <a:lnTo>
                        <a:pt x="967" y="560"/>
                      </a:lnTo>
                      <a:lnTo>
                        <a:pt x="965" y="562"/>
                      </a:lnTo>
                      <a:lnTo>
                        <a:pt x="963" y="565"/>
                      </a:lnTo>
                      <a:lnTo>
                        <a:pt x="959" y="569"/>
                      </a:lnTo>
                      <a:lnTo>
                        <a:pt x="949" y="575"/>
                      </a:lnTo>
                      <a:lnTo>
                        <a:pt x="945" y="572"/>
                      </a:lnTo>
                      <a:lnTo>
                        <a:pt x="941" y="570"/>
                      </a:lnTo>
                      <a:lnTo>
                        <a:pt x="934" y="565"/>
                      </a:lnTo>
                      <a:lnTo>
                        <a:pt x="928" y="565"/>
                      </a:lnTo>
                      <a:lnTo>
                        <a:pt x="916" y="566"/>
                      </a:lnTo>
                      <a:lnTo>
                        <a:pt x="914" y="567"/>
                      </a:lnTo>
                      <a:lnTo>
                        <a:pt x="913" y="567"/>
                      </a:lnTo>
                      <a:lnTo>
                        <a:pt x="907" y="567"/>
                      </a:lnTo>
                      <a:lnTo>
                        <a:pt x="902" y="574"/>
                      </a:lnTo>
                      <a:lnTo>
                        <a:pt x="900" y="585"/>
                      </a:lnTo>
                      <a:lnTo>
                        <a:pt x="897" y="591"/>
                      </a:lnTo>
                      <a:lnTo>
                        <a:pt x="897" y="593"/>
                      </a:lnTo>
                      <a:lnTo>
                        <a:pt x="896" y="596"/>
                      </a:lnTo>
                      <a:lnTo>
                        <a:pt x="893" y="597"/>
                      </a:lnTo>
                      <a:lnTo>
                        <a:pt x="891" y="598"/>
                      </a:lnTo>
                      <a:lnTo>
                        <a:pt x="889" y="602"/>
                      </a:lnTo>
                      <a:lnTo>
                        <a:pt x="887" y="604"/>
                      </a:lnTo>
                      <a:lnTo>
                        <a:pt x="889" y="607"/>
                      </a:lnTo>
                      <a:lnTo>
                        <a:pt x="890" y="608"/>
                      </a:lnTo>
                      <a:lnTo>
                        <a:pt x="891" y="609"/>
                      </a:lnTo>
                      <a:lnTo>
                        <a:pt x="891" y="610"/>
                      </a:lnTo>
                      <a:lnTo>
                        <a:pt x="889" y="614"/>
                      </a:lnTo>
                      <a:lnTo>
                        <a:pt x="890" y="615"/>
                      </a:lnTo>
                      <a:lnTo>
                        <a:pt x="889" y="616"/>
                      </a:lnTo>
                      <a:lnTo>
                        <a:pt x="889" y="618"/>
                      </a:lnTo>
                      <a:lnTo>
                        <a:pt x="889" y="619"/>
                      </a:lnTo>
                      <a:lnTo>
                        <a:pt x="890" y="619"/>
                      </a:lnTo>
                      <a:lnTo>
                        <a:pt x="890" y="620"/>
                      </a:lnTo>
                      <a:lnTo>
                        <a:pt x="891" y="621"/>
                      </a:lnTo>
                      <a:lnTo>
                        <a:pt x="891" y="623"/>
                      </a:lnTo>
                      <a:lnTo>
                        <a:pt x="892" y="623"/>
                      </a:lnTo>
                      <a:lnTo>
                        <a:pt x="893" y="624"/>
                      </a:lnTo>
                      <a:lnTo>
                        <a:pt x="893" y="625"/>
                      </a:lnTo>
                      <a:lnTo>
                        <a:pt x="893" y="626"/>
                      </a:lnTo>
                      <a:lnTo>
                        <a:pt x="893" y="628"/>
                      </a:lnTo>
                      <a:lnTo>
                        <a:pt x="893" y="629"/>
                      </a:lnTo>
                      <a:lnTo>
                        <a:pt x="893" y="630"/>
                      </a:lnTo>
                      <a:lnTo>
                        <a:pt x="892" y="631"/>
                      </a:lnTo>
                      <a:lnTo>
                        <a:pt x="891" y="631"/>
                      </a:lnTo>
                      <a:lnTo>
                        <a:pt x="889" y="630"/>
                      </a:lnTo>
                      <a:lnTo>
                        <a:pt x="890" y="631"/>
                      </a:lnTo>
                      <a:lnTo>
                        <a:pt x="891" y="632"/>
                      </a:lnTo>
                      <a:lnTo>
                        <a:pt x="891" y="634"/>
                      </a:lnTo>
                      <a:lnTo>
                        <a:pt x="890" y="634"/>
                      </a:lnTo>
                      <a:lnTo>
                        <a:pt x="890" y="635"/>
                      </a:lnTo>
                      <a:lnTo>
                        <a:pt x="889" y="636"/>
                      </a:lnTo>
                      <a:lnTo>
                        <a:pt x="889" y="637"/>
                      </a:lnTo>
                      <a:lnTo>
                        <a:pt x="889" y="640"/>
                      </a:lnTo>
                      <a:lnTo>
                        <a:pt x="887" y="641"/>
                      </a:lnTo>
                      <a:lnTo>
                        <a:pt x="887" y="642"/>
                      </a:lnTo>
                      <a:lnTo>
                        <a:pt x="887" y="645"/>
                      </a:lnTo>
                      <a:lnTo>
                        <a:pt x="887" y="646"/>
                      </a:lnTo>
                      <a:lnTo>
                        <a:pt x="889" y="647"/>
                      </a:lnTo>
                      <a:lnTo>
                        <a:pt x="889" y="648"/>
                      </a:lnTo>
                      <a:lnTo>
                        <a:pt x="889" y="650"/>
                      </a:lnTo>
                      <a:lnTo>
                        <a:pt x="886" y="650"/>
                      </a:lnTo>
                      <a:lnTo>
                        <a:pt x="885" y="650"/>
                      </a:lnTo>
                      <a:lnTo>
                        <a:pt x="884" y="650"/>
                      </a:lnTo>
                      <a:lnTo>
                        <a:pt x="885" y="651"/>
                      </a:lnTo>
                      <a:lnTo>
                        <a:pt x="885" y="652"/>
                      </a:lnTo>
                      <a:lnTo>
                        <a:pt x="886" y="652"/>
                      </a:lnTo>
                      <a:lnTo>
                        <a:pt x="886" y="653"/>
                      </a:lnTo>
                      <a:lnTo>
                        <a:pt x="886" y="655"/>
                      </a:lnTo>
                      <a:lnTo>
                        <a:pt x="886" y="656"/>
                      </a:lnTo>
                      <a:lnTo>
                        <a:pt x="885" y="657"/>
                      </a:lnTo>
                      <a:lnTo>
                        <a:pt x="884" y="657"/>
                      </a:lnTo>
                      <a:lnTo>
                        <a:pt x="882" y="657"/>
                      </a:lnTo>
                      <a:lnTo>
                        <a:pt x="884" y="658"/>
                      </a:lnTo>
                      <a:lnTo>
                        <a:pt x="882" y="659"/>
                      </a:lnTo>
                      <a:lnTo>
                        <a:pt x="882" y="661"/>
                      </a:lnTo>
                      <a:lnTo>
                        <a:pt x="884" y="662"/>
                      </a:lnTo>
                      <a:lnTo>
                        <a:pt x="885" y="662"/>
                      </a:lnTo>
                      <a:lnTo>
                        <a:pt x="885" y="663"/>
                      </a:lnTo>
                      <a:lnTo>
                        <a:pt x="884" y="664"/>
                      </a:lnTo>
                      <a:lnTo>
                        <a:pt x="882" y="666"/>
                      </a:lnTo>
                      <a:lnTo>
                        <a:pt x="882" y="667"/>
                      </a:lnTo>
                      <a:lnTo>
                        <a:pt x="884" y="668"/>
                      </a:lnTo>
                      <a:lnTo>
                        <a:pt x="885" y="669"/>
                      </a:lnTo>
                      <a:lnTo>
                        <a:pt x="886" y="669"/>
                      </a:lnTo>
                      <a:lnTo>
                        <a:pt x="886" y="670"/>
                      </a:lnTo>
                      <a:lnTo>
                        <a:pt x="886" y="672"/>
                      </a:lnTo>
                      <a:lnTo>
                        <a:pt x="886" y="673"/>
                      </a:lnTo>
                      <a:lnTo>
                        <a:pt x="887" y="674"/>
                      </a:lnTo>
                      <a:lnTo>
                        <a:pt x="889" y="674"/>
                      </a:lnTo>
                      <a:lnTo>
                        <a:pt x="893" y="679"/>
                      </a:lnTo>
                      <a:lnTo>
                        <a:pt x="892" y="686"/>
                      </a:lnTo>
                      <a:lnTo>
                        <a:pt x="897" y="688"/>
                      </a:lnTo>
                      <a:lnTo>
                        <a:pt x="911" y="686"/>
                      </a:lnTo>
                      <a:lnTo>
                        <a:pt x="923" y="691"/>
                      </a:lnTo>
                      <a:lnTo>
                        <a:pt x="922" y="696"/>
                      </a:lnTo>
                      <a:lnTo>
                        <a:pt x="917" y="699"/>
                      </a:lnTo>
                      <a:lnTo>
                        <a:pt x="914" y="717"/>
                      </a:lnTo>
                      <a:lnTo>
                        <a:pt x="901" y="729"/>
                      </a:lnTo>
                      <a:lnTo>
                        <a:pt x="889" y="742"/>
                      </a:lnTo>
                      <a:lnTo>
                        <a:pt x="898" y="759"/>
                      </a:lnTo>
                      <a:lnTo>
                        <a:pt x="891" y="769"/>
                      </a:lnTo>
                      <a:lnTo>
                        <a:pt x="890" y="770"/>
                      </a:lnTo>
                      <a:lnTo>
                        <a:pt x="889" y="770"/>
                      </a:lnTo>
                      <a:lnTo>
                        <a:pt x="887" y="770"/>
                      </a:lnTo>
                      <a:lnTo>
                        <a:pt x="887" y="771"/>
                      </a:lnTo>
                      <a:lnTo>
                        <a:pt x="887" y="772"/>
                      </a:lnTo>
                      <a:lnTo>
                        <a:pt x="887" y="774"/>
                      </a:lnTo>
                      <a:lnTo>
                        <a:pt x="887" y="775"/>
                      </a:lnTo>
                      <a:lnTo>
                        <a:pt x="886" y="776"/>
                      </a:lnTo>
                      <a:lnTo>
                        <a:pt x="886" y="777"/>
                      </a:lnTo>
                      <a:lnTo>
                        <a:pt x="886" y="779"/>
                      </a:lnTo>
                      <a:lnTo>
                        <a:pt x="886" y="780"/>
                      </a:lnTo>
                      <a:lnTo>
                        <a:pt x="885" y="780"/>
                      </a:lnTo>
                      <a:lnTo>
                        <a:pt x="885" y="781"/>
                      </a:lnTo>
                      <a:lnTo>
                        <a:pt x="884" y="781"/>
                      </a:lnTo>
                      <a:lnTo>
                        <a:pt x="884" y="782"/>
                      </a:lnTo>
                      <a:lnTo>
                        <a:pt x="882" y="782"/>
                      </a:lnTo>
                      <a:lnTo>
                        <a:pt x="881" y="782"/>
                      </a:lnTo>
                      <a:lnTo>
                        <a:pt x="880" y="782"/>
                      </a:lnTo>
                      <a:lnTo>
                        <a:pt x="880" y="783"/>
                      </a:lnTo>
                      <a:lnTo>
                        <a:pt x="879" y="783"/>
                      </a:lnTo>
                      <a:lnTo>
                        <a:pt x="878" y="783"/>
                      </a:lnTo>
                      <a:lnTo>
                        <a:pt x="878" y="785"/>
                      </a:lnTo>
                      <a:lnTo>
                        <a:pt x="876" y="785"/>
                      </a:lnTo>
                      <a:lnTo>
                        <a:pt x="876" y="786"/>
                      </a:lnTo>
                      <a:lnTo>
                        <a:pt x="876" y="785"/>
                      </a:lnTo>
                      <a:lnTo>
                        <a:pt x="875" y="785"/>
                      </a:lnTo>
                      <a:lnTo>
                        <a:pt x="875" y="786"/>
                      </a:lnTo>
                      <a:lnTo>
                        <a:pt x="874" y="786"/>
                      </a:lnTo>
                      <a:lnTo>
                        <a:pt x="866" y="792"/>
                      </a:lnTo>
                      <a:lnTo>
                        <a:pt x="854" y="796"/>
                      </a:lnTo>
                      <a:lnTo>
                        <a:pt x="852" y="797"/>
                      </a:lnTo>
                      <a:lnTo>
                        <a:pt x="832" y="798"/>
                      </a:lnTo>
                      <a:lnTo>
                        <a:pt x="819" y="796"/>
                      </a:lnTo>
                      <a:lnTo>
                        <a:pt x="817" y="798"/>
                      </a:lnTo>
                      <a:lnTo>
                        <a:pt x="815" y="799"/>
                      </a:lnTo>
                      <a:lnTo>
                        <a:pt x="810" y="812"/>
                      </a:lnTo>
                      <a:lnTo>
                        <a:pt x="811" y="829"/>
                      </a:lnTo>
                      <a:lnTo>
                        <a:pt x="805" y="837"/>
                      </a:lnTo>
                      <a:lnTo>
                        <a:pt x="805" y="839"/>
                      </a:lnTo>
                      <a:lnTo>
                        <a:pt x="804" y="840"/>
                      </a:lnTo>
                      <a:lnTo>
                        <a:pt x="804" y="841"/>
                      </a:lnTo>
                      <a:lnTo>
                        <a:pt x="803" y="841"/>
                      </a:lnTo>
                      <a:lnTo>
                        <a:pt x="801" y="841"/>
                      </a:lnTo>
                      <a:lnTo>
                        <a:pt x="800" y="841"/>
                      </a:lnTo>
                      <a:lnTo>
                        <a:pt x="799" y="842"/>
                      </a:lnTo>
                      <a:lnTo>
                        <a:pt x="798" y="842"/>
                      </a:lnTo>
                      <a:lnTo>
                        <a:pt x="797" y="842"/>
                      </a:lnTo>
                      <a:lnTo>
                        <a:pt x="795" y="844"/>
                      </a:lnTo>
                      <a:lnTo>
                        <a:pt x="794" y="847"/>
                      </a:lnTo>
                      <a:lnTo>
                        <a:pt x="794" y="853"/>
                      </a:lnTo>
                      <a:lnTo>
                        <a:pt x="789" y="871"/>
                      </a:lnTo>
                      <a:lnTo>
                        <a:pt x="788" y="875"/>
                      </a:lnTo>
                      <a:lnTo>
                        <a:pt x="788" y="885"/>
                      </a:lnTo>
                      <a:lnTo>
                        <a:pt x="785" y="891"/>
                      </a:lnTo>
                      <a:lnTo>
                        <a:pt x="782" y="899"/>
                      </a:lnTo>
                      <a:lnTo>
                        <a:pt x="782" y="904"/>
                      </a:lnTo>
                      <a:lnTo>
                        <a:pt x="779" y="916"/>
                      </a:lnTo>
                      <a:lnTo>
                        <a:pt x="765" y="938"/>
                      </a:lnTo>
                      <a:lnTo>
                        <a:pt x="755" y="958"/>
                      </a:lnTo>
                      <a:lnTo>
                        <a:pt x="736" y="959"/>
                      </a:lnTo>
                      <a:lnTo>
                        <a:pt x="725" y="945"/>
                      </a:lnTo>
                      <a:lnTo>
                        <a:pt x="722" y="923"/>
                      </a:lnTo>
                      <a:lnTo>
                        <a:pt x="719" y="922"/>
                      </a:lnTo>
                      <a:lnTo>
                        <a:pt x="718" y="920"/>
                      </a:lnTo>
                      <a:lnTo>
                        <a:pt x="718" y="921"/>
                      </a:lnTo>
                      <a:lnTo>
                        <a:pt x="718" y="922"/>
                      </a:lnTo>
                      <a:lnTo>
                        <a:pt x="717" y="922"/>
                      </a:lnTo>
                      <a:lnTo>
                        <a:pt x="716" y="922"/>
                      </a:lnTo>
                      <a:lnTo>
                        <a:pt x="714" y="922"/>
                      </a:lnTo>
                      <a:lnTo>
                        <a:pt x="713" y="922"/>
                      </a:lnTo>
                      <a:lnTo>
                        <a:pt x="712" y="922"/>
                      </a:lnTo>
                      <a:lnTo>
                        <a:pt x="713" y="922"/>
                      </a:lnTo>
                      <a:lnTo>
                        <a:pt x="713" y="923"/>
                      </a:lnTo>
                      <a:lnTo>
                        <a:pt x="712" y="923"/>
                      </a:lnTo>
                      <a:lnTo>
                        <a:pt x="712" y="925"/>
                      </a:lnTo>
                      <a:lnTo>
                        <a:pt x="712" y="926"/>
                      </a:lnTo>
                      <a:lnTo>
                        <a:pt x="711" y="927"/>
                      </a:lnTo>
                      <a:lnTo>
                        <a:pt x="711" y="928"/>
                      </a:lnTo>
                      <a:lnTo>
                        <a:pt x="709" y="928"/>
                      </a:lnTo>
                      <a:lnTo>
                        <a:pt x="709" y="929"/>
                      </a:lnTo>
                      <a:lnTo>
                        <a:pt x="709" y="931"/>
                      </a:lnTo>
                      <a:lnTo>
                        <a:pt x="709" y="932"/>
                      </a:lnTo>
                      <a:lnTo>
                        <a:pt x="709" y="933"/>
                      </a:lnTo>
                      <a:lnTo>
                        <a:pt x="708" y="933"/>
                      </a:lnTo>
                      <a:lnTo>
                        <a:pt x="708" y="934"/>
                      </a:lnTo>
                      <a:lnTo>
                        <a:pt x="707" y="934"/>
                      </a:lnTo>
                      <a:lnTo>
                        <a:pt x="707" y="936"/>
                      </a:lnTo>
                      <a:lnTo>
                        <a:pt x="706" y="937"/>
                      </a:lnTo>
                      <a:lnTo>
                        <a:pt x="706" y="938"/>
                      </a:lnTo>
                      <a:lnTo>
                        <a:pt x="704" y="938"/>
                      </a:lnTo>
                      <a:lnTo>
                        <a:pt x="704" y="939"/>
                      </a:lnTo>
                      <a:lnTo>
                        <a:pt x="706" y="939"/>
                      </a:lnTo>
                      <a:lnTo>
                        <a:pt x="704" y="939"/>
                      </a:lnTo>
                      <a:lnTo>
                        <a:pt x="704" y="941"/>
                      </a:lnTo>
                      <a:lnTo>
                        <a:pt x="703" y="941"/>
                      </a:lnTo>
                      <a:lnTo>
                        <a:pt x="703" y="942"/>
                      </a:lnTo>
                      <a:lnTo>
                        <a:pt x="702" y="942"/>
                      </a:lnTo>
                      <a:lnTo>
                        <a:pt x="701" y="942"/>
                      </a:lnTo>
                      <a:lnTo>
                        <a:pt x="701" y="943"/>
                      </a:lnTo>
                      <a:lnTo>
                        <a:pt x="700" y="943"/>
                      </a:lnTo>
                      <a:lnTo>
                        <a:pt x="700" y="944"/>
                      </a:lnTo>
                      <a:lnTo>
                        <a:pt x="698" y="944"/>
                      </a:lnTo>
                      <a:lnTo>
                        <a:pt x="698" y="945"/>
                      </a:lnTo>
                      <a:lnTo>
                        <a:pt x="698" y="947"/>
                      </a:lnTo>
                      <a:lnTo>
                        <a:pt x="697" y="947"/>
                      </a:lnTo>
                      <a:lnTo>
                        <a:pt x="697" y="948"/>
                      </a:lnTo>
                      <a:lnTo>
                        <a:pt x="696" y="948"/>
                      </a:lnTo>
                      <a:lnTo>
                        <a:pt x="696" y="949"/>
                      </a:lnTo>
                      <a:lnTo>
                        <a:pt x="696" y="950"/>
                      </a:lnTo>
                      <a:lnTo>
                        <a:pt x="695" y="950"/>
                      </a:lnTo>
                      <a:lnTo>
                        <a:pt x="693" y="950"/>
                      </a:lnTo>
                      <a:lnTo>
                        <a:pt x="693" y="952"/>
                      </a:lnTo>
                      <a:lnTo>
                        <a:pt x="692" y="952"/>
                      </a:lnTo>
                      <a:lnTo>
                        <a:pt x="692" y="953"/>
                      </a:lnTo>
                      <a:lnTo>
                        <a:pt x="691" y="953"/>
                      </a:lnTo>
                      <a:lnTo>
                        <a:pt x="690" y="953"/>
                      </a:lnTo>
                      <a:lnTo>
                        <a:pt x="690" y="954"/>
                      </a:lnTo>
                      <a:lnTo>
                        <a:pt x="689" y="955"/>
                      </a:lnTo>
                      <a:lnTo>
                        <a:pt x="676" y="960"/>
                      </a:lnTo>
                      <a:lnTo>
                        <a:pt x="655" y="952"/>
                      </a:lnTo>
                      <a:lnTo>
                        <a:pt x="642" y="947"/>
                      </a:lnTo>
                      <a:lnTo>
                        <a:pt x="636" y="949"/>
                      </a:lnTo>
                      <a:lnTo>
                        <a:pt x="630" y="931"/>
                      </a:lnTo>
                      <a:lnTo>
                        <a:pt x="631" y="920"/>
                      </a:lnTo>
                      <a:lnTo>
                        <a:pt x="620" y="906"/>
                      </a:lnTo>
                      <a:lnTo>
                        <a:pt x="615" y="891"/>
                      </a:lnTo>
                      <a:lnTo>
                        <a:pt x="608" y="869"/>
                      </a:lnTo>
                      <a:lnTo>
                        <a:pt x="598" y="862"/>
                      </a:lnTo>
                      <a:lnTo>
                        <a:pt x="587" y="844"/>
                      </a:lnTo>
                      <a:lnTo>
                        <a:pt x="565" y="860"/>
                      </a:lnTo>
                      <a:lnTo>
                        <a:pt x="528" y="868"/>
                      </a:lnTo>
                      <a:lnTo>
                        <a:pt x="527" y="869"/>
                      </a:lnTo>
                      <a:lnTo>
                        <a:pt x="525" y="869"/>
                      </a:lnTo>
                      <a:lnTo>
                        <a:pt x="524" y="868"/>
                      </a:lnTo>
                      <a:lnTo>
                        <a:pt x="524" y="867"/>
                      </a:lnTo>
                      <a:lnTo>
                        <a:pt x="523" y="867"/>
                      </a:lnTo>
                      <a:lnTo>
                        <a:pt x="523" y="866"/>
                      </a:lnTo>
                      <a:lnTo>
                        <a:pt x="523" y="864"/>
                      </a:lnTo>
                      <a:lnTo>
                        <a:pt x="522" y="863"/>
                      </a:lnTo>
                      <a:lnTo>
                        <a:pt x="520" y="863"/>
                      </a:lnTo>
                      <a:lnTo>
                        <a:pt x="520" y="864"/>
                      </a:lnTo>
                      <a:lnTo>
                        <a:pt x="520" y="866"/>
                      </a:lnTo>
                      <a:lnTo>
                        <a:pt x="519" y="866"/>
                      </a:lnTo>
                      <a:lnTo>
                        <a:pt x="518" y="866"/>
                      </a:lnTo>
                      <a:lnTo>
                        <a:pt x="517" y="866"/>
                      </a:lnTo>
                      <a:lnTo>
                        <a:pt x="515" y="866"/>
                      </a:lnTo>
                      <a:lnTo>
                        <a:pt x="514" y="866"/>
                      </a:lnTo>
                      <a:lnTo>
                        <a:pt x="515" y="862"/>
                      </a:lnTo>
                      <a:lnTo>
                        <a:pt x="519" y="855"/>
                      </a:lnTo>
                      <a:lnTo>
                        <a:pt x="517" y="846"/>
                      </a:lnTo>
                      <a:lnTo>
                        <a:pt x="509" y="831"/>
                      </a:lnTo>
                      <a:lnTo>
                        <a:pt x="509" y="820"/>
                      </a:lnTo>
                      <a:lnTo>
                        <a:pt x="514" y="815"/>
                      </a:lnTo>
                      <a:lnTo>
                        <a:pt x="515" y="813"/>
                      </a:lnTo>
                      <a:lnTo>
                        <a:pt x="519" y="798"/>
                      </a:lnTo>
                      <a:lnTo>
                        <a:pt x="520" y="770"/>
                      </a:lnTo>
                      <a:lnTo>
                        <a:pt x="518" y="770"/>
                      </a:lnTo>
                      <a:lnTo>
                        <a:pt x="514" y="770"/>
                      </a:lnTo>
                      <a:lnTo>
                        <a:pt x="503" y="753"/>
                      </a:lnTo>
                      <a:lnTo>
                        <a:pt x="507" y="745"/>
                      </a:lnTo>
                      <a:lnTo>
                        <a:pt x="506" y="744"/>
                      </a:lnTo>
                      <a:lnTo>
                        <a:pt x="488" y="734"/>
                      </a:lnTo>
                      <a:lnTo>
                        <a:pt x="487" y="734"/>
                      </a:lnTo>
                      <a:lnTo>
                        <a:pt x="487" y="733"/>
                      </a:lnTo>
                      <a:lnTo>
                        <a:pt x="486" y="733"/>
                      </a:lnTo>
                      <a:lnTo>
                        <a:pt x="485" y="733"/>
                      </a:lnTo>
                      <a:lnTo>
                        <a:pt x="484" y="733"/>
                      </a:lnTo>
                      <a:lnTo>
                        <a:pt x="482" y="733"/>
                      </a:lnTo>
                      <a:lnTo>
                        <a:pt x="482" y="732"/>
                      </a:lnTo>
                      <a:lnTo>
                        <a:pt x="481" y="732"/>
                      </a:lnTo>
                      <a:lnTo>
                        <a:pt x="481" y="731"/>
                      </a:lnTo>
                      <a:lnTo>
                        <a:pt x="480" y="731"/>
                      </a:lnTo>
                      <a:lnTo>
                        <a:pt x="479" y="731"/>
                      </a:lnTo>
                      <a:lnTo>
                        <a:pt x="479" y="729"/>
                      </a:lnTo>
                      <a:lnTo>
                        <a:pt x="477" y="729"/>
                      </a:lnTo>
                      <a:lnTo>
                        <a:pt x="477" y="728"/>
                      </a:lnTo>
                      <a:lnTo>
                        <a:pt x="476" y="728"/>
                      </a:lnTo>
                      <a:lnTo>
                        <a:pt x="476" y="727"/>
                      </a:lnTo>
                      <a:lnTo>
                        <a:pt x="475" y="727"/>
                      </a:lnTo>
                      <a:lnTo>
                        <a:pt x="474" y="727"/>
                      </a:lnTo>
                      <a:lnTo>
                        <a:pt x="474" y="726"/>
                      </a:lnTo>
                      <a:lnTo>
                        <a:pt x="473" y="726"/>
                      </a:lnTo>
                      <a:lnTo>
                        <a:pt x="473" y="724"/>
                      </a:lnTo>
                      <a:lnTo>
                        <a:pt x="471" y="724"/>
                      </a:lnTo>
                      <a:lnTo>
                        <a:pt x="471" y="723"/>
                      </a:lnTo>
                      <a:lnTo>
                        <a:pt x="470" y="723"/>
                      </a:lnTo>
                      <a:lnTo>
                        <a:pt x="469" y="723"/>
                      </a:lnTo>
                      <a:lnTo>
                        <a:pt x="468" y="723"/>
                      </a:lnTo>
                      <a:lnTo>
                        <a:pt x="466" y="723"/>
                      </a:lnTo>
                      <a:lnTo>
                        <a:pt x="466" y="724"/>
                      </a:lnTo>
                      <a:lnTo>
                        <a:pt x="466" y="723"/>
                      </a:lnTo>
                      <a:lnTo>
                        <a:pt x="465" y="723"/>
                      </a:lnTo>
                      <a:lnTo>
                        <a:pt x="464" y="723"/>
                      </a:lnTo>
                      <a:lnTo>
                        <a:pt x="463" y="723"/>
                      </a:lnTo>
                      <a:lnTo>
                        <a:pt x="461" y="722"/>
                      </a:lnTo>
                      <a:lnTo>
                        <a:pt x="461" y="721"/>
                      </a:lnTo>
                      <a:lnTo>
                        <a:pt x="460" y="720"/>
                      </a:lnTo>
                      <a:lnTo>
                        <a:pt x="459" y="720"/>
                      </a:lnTo>
                      <a:lnTo>
                        <a:pt x="459" y="718"/>
                      </a:lnTo>
                      <a:lnTo>
                        <a:pt x="458" y="718"/>
                      </a:lnTo>
                      <a:lnTo>
                        <a:pt x="458" y="717"/>
                      </a:lnTo>
                      <a:lnTo>
                        <a:pt x="458" y="716"/>
                      </a:lnTo>
                      <a:lnTo>
                        <a:pt x="455" y="715"/>
                      </a:lnTo>
                      <a:lnTo>
                        <a:pt x="455" y="713"/>
                      </a:lnTo>
                      <a:lnTo>
                        <a:pt x="436" y="696"/>
                      </a:lnTo>
                      <a:lnTo>
                        <a:pt x="385" y="659"/>
                      </a:lnTo>
                      <a:lnTo>
                        <a:pt x="382" y="657"/>
                      </a:lnTo>
                      <a:lnTo>
                        <a:pt x="380" y="657"/>
                      </a:lnTo>
                      <a:lnTo>
                        <a:pt x="379" y="656"/>
                      </a:lnTo>
                      <a:lnTo>
                        <a:pt x="378" y="656"/>
                      </a:lnTo>
                      <a:lnTo>
                        <a:pt x="378" y="655"/>
                      </a:lnTo>
                      <a:lnTo>
                        <a:pt x="377" y="655"/>
                      </a:lnTo>
                      <a:lnTo>
                        <a:pt x="376" y="655"/>
                      </a:lnTo>
                      <a:lnTo>
                        <a:pt x="374" y="655"/>
                      </a:lnTo>
                      <a:lnTo>
                        <a:pt x="373" y="655"/>
                      </a:lnTo>
                      <a:lnTo>
                        <a:pt x="373" y="653"/>
                      </a:lnTo>
                      <a:lnTo>
                        <a:pt x="372" y="653"/>
                      </a:lnTo>
                      <a:lnTo>
                        <a:pt x="371" y="653"/>
                      </a:lnTo>
                      <a:lnTo>
                        <a:pt x="369" y="653"/>
                      </a:lnTo>
                      <a:lnTo>
                        <a:pt x="368" y="653"/>
                      </a:lnTo>
                      <a:lnTo>
                        <a:pt x="367" y="653"/>
                      </a:lnTo>
                      <a:lnTo>
                        <a:pt x="366" y="652"/>
                      </a:lnTo>
                      <a:lnTo>
                        <a:pt x="365" y="652"/>
                      </a:lnTo>
                      <a:lnTo>
                        <a:pt x="363" y="652"/>
                      </a:lnTo>
                      <a:lnTo>
                        <a:pt x="362" y="652"/>
                      </a:lnTo>
                      <a:lnTo>
                        <a:pt x="361" y="652"/>
                      </a:lnTo>
                      <a:lnTo>
                        <a:pt x="361" y="651"/>
                      </a:lnTo>
                      <a:lnTo>
                        <a:pt x="360" y="650"/>
                      </a:lnTo>
                      <a:lnTo>
                        <a:pt x="358" y="648"/>
                      </a:lnTo>
                      <a:lnTo>
                        <a:pt x="357" y="648"/>
                      </a:lnTo>
                      <a:lnTo>
                        <a:pt x="357" y="647"/>
                      </a:lnTo>
                      <a:lnTo>
                        <a:pt x="356" y="647"/>
                      </a:lnTo>
                      <a:lnTo>
                        <a:pt x="355" y="647"/>
                      </a:lnTo>
                      <a:lnTo>
                        <a:pt x="353" y="647"/>
                      </a:lnTo>
                      <a:lnTo>
                        <a:pt x="352" y="647"/>
                      </a:lnTo>
                      <a:lnTo>
                        <a:pt x="351" y="647"/>
                      </a:lnTo>
                      <a:lnTo>
                        <a:pt x="350" y="647"/>
                      </a:lnTo>
                      <a:lnTo>
                        <a:pt x="350" y="646"/>
                      </a:lnTo>
                      <a:lnTo>
                        <a:pt x="349" y="646"/>
                      </a:lnTo>
                      <a:lnTo>
                        <a:pt x="347" y="646"/>
                      </a:lnTo>
                      <a:lnTo>
                        <a:pt x="347" y="647"/>
                      </a:lnTo>
                      <a:lnTo>
                        <a:pt x="346" y="647"/>
                      </a:lnTo>
                      <a:lnTo>
                        <a:pt x="345" y="647"/>
                      </a:lnTo>
                      <a:lnTo>
                        <a:pt x="344" y="647"/>
                      </a:lnTo>
                      <a:lnTo>
                        <a:pt x="342" y="647"/>
                      </a:lnTo>
                      <a:lnTo>
                        <a:pt x="341" y="646"/>
                      </a:lnTo>
                      <a:lnTo>
                        <a:pt x="340" y="646"/>
                      </a:lnTo>
                      <a:lnTo>
                        <a:pt x="339" y="646"/>
                      </a:lnTo>
                      <a:lnTo>
                        <a:pt x="338" y="646"/>
                      </a:lnTo>
                      <a:lnTo>
                        <a:pt x="336" y="646"/>
                      </a:lnTo>
                      <a:lnTo>
                        <a:pt x="336" y="647"/>
                      </a:lnTo>
                      <a:lnTo>
                        <a:pt x="335" y="647"/>
                      </a:lnTo>
                      <a:lnTo>
                        <a:pt x="334" y="647"/>
                      </a:lnTo>
                      <a:lnTo>
                        <a:pt x="334" y="648"/>
                      </a:lnTo>
                      <a:lnTo>
                        <a:pt x="333" y="648"/>
                      </a:lnTo>
                      <a:lnTo>
                        <a:pt x="331" y="648"/>
                      </a:lnTo>
                      <a:lnTo>
                        <a:pt x="330" y="648"/>
                      </a:lnTo>
                      <a:lnTo>
                        <a:pt x="329" y="648"/>
                      </a:lnTo>
                      <a:lnTo>
                        <a:pt x="328" y="648"/>
                      </a:lnTo>
                      <a:lnTo>
                        <a:pt x="326" y="650"/>
                      </a:lnTo>
                      <a:lnTo>
                        <a:pt x="325" y="650"/>
                      </a:lnTo>
                      <a:lnTo>
                        <a:pt x="324" y="650"/>
                      </a:lnTo>
                      <a:lnTo>
                        <a:pt x="324" y="651"/>
                      </a:lnTo>
                      <a:lnTo>
                        <a:pt x="323" y="651"/>
                      </a:lnTo>
                      <a:lnTo>
                        <a:pt x="322" y="651"/>
                      </a:lnTo>
                      <a:lnTo>
                        <a:pt x="320" y="651"/>
                      </a:lnTo>
                      <a:lnTo>
                        <a:pt x="319" y="651"/>
                      </a:lnTo>
                      <a:lnTo>
                        <a:pt x="319" y="652"/>
                      </a:lnTo>
                      <a:lnTo>
                        <a:pt x="318" y="652"/>
                      </a:lnTo>
                      <a:lnTo>
                        <a:pt x="317" y="651"/>
                      </a:lnTo>
                      <a:lnTo>
                        <a:pt x="315" y="650"/>
                      </a:lnTo>
                      <a:lnTo>
                        <a:pt x="315" y="648"/>
                      </a:lnTo>
                      <a:lnTo>
                        <a:pt x="314" y="648"/>
                      </a:lnTo>
                      <a:lnTo>
                        <a:pt x="313" y="648"/>
                      </a:lnTo>
                      <a:lnTo>
                        <a:pt x="313" y="647"/>
                      </a:lnTo>
                      <a:lnTo>
                        <a:pt x="313" y="646"/>
                      </a:lnTo>
                      <a:lnTo>
                        <a:pt x="313" y="645"/>
                      </a:lnTo>
                      <a:lnTo>
                        <a:pt x="312" y="645"/>
                      </a:lnTo>
                      <a:lnTo>
                        <a:pt x="312" y="643"/>
                      </a:lnTo>
                      <a:lnTo>
                        <a:pt x="311" y="643"/>
                      </a:lnTo>
                      <a:lnTo>
                        <a:pt x="311" y="642"/>
                      </a:lnTo>
                      <a:lnTo>
                        <a:pt x="309" y="642"/>
                      </a:lnTo>
                      <a:lnTo>
                        <a:pt x="309" y="641"/>
                      </a:lnTo>
                      <a:lnTo>
                        <a:pt x="309" y="640"/>
                      </a:lnTo>
                      <a:lnTo>
                        <a:pt x="309" y="639"/>
                      </a:lnTo>
                      <a:lnTo>
                        <a:pt x="309" y="637"/>
                      </a:lnTo>
                      <a:lnTo>
                        <a:pt x="309" y="636"/>
                      </a:lnTo>
                      <a:lnTo>
                        <a:pt x="309" y="635"/>
                      </a:lnTo>
                      <a:lnTo>
                        <a:pt x="309" y="634"/>
                      </a:lnTo>
                      <a:lnTo>
                        <a:pt x="309" y="632"/>
                      </a:lnTo>
                      <a:lnTo>
                        <a:pt x="308" y="632"/>
                      </a:lnTo>
                      <a:lnTo>
                        <a:pt x="308" y="631"/>
                      </a:lnTo>
                      <a:lnTo>
                        <a:pt x="307" y="631"/>
                      </a:lnTo>
                      <a:lnTo>
                        <a:pt x="306" y="631"/>
                      </a:lnTo>
                      <a:lnTo>
                        <a:pt x="306" y="630"/>
                      </a:lnTo>
                      <a:lnTo>
                        <a:pt x="304" y="630"/>
                      </a:lnTo>
                      <a:lnTo>
                        <a:pt x="304" y="629"/>
                      </a:lnTo>
                      <a:lnTo>
                        <a:pt x="303" y="628"/>
                      </a:lnTo>
                      <a:lnTo>
                        <a:pt x="303" y="626"/>
                      </a:lnTo>
                      <a:lnTo>
                        <a:pt x="303" y="625"/>
                      </a:lnTo>
                      <a:lnTo>
                        <a:pt x="303" y="624"/>
                      </a:lnTo>
                      <a:lnTo>
                        <a:pt x="302" y="624"/>
                      </a:lnTo>
                      <a:lnTo>
                        <a:pt x="302" y="623"/>
                      </a:lnTo>
                      <a:lnTo>
                        <a:pt x="302" y="621"/>
                      </a:lnTo>
                      <a:lnTo>
                        <a:pt x="301" y="621"/>
                      </a:lnTo>
                      <a:lnTo>
                        <a:pt x="299" y="621"/>
                      </a:lnTo>
                      <a:lnTo>
                        <a:pt x="299" y="620"/>
                      </a:lnTo>
                      <a:lnTo>
                        <a:pt x="298" y="620"/>
                      </a:lnTo>
                      <a:lnTo>
                        <a:pt x="297" y="620"/>
                      </a:lnTo>
                      <a:lnTo>
                        <a:pt x="296" y="619"/>
                      </a:lnTo>
                      <a:lnTo>
                        <a:pt x="295" y="619"/>
                      </a:lnTo>
                      <a:lnTo>
                        <a:pt x="293" y="619"/>
                      </a:lnTo>
                      <a:lnTo>
                        <a:pt x="293" y="618"/>
                      </a:lnTo>
                      <a:lnTo>
                        <a:pt x="292" y="619"/>
                      </a:lnTo>
                      <a:lnTo>
                        <a:pt x="291" y="619"/>
                      </a:lnTo>
                      <a:lnTo>
                        <a:pt x="290" y="619"/>
                      </a:lnTo>
                      <a:lnTo>
                        <a:pt x="288" y="618"/>
                      </a:lnTo>
                      <a:lnTo>
                        <a:pt x="288" y="616"/>
                      </a:lnTo>
                      <a:lnTo>
                        <a:pt x="287" y="616"/>
                      </a:lnTo>
                      <a:lnTo>
                        <a:pt x="286" y="616"/>
                      </a:lnTo>
                      <a:lnTo>
                        <a:pt x="285" y="616"/>
                      </a:lnTo>
                      <a:lnTo>
                        <a:pt x="284" y="616"/>
                      </a:lnTo>
                      <a:lnTo>
                        <a:pt x="284" y="615"/>
                      </a:lnTo>
                      <a:lnTo>
                        <a:pt x="282" y="615"/>
                      </a:lnTo>
                      <a:lnTo>
                        <a:pt x="282" y="616"/>
                      </a:lnTo>
                      <a:lnTo>
                        <a:pt x="281" y="616"/>
                      </a:lnTo>
                      <a:lnTo>
                        <a:pt x="281" y="615"/>
                      </a:lnTo>
                      <a:lnTo>
                        <a:pt x="280" y="615"/>
                      </a:lnTo>
                      <a:lnTo>
                        <a:pt x="279" y="615"/>
                      </a:lnTo>
                      <a:lnTo>
                        <a:pt x="277" y="615"/>
                      </a:lnTo>
                      <a:lnTo>
                        <a:pt x="276" y="615"/>
                      </a:lnTo>
                      <a:lnTo>
                        <a:pt x="275" y="615"/>
                      </a:lnTo>
                      <a:lnTo>
                        <a:pt x="274" y="615"/>
                      </a:lnTo>
                      <a:lnTo>
                        <a:pt x="274" y="614"/>
                      </a:lnTo>
                      <a:lnTo>
                        <a:pt x="272" y="614"/>
                      </a:lnTo>
                      <a:lnTo>
                        <a:pt x="271" y="614"/>
                      </a:lnTo>
                      <a:lnTo>
                        <a:pt x="270" y="614"/>
                      </a:lnTo>
                      <a:lnTo>
                        <a:pt x="269" y="615"/>
                      </a:lnTo>
                      <a:lnTo>
                        <a:pt x="268" y="614"/>
                      </a:lnTo>
                      <a:lnTo>
                        <a:pt x="268" y="613"/>
                      </a:lnTo>
                      <a:lnTo>
                        <a:pt x="266" y="613"/>
                      </a:lnTo>
                      <a:lnTo>
                        <a:pt x="266" y="612"/>
                      </a:lnTo>
                      <a:lnTo>
                        <a:pt x="265" y="612"/>
                      </a:lnTo>
                      <a:lnTo>
                        <a:pt x="265" y="613"/>
                      </a:lnTo>
                      <a:lnTo>
                        <a:pt x="265" y="612"/>
                      </a:lnTo>
                      <a:lnTo>
                        <a:pt x="264" y="612"/>
                      </a:lnTo>
                      <a:lnTo>
                        <a:pt x="263" y="612"/>
                      </a:lnTo>
                      <a:lnTo>
                        <a:pt x="261" y="612"/>
                      </a:lnTo>
                      <a:lnTo>
                        <a:pt x="260" y="612"/>
                      </a:lnTo>
                      <a:lnTo>
                        <a:pt x="259" y="612"/>
                      </a:lnTo>
                      <a:lnTo>
                        <a:pt x="259" y="610"/>
                      </a:lnTo>
                      <a:lnTo>
                        <a:pt x="258" y="610"/>
                      </a:lnTo>
                      <a:lnTo>
                        <a:pt x="257" y="610"/>
                      </a:lnTo>
                      <a:lnTo>
                        <a:pt x="255" y="610"/>
                      </a:lnTo>
                      <a:lnTo>
                        <a:pt x="254" y="610"/>
                      </a:lnTo>
                      <a:lnTo>
                        <a:pt x="253" y="610"/>
                      </a:lnTo>
                      <a:lnTo>
                        <a:pt x="252" y="610"/>
                      </a:lnTo>
                      <a:lnTo>
                        <a:pt x="250" y="610"/>
                      </a:lnTo>
                      <a:lnTo>
                        <a:pt x="249" y="610"/>
                      </a:lnTo>
                      <a:lnTo>
                        <a:pt x="249" y="609"/>
                      </a:lnTo>
                      <a:lnTo>
                        <a:pt x="248" y="609"/>
                      </a:lnTo>
                      <a:lnTo>
                        <a:pt x="247" y="609"/>
                      </a:lnTo>
                      <a:lnTo>
                        <a:pt x="245" y="609"/>
                      </a:lnTo>
                      <a:lnTo>
                        <a:pt x="244" y="609"/>
                      </a:lnTo>
                      <a:lnTo>
                        <a:pt x="243" y="609"/>
                      </a:lnTo>
                      <a:lnTo>
                        <a:pt x="242" y="609"/>
                      </a:lnTo>
                      <a:lnTo>
                        <a:pt x="241" y="609"/>
                      </a:lnTo>
                      <a:lnTo>
                        <a:pt x="239" y="609"/>
                      </a:lnTo>
                      <a:lnTo>
                        <a:pt x="238" y="609"/>
                      </a:lnTo>
                      <a:lnTo>
                        <a:pt x="238" y="608"/>
                      </a:lnTo>
                      <a:lnTo>
                        <a:pt x="237" y="608"/>
                      </a:lnTo>
                      <a:lnTo>
                        <a:pt x="236" y="607"/>
                      </a:lnTo>
                      <a:lnTo>
                        <a:pt x="234" y="607"/>
                      </a:lnTo>
                      <a:lnTo>
                        <a:pt x="233" y="607"/>
                      </a:lnTo>
                      <a:lnTo>
                        <a:pt x="232" y="607"/>
                      </a:lnTo>
                      <a:lnTo>
                        <a:pt x="231" y="607"/>
                      </a:lnTo>
                      <a:lnTo>
                        <a:pt x="230" y="607"/>
                      </a:lnTo>
                      <a:lnTo>
                        <a:pt x="228" y="607"/>
                      </a:lnTo>
                      <a:lnTo>
                        <a:pt x="228" y="605"/>
                      </a:lnTo>
                      <a:lnTo>
                        <a:pt x="227" y="605"/>
                      </a:lnTo>
                      <a:lnTo>
                        <a:pt x="226" y="605"/>
                      </a:lnTo>
                      <a:lnTo>
                        <a:pt x="225" y="604"/>
                      </a:lnTo>
                      <a:lnTo>
                        <a:pt x="223" y="604"/>
                      </a:lnTo>
                      <a:lnTo>
                        <a:pt x="222" y="604"/>
                      </a:lnTo>
                      <a:lnTo>
                        <a:pt x="221" y="604"/>
                      </a:lnTo>
                      <a:lnTo>
                        <a:pt x="220" y="604"/>
                      </a:lnTo>
                      <a:lnTo>
                        <a:pt x="218" y="604"/>
                      </a:lnTo>
                      <a:lnTo>
                        <a:pt x="217" y="604"/>
                      </a:lnTo>
                      <a:lnTo>
                        <a:pt x="216" y="604"/>
                      </a:lnTo>
                      <a:lnTo>
                        <a:pt x="215" y="603"/>
                      </a:lnTo>
                      <a:lnTo>
                        <a:pt x="214" y="603"/>
                      </a:lnTo>
                      <a:lnTo>
                        <a:pt x="212" y="602"/>
                      </a:lnTo>
                      <a:lnTo>
                        <a:pt x="211" y="602"/>
                      </a:lnTo>
                      <a:lnTo>
                        <a:pt x="211" y="601"/>
                      </a:lnTo>
                      <a:lnTo>
                        <a:pt x="210" y="601"/>
                      </a:lnTo>
                      <a:lnTo>
                        <a:pt x="209" y="601"/>
                      </a:lnTo>
                      <a:lnTo>
                        <a:pt x="209" y="599"/>
                      </a:lnTo>
                      <a:lnTo>
                        <a:pt x="207" y="599"/>
                      </a:lnTo>
                      <a:lnTo>
                        <a:pt x="206" y="599"/>
                      </a:lnTo>
                      <a:lnTo>
                        <a:pt x="206" y="598"/>
                      </a:lnTo>
                      <a:lnTo>
                        <a:pt x="205" y="598"/>
                      </a:lnTo>
                      <a:lnTo>
                        <a:pt x="204" y="597"/>
                      </a:lnTo>
                      <a:lnTo>
                        <a:pt x="204" y="596"/>
                      </a:lnTo>
                      <a:lnTo>
                        <a:pt x="203" y="596"/>
                      </a:lnTo>
                      <a:lnTo>
                        <a:pt x="201" y="596"/>
                      </a:lnTo>
                      <a:lnTo>
                        <a:pt x="200" y="596"/>
                      </a:lnTo>
                      <a:lnTo>
                        <a:pt x="200" y="594"/>
                      </a:lnTo>
                      <a:lnTo>
                        <a:pt x="199" y="594"/>
                      </a:lnTo>
                      <a:lnTo>
                        <a:pt x="198" y="594"/>
                      </a:lnTo>
                      <a:lnTo>
                        <a:pt x="196" y="594"/>
                      </a:lnTo>
                      <a:lnTo>
                        <a:pt x="196" y="593"/>
                      </a:lnTo>
                      <a:lnTo>
                        <a:pt x="195" y="593"/>
                      </a:lnTo>
                      <a:lnTo>
                        <a:pt x="194" y="593"/>
                      </a:lnTo>
                      <a:lnTo>
                        <a:pt x="194" y="592"/>
                      </a:lnTo>
                      <a:lnTo>
                        <a:pt x="193" y="592"/>
                      </a:lnTo>
                      <a:lnTo>
                        <a:pt x="191" y="592"/>
                      </a:lnTo>
                      <a:lnTo>
                        <a:pt x="191" y="591"/>
                      </a:lnTo>
                      <a:lnTo>
                        <a:pt x="190" y="591"/>
                      </a:lnTo>
                      <a:lnTo>
                        <a:pt x="189" y="591"/>
                      </a:lnTo>
                      <a:lnTo>
                        <a:pt x="188" y="591"/>
                      </a:lnTo>
                      <a:lnTo>
                        <a:pt x="188" y="589"/>
                      </a:lnTo>
                      <a:lnTo>
                        <a:pt x="187" y="589"/>
                      </a:lnTo>
                      <a:lnTo>
                        <a:pt x="185" y="589"/>
                      </a:lnTo>
                      <a:lnTo>
                        <a:pt x="185" y="588"/>
                      </a:lnTo>
                      <a:lnTo>
                        <a:pt x="184" y="588"/>
                      </a:lnTo>
                      <a:lnTo>
                        <a:pt x="183" y="588"/>
                      </a:lnTo>
                      <a:lnTo>
                        <a:pt x="182" y="587"/>
                      </a:lnTo>
                      <a:lnTo>
                        <a:pt x="180" y="587"/>
                      </a:lnTo>
                      <a:lnTo>
                        <a:pt x="179" y="587"/>
                      </a:lnTo>
                      <a:lnTo>
                        <a:pt x="179" y="586"/>
                      </a:lnTo>
                      <a:lnTo>
                        <a:pt x="178" y="586"/>
                      </a:lnTo>
                      <a:lnTo>
                        <a:pt x="178" y="585"/>
                      </a:lnTo>
                      <a:lnTo>
                        <a:pt x="177" y="585"/>
                      </a:lnTo>
                      <a:lnTo>
                        <a:pt x="177" y="583"/>
                      </a:lnTo>
                      <a:lnTo>
                        <a:pt x="176" y="582"/>
                      </a:lnTo>
                      <a:lnTo>
                        <a:pt x="176" y="581"/>
                      </a:lnTo>
                      <a:lnTo>
                        <a:pt x="174" y="581"/>
                      </a:lnTo>
                      <a:lnTo>
                        <a:pt x="174" y="580"/>
                      </a:lnTo>
                      <a:lnTo>
                        <a:pt x="173" y="578"/>
                      </a:lnTo>
                      <a:lnTo>
                        <a:pt x="173" y="577"/>
                      </a:lnTo>
                      <a:lnTo>
                        <a:pt x="173" y="576"/>
                      </a:lnTo>
                      <a:lnTo>
                        <a:pt x="172" y="576"/>
                      </a:lnTo>
                      <a:lnTo>
                        <a:pt x="171" y="576"/>
                      </a:lnTo>
                      <a:lnTo>
                        <a:pt x="169" y="576"/>
                      </a:lnTo>
                      <a:lnTo>
                        <a:pt x="169" y="575"/>
                      </a:lnTo>
                      <a:lnTo>
                        <a:pt x="168" y="574"/>
                      </a:lnTo>
                      <a:lnTo>
                        <a:pt x="168" y="572"/>
                      </a:lnTo>
                      <a:lnTo>
                        <a:pt x="167" y="572"/>
                      </a:lnTo>
                      <a:lnTo>
                        <a:pt x="167" y="571"/>
                      </a:lnTo>
                      <a:lnTo>
                        <a:pt x="167" y="570"/>
                      </a:lnTo>
                      <a:lnTo>
                        <a:pt x="167" y="569"/>
                      </a:lnTo>
                      <a:lnTo>
                        <a:pt x="166" y="569"/>
                      </a:lnTo>
                      <a:lnTo>
                        <a:pt x="166" y="567"/>
                      </a:lnTo>
                      <a:lnTo>
                        <a:pt x="166" y="566"/>
                      </a:lnTo>
                      <a:lnTo>
                        <a:pt x="164" y="566"/>
                      </a:lnTo>
                      <a:lnTo>
                        <a:pt x="164" y="565"/>
                      </a:lnTo>
                      <a:lnTo>
                        <a:pt x="161" y="565"/>
                      </a:lnTo>
                      <a:lnTo>
                        <a:pt x="156" y="565"/>
                      </a:lnTo>
                      <a:lnTo>
                        <a:pt x="151" y="566"/>
                      </a:lnTo>
                      <a:lnTo>
                        <a:pt x="126" y="575"/>
                      </a:lnTo>
                      <a:lnTo>
                        <a:pt x="87" y="580"/>
                      </a:lnTo>
                      <a:lnTo>
                        <a:pt x="56" y="583"/>
                      </a:lnTo>
                      <a:lnTo>
                        <a:pt x="56" y="585"/>
                      </a:lnTo>
                      <a:lnTo>
                        <a:pt x="56" y="583"/>
                      </a:lnTo>
                      <a:lnTo>
                        <a:pt x="55" y="581"/>
                      </a:lnTo>
                      <a:lnTo>
                        <a:pt x="54" y="581"/>
                      </a:lnTo>
                      <a:lnTo>
                        <a:pt x="54" y="580"/>
                      </a:lnTo>
                      <a:lnTo>
                        <a:pt x="53" y="580"/>
                      </a:lnTo>
                      <a:lnTo>
                        <a:pt x="52" y="580"/>
                      </a:lnTo>
                      <a:lnTo>
                        <a:pt x="52" y="578"/>
                      </a:lnTo>
                      <a:lnTo>
                        <a:pt x="50" y="578"/>
                      </a:lnTo>
                      <a:lnTo>
                        <a:pt x="50" y="577"/>
                      </a:lnTo>
                      <a:lnTo>
                        <a:pt x="49" y="577"/>
                      </a:lnTo>
                      <a:lnTo>
                        <a:pt x="48" y="577"/>
                      </a:lnTo>
                      <a:lnTo>
                        <a:pt x="48" y="576"/>
                      </a:lnTo>
                      <a:lnTo>
                        <a:pt x="47" y="576"/>
                      </a:lnTo>
                      <a:lnTo>
                        <a:pt x="47" y="575"/>
                      </a:lnTo>
                      <a:lnTo>
                        <a:pt x="45" y="575"/>
                      </a:lnTo>
                      <a:lnTo>
                        <a:pt x="45" y="574"/>
                      </a:lnTo>
                      <a:lnTo>
                        <a:pt x="44" y="574"/>
                      </a:lnTo>
                      <a:lnTo>
                        <a:pt x="43" y="574"/>
                      </a:lnTo>
                      <a:lnTo>
                        <a:pt x="43" y="572"/>
                      </a:lnTo>
                      <a:lnTo>
                        <a:pt x="42" y="571"/>
                      </a:lnTo>
                      <a:lnTo>
                        <a:pt x="41" y="570"/>
                      </a:lnTo>
                      <a:lnTo>
                        <a:pt x="41" y="569"/>
                      </a:lnTo>
                      <a:lnTo>
                        <a:pt x="39" y="569"/>
                      </a:lnTo>
                      <a:lnTo>
                        <a:pt x="39" y="567"/>
                      </a:lnTo>
                      <a:lnTo>
                        <a:pt x="38" y="567"/>
                      </a:lnTo>
                      <a:lnTo>
                        <a:pt x="38" y="566"/>
                      </a:lnTo>
                      <a:lnTo>
                        <a:pt x="37" y="565"/>
                      </a:lnTo>
                      <a:lnTo>
                        <a:pt x="37" y="564"/>
                      </a:lnTo>
                      <a:lnTo>
                        <a:pt x="36" y="562"/>
                      </a:lnTo>
                      <a:lnTo>
                        <a:pt x="34" y="561"/>
                      </a:lnTo>
                      <a:lnTo>
                        <a:pt x="33" y="560"/>
                      </a:lnTo>
                      <a:lnTo>
                        <a:pt x="32" y="559"/>
                      </a:lnTo>
                      <a:lnTo>
                        <a:pt x="31" y="558"/>
                      </a:lnTo>
                      <a:lnTo>
                        <a:pt x="29" y="556"/>
                      </a:lnTo>
                      <a:lnTo>
                        <a:pt x="28" y="555"/>
                      </a:lnTo>
                      <a:lnTo>
                        <a:pt x="28" y="554"/>
                      </a:lnTo>
                      <a:lnTo>
                        <a:pt x="27" y="554"/>
                      </a:lnTo>
                      <a:lnTo>
                        <a:pt x="27" y="553"/>
                      </a:lnTo>
                      <a:lnTo>
                        <a:pt x="26" y="553"/>
                      </a:lnTo>
                      <a:lnTo>
                        <a:pt x="26" y="551"/>
                      </a:lnTo>
                      <a:lnTo>
                        <a:pt x="25" y="550"/>
                      </a:lnTo>
                      <a:lnTo>
                        <a:pt x="23" y="550"/>
                      </a:lnTo>
                      <a:lnTo>
                        <a:pt x="23" y="549"/>
                      </a:lnTo>
                      <a:lnTo>
                        <a:pt x="22" y="549"/>
                      </a:lnTo>
                      <a:lnTo>
                        <a:pt x="21" y="549"/>
                      </a:lnTo>
                      <a:lnTo>
                        <a:pt x="18" y="549"/>
                      </a:lnTo>
                      <a:lnTo>
                        <a:pt x="17" y="549"/>
                      </a:lnTo>
                      <a:lnTo>
                        <a:pt x="16" y="549"/>
                      </a:lnTo>
                      <a:lnTo>
                        <a:pt x="16" y="548"/>
                      </a:lnTo>
                      <a:lnTo>
                        <a:pt x="17" y="548"/>
                      </a:lnTo>
                      <a:lnTo>
                        <a:pt x="18" y="548"/>
                      </a:lnTo>
                      <a:lnTo>
                        <a:pt x="18" y="547"/>
                      </a:lnTo>
                      <a:lnTo>
                        <a:pt x="18" y="545"/>
                      </a:lnTo>
                      <a:lnTo>
                        <a:pt x="20" y="545"/>
                      </a:lnTo>
                      <a:lnTo>
                        <a:pt x="20" y="544"/>
                      </a:lnTo>
                      <a:lnTo>
                        <a:pt x="20" y="543"/>
                      </a:lnTo>
                      <a:lnTo>
                        <a:pt x="18" y="543"/>
                      </a:lnTo>
                      <a:lnTo>
                        <a:pt x="18" y="542"/>
                      </a:lnTo>
                      <a:lnTo>
                        <a:pt x="18" y="540"/>
                      </a:lnTo>
                      <a:lnTo>
                        <a:pt x="17" y="539"/>
                      </a:lnTo>
                      <a:lnTo>
                        <a:pt x="17" y="538"/>
                      </a:lnTo>
                      <a:lnTo>
                        <a:pt x="16" y="538"/>
                      </a:lnTo>
                      <a:lnTo>
                        <a:pt x="15" y="537"/>
                      </a:lnTo>
                      <a:lnTo>
                        <a:pt x="15" y="535"/>
                      </a:lnTo>
                      <a:lnTo>
                        <a:pt x="14" y="535"/>
                      </a:lnTo>
                      <a:lnTo>
                        <a:pt x="12" y="535"/>
                      </a:lnTo>
                      <a:lnTo>
                        <a:pt x="11" y="537"/>
                      </a:lnTo>
                      <a:lnTo>
                        <a:pt x="11" y="535"/>
                      </a:lnTo>
                      <a:lnTo>
                        <a:pt x="10" y="534"/>
                      </a:lnTo>
                      <a:lnTo>
                        <a:pt x="10" y="533"/>
                      </a:lnTo>
                      <a:lnTo>
                        <a:pt x="9" y="533"/>
                      </a:lnTo>
                      <a:lnTo>
                        <a:pt x="9" y="532"/>
                      </a:lnTo>
                      <a:lnTo>
                        <a:pt x="7" y="532"/>
                      </a:lnTo>
                      <a:lnTo>
                        <a:pt x="6" y="531"/>
                      </a:lnTo>
                      <a:lnTo>
                        <a:pt x="6" y="529"/>
                      </a:lnTo>
                      <a:lnTo>
                        <a:pt x="5" y="529"/>
                      </a:lnTo>
                      <a:lnTo>
                        <a:pt x="5" y="528"/>
                      </a:lnTo>
                      <a:lnTo>
                        <a:pt x="5" y="527"/>
                      </a:lnTo>
                      <a:lnTo>
                        <a:pt x="5" y="526"/>
                      </a:lnTo>
                      <a:lnTo>
                        <a:pt x="5" y="524"/>
                      </a:lnTo>
                      <a:lnTo>
                        <a:pt x="5" y="523"/>
                      </a:lnTo>
                      <a:lnTo>
                        <a:pt x="4" y="522"/>
                      </a:lnTo>
                      <a:lnTo>
                        <a:pt x="2" y="522"/>
                      </a:lnTo>
                      <a:lnTo>
                        <a:pt x="2" y="523"/>
                      </a:lnTo>
                      <a:lnTo>
                        <a:pt x="1" y="523"/>
                      </a:lnTo>
                      <a:lnTo>
                        <a:pt x="1" y="522"/>
                      </a:lnTo>
                      <a:lnTo>
                        <a:pt x="1" y="521"/>
                      </a:lnTo>
                      <a:lnTo>
                        <a:pt x="1" y="520"/>
                      </a:lnTo>
                      <a:lnTo>
                        <a:pt x="1" y="518"/>
                      </a:lnTo>
                      <a:lnTo>
                        <a:pt x="2" y="518"/>
                      </a:lnTo>
                      <a:lnTo>
                        <a:pt x="2" y="517"/>
                      </a:lnTo>
                      <a:lnTo>
                        <a:pt x="4" y="517"/>
                      </a:lnTo>
                      <a:lnTo>
                        <a:pt x="5" y="517"/>
                      </a:lnTo>
                      <a:lnTo>
                        <a:pt x="5" y="516"/>
                      </a:lnTo>
                      <a:lnTo>
                        <a:pt x="4" y="516"/>
                      </a:lnTo>
                      <a:lnTo>
                        <a:pt x="4" y="515"/>
                      </a:lnTo>
                      <a:lnTo>
                        <a:pt x="4" y="513"/>
                      </a:lnTo>
                      <a:lnTo>
                        <a:pt x="4" y="512"/>
                      </a:lnTo>
                      <a:lnTo>
                        <a:pt x="4" y="511"/>
                      </a:lnTo>
                      <a:lnTo>
                        <a:pt x="4" y="510"/>
                      </a:lnTo>
                      <a:lnTo>
                        <a:pt x="4" y="508"/>
                      </a:lnTo>
                      <a:lnTo>
                        <a:pt x="5" y="508"/>
                      </a:lnTo>
                      <a:lnTo>
                        <a:pt x="5" y="507"/>
                      </a:lnTo>
                      <a:lnTo>
                        <a:pt x="5" y="508"/>
                      </a:lnTo>
                      <a:lnTo>
                        <a:pt x="6" y="508"/>
                      </a:lnTo>
                      <a:lnTo>
                        <a:pt x="6" y="507"/>
                      </a:lnTo>
                      <a:lnTo>
                        <a:pt x="5" y="507"/>
                      </a:lnTo>
                      <a:lnTo>
                        <a:pt x="5" y="506"/>
                      </a:lnTo>
                      <a:lnTo>
                        <a:pt x="4" y="506"/>
                      </a:lnTo>
                      <a:lnTo>
                        <a:pt x="2" y="505"/>
                      </a:lnTo>
                      <a:lnTo>
                        <a:pt x="1" y="505"/>
                      </a:lnTo>
                      <a:lnTo>
                        <a:pt x="1" y="504"/>
                      </a:lnTo>
                      <a:lnTo>
                        <a:pt x="2" y="504"/>
                      </a:lnTo>
                      <a:lnTo>
                        <a:pt x="1" y="504"/>
                      </a:lnTo>
                      <a:lnTo>
                        <a:pt x="1" y="502"/>
                      </a:lnTo>
                      <a:lnTo>
                        <a:pt x="0" y="501"/>
                      </a:lnTo>
                      <a:lnTo>
                        <a:pt x="0" y="500"/>
                      </a:lnTo>
                      <a:lnTo>
                        <a:pt x="1" y="500"/>
                      </a:lnTo>
                      <a:lnTo>
                        <a:pt x="2" y="501"/>
                      </a:lnTo>
                      <a:lnTo>
                        <a:pt x="4" y="502"/>
                      </a:lnTo>
                      <a:lnTo>
                        <a:pt x="5" y="502"/>
                      </a:lnTo>
                      <a:lnTo>
                        <a:pt x="5" y="504"/>
                      </a:lnTo>
                      <a:lnTo>
                        <a:pt x="5" y="502"/>
                      </a:lnTo>
                      <a:lnTo>
                        <a:pt x="6" y="502"/>
                      </a:lnTo>
                      <a:lnTo>
                        <a:pt x="6" y="501"/>
                      </a:lnTo>
                      <a:lnTo>
                        <a:pt x="6" y="500"/>
                      </a:lnTo>
                      <a:lnTo>
                        <a:pt x="6" y="499"/>
                      </a:lnTo>
                      <a:lnTo>
                        <a:pt x="7" y="499"/>
                      </a:lnTo>
                      <a:lnTo>
                        <a:pt x="7" y="497"/>
                      </a:lnTo>
                      <a:lnTo>
                        <a:pt x="9" y="496"/>
                      </a:lnTo>
                      <a:lnTo>
                        <a:pt x="10" y="496"/>
                      </a:lnTo>
                      <a:lnTo>
                        <a:pt x="11" y="495"/>
                      </a:lnTo>
                      <a:lnTo>
                        <a:pt x="12" y="495"/>
                      </a:lnTo>
                      <a:lnTo>
                        <a:pt x="14" y="495"/>
                      </a:lnTo>
                      <a:lnTo>
                        <a:pt x="15" y="495"/>
                      </a:lnTo>
                      <a:lnTo>
                        <a:pt x="16" y="494"/>
                      </a:lnTo>
                      <a:lnTo>
                        <a:pt x="15" y="494"/>
                      </a:lnTo>
                      <a:lnTo>
                        <a:pt x="15" y="493"/>
                      </a:lnTo>
                      <a:lnTo>
                        <a:pt x="15" y="491"/>
                      </a:lnTo>
                      <a:lnTo>
                        <a:pt x="14" y="491"/>
                      </a:lnTo>
                      <a:lnTo>
                        <a:pt x="12" y="491"/>
                      </a:lnTo>
                      <a:lnTo>
                        <a:pt x="14" y="491"/>
                      </a:lnTo>
                      <a:lnTo>
                        <a:pt x="14" y="490"/>
                      </a:lnTo>
                      <a:lnTo>
                        <a:pt x="12" y="490"/>
                      </a:lnTo>
                      <a:lnTo>
                        <a:pt x="11" y="490"/>
                      </a:lnTo>
                      <a:lnTo>
                        <a:pt x="11" y="489"/>
                      </a:lnTo>
                      <a:lnTo>
                        <a:pt x="10" y="489"/>
                      </a:lnTo>
                      <a:lnTo>
                        <a:pt x="9" y="490"/>
                      </a:lnTo>
                      <a:lnTo>
                        <a:pt x="7" y="490"/>
                      </a:lnTo>
                      <a:lnTo>
                        <a:pt x="7" y="491"/>
                      </a:lnTo>
                      <a:lnTo>
                        <a:pt x="6" y="491"/>
                      </a:lnTo>
                      <a:lnTo>
                        <a:pt x="6" y="493"/>
                      </a:lnTo>
                      <a:lnTo>
                        <a:pt x="6" y="494"/>
                      </a:lnTo>
                      <a:lnTo>
                        <a:pt x="5" y="494"/>
                      </a:lnTo>
                      <a:lnTo>
                        <a:pt x="5" y="493"/>
                      </a:lnTo>
                      <a:lnTo>
                        <a:pt x="5" y="491"/>
                      </a:lnTo>
                      <a:lnTo>
                        <a:pt x="4" y="491"/>
                      </a:lnTo>
                      <a:lnTo>
                        <a:pt x="4" y="490"/>
                      </a:lnTo>
                      <a:lnTo>
                        <a:pt x="2" y="490"/>
                      </a:lnTo>
                      <a:lnTo>
                        <a:pt x="2" y="489"/>
                      </a:lnTo>
                      <a:lnTo>
                        <a:pt x="4" y="489"/>
                      </a:lnTo>
                      <a:lnTo>
                        <a:pt x="5" y="489"/>
                      </a:lnTo>
                      <a:lnTo>
                        <a:pt x="5" y="488"/>
                      </a:lnTo>
                      <a:lnTo>
                        <a:pt x="5" y="486"/>
                      </a:lnTo>
                      <a:lnTo>
                        <a:pt x="6" y="485"/>
                      </a:lnTo>
                      <a:lnTo>
                        <a:pt x="7" y="485"/>
                      </a:lnTo>
                      <a:lnTo>
                        <a:pt x="7" y="484"/>
                      </a:lnTo>
                      <a:lnTo>
                        <a:pt x="9" y="484"/>
                      </a:lnTo>
                      <a:lnTo>
                        <a:pt x="9" y="483"/>
                      </a:lnTo>
                      <a:lnTo>
                        <a:pt x="9" y="481"/>
                      </a:lnTo>
                      <a:lnTo>
                        <a:pt x="9" y="480"/>
                      </a:lnTo>
                      <a:lnTo>
                        <a:pt x="7" y="480"/>
                      </a:lnTo>
                      <a:lnTo>
                        <a:pt x="6" y="480"/>
                      </a:lnTo>
                      <a:lnTo>
                        <a:pt x="6" y="479"/>
                      </a:lnTo>
                      <a:lnTo>
                        <a:pt x="6" y="480"/>
                      </a:lnTo>
                      <a:lnTo>
                        <a:pt x="5" y="481"/>
                      </a:lnTo>
                      <a:lnTo>
                        <a:pt x="4" y="481"/>
                      </a:lnTo>
                      <a:lnTo>
                        <a:pt x="4" y="483"/>
                      </a:lnTo>
                      <a:lnTo>
                        <a:pt x="4" y="484"/>
                      </a:lnTo>
                      <a:lnTo>
                        <a:pt x="4" y="483"/>
                      </a:lnTo>
                      <a:lnTo>
                        <a:pt x="2" y="483"/>
                      </a:lnTo>
                      <a:lnTo>
                        <a:pt x="4" y="483"/>
                      </a:lnTo>
                      <a:lnTo>
                        <a:pt x="4" y="481"/>
                      </a:lnTo>
                      <a:lnTo>
                        <a:pt x="2" y="481"/>
                      </a:lnTo>
                      <a:lnTo>
                        <a:pt x="4" y="481"/>
                      </a:lnTo>
                      <a:lnTo>
                        <a:pt x="4" y="480"/>
                      </a:lnTo>
                      <a:lnTo>
                        <a:pt x="5" y="478"/>
                      </a:lnTo>
                      <a:lnTo>
                        <a:pt x="7" y="477"/>
                      </a:lnTo>
                      <a:lnTo>
                        <a:pt x="9" y="475"/>
                      </a:lnTo>
                      <a:lnTo>
                        <a:pt x="10" y="474"/>
                      </a:lnTo>
                      <a:lnTo>
                        <a:pt x="11" y="474"/>
                      </a:lnTo>
                      <a:lnTo>
                        <a:pt x="12" y="473"/>
                      </a:lnTo>
                      <a:lnTo>
                        <a:pt x="14" y="472"/>
                      </a:lnTo>
                      <a:lnTo>
                        <a:pt x="16" y="470"/>
                      </a:lnTo>
                      <a:lnTo>
                        <a:pt x="18" y="469"/>
                      </a:lnTo>
                      <a:lnTo>
                        <a:pt x="20" y="468"/>
                      </a:lnTo>
                      <a:lnTo>
                        <a:pt x="21" y="468"/>
                      </a:lnTo>
                      <a:lnTo>
                        <a:pt x="22" y="468"/>
                      </a:lnTo>
                      <a:lnTo>
                        <a:pt x="23" y="467"/>
                      </a:lnTo>
                      <a:lnTo>
                        <a:pt x="25" y="467"/>
                      </a:lnTo>
                      <a:lnTo>
                        <a:pt x="25" y="466"/>
                      </a:lnTo>
                      <a:lnTo>
                        <a:pt x="26" y="466"/>
                      </a:lnTo>
                      <a:lnTo>
                        <a:pt x="27" y="464"/>
                      </a:lnTo>
                      <a:lnTo>
                        <a:pt x="28" y="463"/>
                      </a:lnTo>
                      <a:lnTo>
                        <a:pt x="29" y="462"/>
                      </a:lnTo>
                      <a:lnTo>
                        <a:pt x="31" y="461"/>
                      </a:lnTo>
                      <a:lnTo>
                        <a:pt x="32" y="459"/>
                      </a:lnTo>
                      <a:lnTo>
                        <a:pt x="33" y="458"/>
                      </a:lnTo>
                      <a:lnTo>
                        <a:pt x="34" y="457"/>
                      </a:lnTo>
                      <a:lnTo>
                        <a:pt x="36" y="456"/>
                      </a:lnTo>
                      <a:lnTo>
                        <a:pt x="37" y="454"/>
                      </a:lnTo>
                      <a:lnTo>
                        <a:pt x="37" y="453"/>
                      </a:lnTo>
                      <a:lnTo>
                        <a:pt x="38" y="452"/>
                      </a:lnTo>
                      <a:lnTo>
                        <a:pt x="38" y="451"/>
                      </a:lnTo>
                      <a:lnTo>
                        <a:pt x="39" y="450"/>
                      </a:lnTo>
                      <a:lnTo>
                        <a:pt x="39" y="448"/>
                      </a:lnTo>
                      <a:lnTo>
                        <a:pt x="41" y="447"/>
                      </a:lnTo>
                      <a:lnTo>
                        <a:pt x="41" y="446"/>
                      </a:lnTo>
                      <a:lnTo>
                        <a:pt x="41" y="445"/>
                      </a:lnTo>
                      <a:lnTo>
                        <a:pt x="41" y="443"/>
                      </a:lnTo>
                      <a:lnTo>
                        <a:pt x="42" y="443"/>
                      </a:lnTo>
                      <a:lnTo>
                        <a:pt x="42" y="442"/>
                      </a:lnTo>
                      <a:lnTo>
                        <a:pt x="42" y="441"/>
                      </a:lnTo>
                      <a:lnTo>
                        <a:pt x="42" y="440"/>
                      </a:lnTo>
                      <a:lnTo>
                        <a:pt x="42" y="439"/>
                      </a:lnTo>
                      <a:lnTo>
                        <a:pt x="42" y="437"/>
                      </a:lnTo>
                      <a:lnTo>
                        <a:pt x="42" y="436"/>
                      </a:lnTo>
                      <a:lnTo>
                        <a:pt x="42" y="435"/>
                      </a:lnTo>
                      <a:lnTo>
                        <a:pt x="42" y="434"/>
                      </a:lnTo>
                      <a:lnTo>
                        <a:pt x="41" y="434"/>
                      </a:lnTo>
                      <a:lnTo>
                        <a:pt x="41" y="432"/>
                      </a:lnTo>
                      <a:lnTo>
                        <a:pt x="41" y="431"/>
                      </a:lnTo>
                      <a:lnTo>
                        <a:pt x="41" y="430"/>
                      </a:lnTo>
                      <a:lnTo>
                        <a:pt x="39" y="430"/>
                      </a:lnTo>
                      <a:lnTo>
                        <a:pt x="41" y="430"/>
                      </a:lnTo>
                      <a:lnTo>
                        <a:pt x="42" y="429"/>
                      </a:lnTo>
                      <a:lnTo>
                        <a:pt x="43" y="429"/>
                      </a:lnTo>
                      <a:lnTo>
                        <a:pt x="44" y="429"/>
                      </a:lnTo>
                      <a:lnTo>
                        <a:pt x="44" y="427"/>
                      </a:lnTo>
                      <a:lnTo>
                        <a:pt x="44" y="426"/>
                      </a:lnTo>
                      <a:lnTo>
                        <a:pt x="45" y="426"/>
                      </a:lnTo>
                      <a:lnTo>
                        <a:pt x="45" y="425"/>
                      </a:lnTo>
                      <a:lnTo>
                        <a:pt x="47" y="425"/>
                      </a:lnTo>
                      <a:lnTo>
                        <a:pt x="48" y="424"/>
                      </a:lnTo>
                      <a:lnTo>
                        <a:pt x="49" y="424"/>
                      </a:lnTo>
                      <a:lnTo>
                        <a:pt x="50" y="423"/>
                      </a:lnTo>
                      <a:lnTo>
                        <a:pt x="52" y="423"/>
                      </a:lnTo>
                      <a:lnTo>
                        <a:pt x="52" y="421"/>
                      </a:lnTo>
                      <a:lnTo>
                        <a:pt x="53" y="420"/>
                      </a:lnTo>
                      <a:lnTo>
                        <a:pt x="54" y="420"/>
                      </a:lnTo>
                      <a:lnTo>
                        <a:pt x="54" y="419"/>
                      </a:lnTo>
                      <a:lnTo>
                        <a:pt x="55" y="419"/>
                      </a:lnTo>
                      <a:lnTo>
                        <a:pt x="54" y="419"/>
                      </a:lnTo>
                      <a:lnTo>
                        <a:pt x="54" y="418"/>
                      </a:lnTo>
                      <a:lnTo>
                        <a:pt x="54" y="416"/>
                      </a:lnTo>
                      <a:lnTo>
                        <a:pt x="55" y="416"/>
                      </a:lnTo>
                      <a:lnTo>
                        <a:pt x="55" y="415"/>
                      </a:lnTo>
                      <a:lnTo>
                        <a:pt x="55" y="414"/>
                      </a:lnTo>
                      <a:lnTo>
                        <a:pt x="56" y="414"/>
                      </a:lnTo>
                      <a:lnTo>
                        <a:pt x="56" y="413"/>
                      </a:lnTo>
                      <a:lnTo>
                        <a:pt x="56" y="411"/>
                      </a:lnTo>
                      <a:lnTo>
                        <a:pt x="58" y="411"/>
                      </a:lnTo>
                      <a:lnTo>
                        <a:pt x="58" y="410"/>
                      </a:lnTo>
                      <a:lnTo>
                        <a:pt x="58" y="409"/>
                      </a:lnTo>
                      <a:lnTo>
                        <a:pt x="59" y="408"/>
                      </a:lnTo>
                      <a:lnTo>
                        <a:pt x="59" y="407"/>
                      </a:lnTo>
                      <a:lnTo>
                        <a:pt x="59" y="405"/>
                      </a:lnTo>
                      <a:lnTo>
                        <a:pt x="59" y="404"/>
                      </a:lnTo>
                      <a:lnTo>
                        <a:pt x="59" y="403"/>
                      </a:lnTo>
                      <a:lnTo>
                        <a:pt x="59" y="402"/>
                      </a:lnTo>
                      <a:lnTo>
                        <a:pt x="59" y="400"/>
                      </a:lnTo>
                      <a:lnTo>
                        <a:pt x="60" y="400"/>
                      </a:lnTo>
                      <a:lnTo>
                        <a:pt x="60" y="399"/>
                      </a:lnTo>
                      <a:lnTo>
                        <a:pt x="60" y="398"/>
                      </a:lnTo>
                      <a:lnTo>
                        <a:pt x="61" y="398"/>
                      </a:lnTo>
                      <a:lnTo>
                        <a:pt x="61" y="397"/>
                      </a:lnTo>
                      <a:lnTo>
                        <a:pt x="63" y="397"/>
                      </a:lnTo>
                      <a:lnTo>
                        <a:pt x="64" y="396"/>
                      </a:lnTo>
                      <a:lnTo>
                        <a:pt x="64" y="394"/>
                      </a:lnTo>
                      <a:lnTo>
                        <a:pt x="65" y="393"/>
                      </a:lnTo>
                      <a:lnTo>
                        <a:pt x="65" y="392"/>
                      </a:lnTo>
                      <a:lnTo>
                        <a:pt x="64" y="391"/>
                      </a:lnTo>
                      <a:lnTo>
                        <a:pt x="64" y="389"/>
                      </a:lnTo>
                      <a:lnTo>
                        <a:pt x="63" y="389"/>
                      </a:lnTo>
                      <a:lnTo>
                        <a:pt x="61" y="388"/>
                      </a:lnTo>
                      <a:lnTo>
                        <a:pt x="61" y="387"/>
                      </a:lnTo>
                      <a:lnTo>
                        <a:pt x="60" y="386"/>
                      </a:lnTo>
                      <a:lnTo>
                        <a:pt x="60" y="384"/>
                      </a:lnTo>
                      <a:lnTo>
                        <a:pt x="59" y="384"/>
                      </a:lnTo>
                      <a:lnTo>
                        <a:pt x="59" y="383"/>
                      </a:lnTo>
                      <a:lnTo>
                        <a:pt x="58" y="383"/>
                      </a:lnTo>
                      <a:lnTo>
                        <a:pt x="58" y="382"/>
                      </a:lnTo>
                      <a:lnTo>
                        <a:pt x="56" y="382"/>
                      </a:lnTo>
                      <a:lnTo>
                        <a:pt x="56" y="381"/>
                      </a:lnTo>
                      <a:lnTo>
                        <a:pt x="55" y="381"/>
                      </a:lnTo>
                      <a:lnTo>
                        <a:pt x="54" y="380"/>
                      </a:lnTo>
                      <a:lnTo>
                        <a:pt x="53" y="380"/>
                      </a:lnTo>
                      <a:lnTo>
                        <a:pt x="52" y="378"/>
                      </a:lnTo>
                      <a:lnTo>
                        <a:pt x="50" y="378"/>
                      </a:lnTo>
                      <a:lnTo>
                        <a:pt x="50" y="377"/>
                      </a:lnTo>
                      <a:lnTo>
                        <a:pt x="49" y="377"/>
                      </a:lnTo>
                      <a:lnTo>
                        <a:pt x="48" y="377"/>
                      </a:lnTo>
                      <a:lnTo>
                        <a:pt x="47" y="376"/>
                      </a:lnTo>
                      <a:lnTo>
                        <a:pt x="45" y="376"/>
                      </a:lnTo>
                      <a:lnTo>
                        <a:pt x="45" y="375"/>
                      </a:lnTo>
                      <a:lnTo>
                        <a:pt x="45" y="376"/>
                      </a:lnTo>
                      <a:lnTo>
                        <a:pt x="49" y="372"/>
                      </a:lnTo>
                      <a:lnTo>
                        <a:pt x="64" y="359"/>
                      </a:lnTo>
                      <a:lnTo>
                        <a:pt x="80" y="350"/>
                      </a:lnTo>
                      <a:lnTo>
                        <a:pt x="95" y="348"/>
                      </a:lnTo>
                      <a:lnTo>
                        <a:pt x="101" y="321"/>
                      </a:lnTo>
                      <a:lnTo>
                        <a:pt x="118" y="310"/>
                      </a:lnTo>
                      <a:lnTo>
                        <a:pt x="119" y="311"/>
                      </a:lnTo>
                      <a:lnTo>
                        <a:pt x="119" y="312"/>
                      </a:lnTo>
                      <a:lnTo>
                        <a:pt x="120" y="313"/>
                      </a:lnTo>
                      <a:lnTo>
                        <a:pt x="122" y="313"/>
                      </a:lnTo>
                      <a:lnTo>
                        <a:pt x="122" y="315"/>
                      </a:lnTo>
                      <a:lnTo>
                        <a:pt x="123" y="315"/>
                      </a:lnTo>
                      <a:lnTo>
                        <a:pt x="123" y="316"/>
                      </a:lnTo>
                      <a:lnTo>
                        <a:pt x="124" y="316"/>
                      </a:lnTo>
                      <a:lnTo>
                        <a:pt x="125" y="316"/>
                      </a:lnTo>
                      <a:lnTo>
                        <a:pt x="126" y="316"/>
                      </a:lnTo>
                      <a:lnTo>
                        <a:pt x="128" y="316"/>
                      </a:lnTo>
                      <a:lnTo>
                        <a:pt x="129" y="315"/>
                      </a:lnTo>
                      <a:lnTo>
                        <a:pt x="131" y="315"/>
                      </a:lnTo>
                      <a:lnTo>
                        <a:pt x="133" y="313"/>
                      </a:lnTo>
                      <a:lnTo>
                        <a:pt x="134" y="312"/>
                      </a:lnTo>
                      <a:lnTo>
                        <a:pt x="135" y="312"/>
                      </a:lnTo>
                      <a:lnTo>
                        <a:pt x="136" y="312"/>
                      </a:lnTo>
                      <a:lnTo>
                        <a:pt x="137" y="312"/>
                      </a:lnTo>
                      <a:lnTo>
                        <a:pt x="139" y="312"/>
                      </a:lnTo>
                      <a:lnTo>
                        <a:pt x="140" y="312"/>
                      </a:lnTo>
                      <a:lnTo>
                        <a:pt x="141" y="312"/>
                      </a:lnTo>
                      <a:lnTo>
                        <a:pt x="142" y="312"/>
                      </a:lnTo>
                      <a:lnTo>
                        <a:pt x="144" y="312"/>
                      </a:lnTo>
                      <a:lnTo>
                        <a:pt x="145" y="311"/>
                      </a:lnTo>
                      <a:lnTo>
                        <a:pt x="146" y="311"/>
                      </a:lnTo>
                      <a:lnTo>
                        <a:pt x="146" y="310"/>
                      </a:lnTo>
                      <a:lnTo>
                        <a:pt x="147" y="310"/>
                      </a:lnTo>
                      <a:lnTo>
                        <a:pt x="149" y="310"/>
                      </a:lnTo>
                      <a:lnTo>
                        <a:pt x="150" y="308"/>
                      </a:lnTo>
                      <a:lnTo>
                        <a:pt x="152" y="308"/>
                      </a:lnTo>
                      <a:lnTo>
                        <a:pt x="153" y="308"/>
                      </a:lnTo>
                      <a:lnTo>
                        <a:pt x="158" y="306"/>
                      </a:lnTo>
                      <a:lnTo>
                        <a:pt x="161" y="305"/>
                      </a:lnTo>
                      <a:lnTo>
                        <a:pt x="163" y="303"/>
                      </a:lnTo>
                      <a:lnTo>
                        <a:pt x="174" y="301"/>
                      </a:lnTo>
                      <a:lnTo>
                        <a:pt x="179" y="296"/>
                      </a:lnTo>
                      <a:lnTo>
                        <a:pt x="193" y="291"/>
                      </a:lnTo>
                      <a:lnTo>
                        <a:pt x="211" y="307"/>
                      </a:lnTo>
                      <a:lnTo>
                        <a:pt x="241" y="319"/>
                      </a:lnTo>
                      <a:lnTo>
                        <a:pt x="250" y="324"/>
                      </a:lnTo>
                      <a:lnTo>
                        <a:pt x="282" y="327"/>
                      </a:lnTo>
                      <a:lnTo>
                        <a:pt x="279" y="338"/>
                      </a:lnTo>
                      <a:lnTo>
                        <a:pt x="280" y="338"/>
                      </a:lnTo>
                      <a:lnTo>
                        <a:pt x="284" y="339"/>
                      </a:lnTo>
                      <a:lnTo>
                        <a:pt x="287" y="342"/>
                      </a:lnTo>
                      <a:lnTo>
                        <a:pt x="292" y="342"/>
                      </a:lnTo>
                      <a:lnTo>
                        <a:pt x="297" y="343"/>
                      </a:lnTo>
                      <a:lnTo>
                        <a:pt x="299" y="342"/>
                      </a:lnTo>
                      <a:lnTo>
                        <a:pt x="302" y="342"/>
                      </a:lnTo>
                      <a:lnTo>
                        <a:pt x="304" y="340"/>
                      </a:lnTo>
                      <a:lnTo>
                        <a:pt x="306" y="339"/>
                      </a:lnTo>
                      <a:lnTo>
                        <a:pt x="308" y="340"/>
                      </a:lnTo>
                      <a:lnTo>
                        <a:pt x="311" y="340"/>
                      </a:lnTo>
                      <a:lnTo>
                        <a:pt x="314" y="339"/>
                      </a:lnTo>
                      <a:lnTo>
                        <a:pt x="317" y="339"/>
                      </a:lnTo>
                      <a:lnTo>
                        <a:pt x="331" y="343"/>
                      </a:lnTo>
                      <a:lnTo>
                        <a:pt x="334" y="344"/>
                      </a:lnTo>
                      <a:lnTo>
                        <a:pt x="335" y="344"/>
                      </a:lnTo>
                      <a:lnTo>
                        <a:pt x="338" y="345"/>
                      </a:lnTo>
                      <a:lnTo>
                        <a:pt x="339" y="345"/>
                      </a:lnTo>
                      <a:lnTo>
                        <a:pt x="340" y="346"/>
                      </a:lnTo>
                      <a:lnTo>
                        <a:pt x="341" y="346"/>
                      </a:lnTo>
                      <a:lnTo>
                        <a:pt x="342" y="345"/>
                      </a:lnTo>
                      <a:lnTo>
                        <a:pt x="345" y="344"/>
                      </a:lnTo>
                      <a:lnTo>
                        <a:pt x="347" y="344"/>
                      </a:lnTo>
                      <a:lnTo>
                        <a:pt x="349" y="344"/>
                      </a:lnTo>
                      <a:lnTo>
                        <a:pt x="351" y="343"/>
                      </a:lnTo>
                      <a:lnTo>
                        <a:pt x="352" y="343"/>
                      </a:lnTo>
                      <a:lnTo>
                        <a:pt x="360" y="340"/>
                      </a:lnTo>
                      <a:lnTo>
                        <a:pt x="374" y="335"/>
                      </a:lnTo>
                      <a:lnTo>
                        <a:pt x="382" y="327"/>
                      </a:lnTo>
                      <a:lnTo>
                        <a:pt x="401" y="323"/>
                      </a:lnTo>
                      <a:lnTo>
                        <a:pt x="406" y="308"/>
                      </a:lnTo>
                      <a:lnTo>
                        <a:pt x="421" y="317"/>
                      </a:lnTo>
                      <a:lnTo>
                        <a:pt x="438" y="310"/>
                      </a:lnTo>
                      <a:lnTo>
                        <a:pt x="444" y="275"/>
                      </a:lnTo>
                      <a:lnTo>
                        <a:pt x="447" y="268"/>
                      </a:lnTo>
                      <a:lnTo>
                        <a:pt x="443" y="254"/>
                      </a:lnTo>
                      <a:lnTo>
                        <a:pt x="452" y="242"/>
                      </a:lnTo>
                      <a:lnTo>
                        <a:pt x="453" y="242"/>
                      </a:lnTo>
                      <a:lnTo>
                        <a:pt x="453" y="241"/>
                      </a:lnTo>
                      <a:lnTo>
                        <a:pt x="454" y="241"/>
                      </a:lnTo>
                      <a:lnTo>
                        <a:pt x="454" y="239"/>
                      </a:lnTo>
                      <a:lnTo>
                        <a:pt x="454" y="238"/>
                      </a:lnTo>
                      <a:lnTo>
                        <a:pt x="454" y="237"/>
                      </a:lnTo>
                      <a:lnTo>
                        <a:pt x="453" y="237"/>
                      </a:lnTo>
                      <a:lnTo>
                        <a:pt x="453" y="236"/>
                      </a:lnTo>
                      <a:lnTo>
                        <a:pt x="453" y="234"/>
                      </a:lnTo>
                      <a:lnTo>
                        <a:pt x="454" y="233"/>
                      </a:lnTo>
                      <a:lnTo>
                        <a:pt x="454" y="232"/>
                      </a:lnTo>
                      <a:lnTo>
                        <a:pt x="454" y="231"/>
                      </a:lnTo>
                      <a:lnTo>
                        <a:pt x="453" y="227"/>
                      </a:lnTo>
                      <a:lnTo>
                        <a:pt x="475" y="211"/>
                      </a:lnTo>
                      <a:lnTo>
                        <a:pt x="476" y="210"/>
                      </a:lnTo>
                      <a:lnTo>
                        <a:pt x="477" y="210"/>
                      </a:lnTo>
                      <a:lnTo>
                        <a:pt x="477" y="211"/>
                      </a:lnTo>
                      <a:lnTo>
                        <a:pt x="479" y="211"/>
                      </a:lnTo>
                      <a:lnTo>
                        <a:pt x="479" y="212"/>
                      </a:lnTo>
                      <a:lnTo>
                        <a:pt x="479" y="214"/>
                      </a:lnTo>
                      <a:lnTo>
                        <a:pt x="479" y="212"/>
                      </a:lnTo>
                      <a:lnTo>
                        <a:pt x="479" y="211"/>
                      </a:lnTo>
                      <a:lnTo>
                        <a:pt x="480" y="211"/>
                      </a:lnTo>
                      <a:lnTo>
                        <a:pt x="480" y="210"/>
                      </a:lnTo>
                      <a:lnTo>
                        <a:pt x="479" y="210"/>
                      </a:lnTo>
                      <a:lnTo>
                        <a:pt x="479" y="209"/>
                      </a:lnTo>
                      <a:lnTo>
                        <a:pt x="479" y="207"/>
                      </a:lnTo>
                      <a:lnTo>
                        <a:pt x="479" y="206"/>
                      </a:lnTo>
                      <a:lnTo>
                        <a:pt x="480" y="206"/>
                      </a:lnTo>
                      <a:lnTo>
                        <a:pt x="480" y="205"/>
                      </a:lnTo>
                      <a:lnTo>
                        <a:pt x="481" y="205"/>
                      </a:lnTo>
                      <a:lnTo>
                        <a:pt x="481" y="204"/>
                      </a:lnTo>
                      <a:lnTo>
                        <a:pt x="482" y="199"/>
                      </a:lnTo>
                      <a:lnTo>
                        <a:pt x="485" y="185"/>
                      </a:lnTo>
                      <a:lnTo>
                        <a:pt x="486" y="180"/>
                      </a:lnTo>
                      <a:lnTo>
                        <a:pt x="484" y="174"/>
                      </a:lnTo>
                      <a:lnTo>
                        <a:pt x="477" y="163"/>
                      </a:lnTo>
                      <a:lnTo>
                        <a:pt x="474" y="157"/>
                      </a:lnTo>
                      <a:lnTo>
                        <a:pt x="465" y="155"/>
                      </a:lnTo>
                      <a:lnTo>
                        <a:pt x="460" y="149"/>
                      </a:lnTo>
                      <a:lnTo>
                        <a:pt x="452" y="139"/>
                      </a:lnTo>
                      <a:lnTo>
                        <a:pt x="452" y="130"/>
                      </a:lnTo>
                      <a:lnTo>
                        <a:pt x="452" y="122"/>
                      </a:lnTo>
                      <a:lnTo>
                        <a:pt x="447" y="108"/>
                      </a:lnTo>
                      <a:lnTo>
                        <a:pt x="442" y="93"/>
                      </a:lnTo>
                      <a:lnTo>
                        <a:pt x="452" y="75"/>
                      </a:lnTo>
                      <a:lnTo>
                        <a:pt x="454" y="69"/>
                      </a:lnTo>
                      <a:lnTo>
                        <a:pt x="457" y="59"/>
                      </a:lnTo>
                      <a:lnTo>
                        <a:pt x="464" y="49"/>
                      </a:lnTo>
                      <a:lnTo>
                        <a:pt x="464" y="47"/>
                      </a:lnTo>
                      <a:lnTo>
                        <a:pt x="464" y="45"/>
                      </a:lnTo>
                      <a:lnTo>
                        <a:pt x="463" y="44"/>
                      </a:lnTo>
                      <a:lnTo>
                        <a:pt x="463" y="43"/>
                      </a:lnTo>
                      <a:lnTo>
                        <a:pt x="463" y="42"/>
                      </a:lnTo>
                      <a:lnTo>
                        <a:pt x="461" y="38"/>
                      </a:lnTo>
                      <a:lnTo>
                        <a:pt x="461" y="37"/>
                      </a:lnTo>
                      <a:lnTo>
                        <a:pt x="461" y="36"/>
                      </a:lnTo>
                      <a:lnTo>
                        <a:pt x="461" y="34"/>
                      </a:lnTo>
                      <a:lnTo>
                        <a:pt x="461" y="33"/>
                      </a:lnTo>
                      <a:lnTo>
                        <a:pt x="463" y="33"/>
                      </a:lnTo>
                      <a:lnTo>
                        <a:pt x="464" y="33"/>
                      </a:lnTo>
                      <a:lnTo>
                        <a:pt x="464" y="32"/>
                      </a:lnTo>
                      <a:lnTo>
                        <a:pt x="465" y="32"/>
                      </a:lnTo>
                      <a:lnTo>
                        <a:pt x="465" y="31"/>
                      </a:lnTo>
                      <a:lnTo>
                        <a:pt x="466" y="31"/>
                      </a:lnTo>
                      <a:lnTo>
                        <a:pt x="468" y="31"/>
                      </a:lnTo>
                      <a:lnTo>
                        <a:pt x="469" y="29"/>
                      </a:lnTo>
                      <a:lnTo>
                        <a:pt x="470" y="29"/>
                      </a:lnTo>
                      <a:lnTo>
                        <a:pt x="470" y="28"/>
                      </a:lnTo>
                      <a:lnTo>
                        <a:pt x="471" y="28"/>
                      </a:lnTo>
                      <a:lnTo>
                        <a:pt x="471" y="27"/>
                      </a:lnTo>
                      <a:lnTo>
                        <a:pt x="471" y="28"/>
                      </a:lnTo>
                      <a:lnTo>
                        <a:pt x="473" y="28"/>
                      </a:lnTo>
                      <a:lnTo>
                        <a:pt x="473" y="29"/>
                      </a:lnTo>
                      <a:lnTo>
                        <a:pt x="474" y="29"/>
                      </a:lnTo>
                      <a:lnTo>
                        <a:pt x="475" y="29"/>
                      </a:lnTo>
                      <a:lnTo>
                        <a:pt x="476" y="31"/>
                      </a:lnTo>
                      <a:lnTo>
                        <a:pt x="477" y="32"/>
                      </a:lnTo>
                      <a:lnTo>
                        <a:pt x="477" y="31"/>
                      </a:lnTo>
                      <a:lnTo>
                        <a:pt x="479" y="31"/>
                      </a:lnTo>
                      <a:lnTo>
                        <a:pt x="479" y="29"/>
                      </a:lnTo>
                      <a:lnTo>
                        <a:pt x="480" y="28"/>
                      </a:lnTo>
                      <a:lnTo>
                        <a:pt x="481" y="29"/>
                      </a:lnTo>
                      <a:lnTo>
                        <a:pt x="482" y="28"/>
                      </a:lnTo>
                      <a:lnTo>
                        <a:pt x="482" y="27"/>
                      </a:lnTo>
                      <a:lnTo>
                        <a:pt x="482" y="26"/>
                      </a:lnTo>
                      <a:lnTo>
                        <a:pt x="484" y="26"/>
                      </a:lnTo>
                      <a:lnTo>
                        <a:pt x="484" y="25"/>
                      </a:lnTo>
                      <a:lnTo>
                        <a:pt x="484" y="23"/>
                      </a:lnTo>
                      <a:lnTo>
                        <a:pt x="484" y="22"/>
                      </a:lnTo>
                      <a:lnTo>
                        <a:pt x="485" y="22"/>
                      </a:lnTo>
                      <a:lnTo>
                        <a:pt x="486" y="21"/>
                      </a:lnTo>
                      <a:lnTo>
                        <a:pt x="487" y="20"/>
                      </a:lnTo>
                      <a:lnTo>
                        <a:pt x="490" y="20"/>
                      </a:lnTo>
                      <a:lnTo>
                        <a:pt x="491" y="20"/>
                      </a:lnTo>
                      <a:lnTo>
                        <a:pt x="496" y="18"/>
                      </a:lnTo>
                      <a:lnTo>
                        <a:pt x="497" y="18"/>
                      </a:lnTo>
                      <a:lnTo>
                        <a:pt x="500" y="18"/>
                      </a:lnTo>
                      <a:lnTo>
                        <a:pt x="501" y="18"/>
                      </a:lnTo>
                      <a:lnTo>
                        <a:pt x="502" y="17"/>
                      </a:lnTo>
                      <a:lnTo>
                        <a:pt x="503" y="17"/>
                      </a:lnTo>
                      <a:lnTo>
                        <a:pt x="504" y="18"/>
                      </a:lnTo>
                      <a:lnTo>
                        <a:pt x="506" y="18"/>
                      </a:lnTo>
                      <a:lnTo>
                        <a:pt x="507" y="18"/>
                      </a:lnTo>
                      <a:lnTo>
                        <a:pt x="507" y="20"/>
                      </a:lnTo>
                      <a:lnTo>
                        <a:pt x="508" y="18"/>
                      </a:lnTo>
                      <a:lnTo>
                        <a:pt x="509" y="20"/>
                      </a:lnTo>
                      <a:lnTo>
                        <a:pt x="511" y="20"/>
                      </a:lnTo>
                      <a:lnTo>
                        <a:pt x="512" y="20"/>
                      </a:lnTo>
                      <a:lnTo>
                        <a:pt x="512" y="18"/>
                      </a:lnTo>
                      <a:lnTo>
                        <a:pt x="512" y="20"/>
                      </a:lnTo>
                      <a:lnTo>
                        <a:pt x="513" y="20"/>
                      </a:lnTo>
                      <a:lnTo>
                        <a:pt x="514" y="20"/>
                      </a:lnTo>
                      <a:lnTo>
                        <a:pt x="514" y="18"/>
                      </a:lnTo>
                      <a:lnTo>
                        <a:pt x="515" y="18"/>
                      </a:lnTo>
                      <a:lnTo>
                        <a:pt x="517" y="18"/>
                      </a:lnTo>
                      <a:lnTo>
                        <a:pt x="517" y="20"/>
                      </a:lnTo>
                      <a:lnTo>
                        <a:pt x="518" y="20"/>
                      </a:lnTo>
                      <a:lnTo>
                        <a:pt x="519" y="20"/>
                      </a:lnTo>
                      <a:lnTo>
                        <a:pt x="520" y="20"/>
                      </a:lnTo>
                      <a:lnTo>
                        <a:pt x="522" y="21"/>
                      </a:lnTo>
                      <a:lnTo>
                        <a:pt x="522" y="20"/>
                      </a:lnTo>
                      <a:lnTo>
                        <a:pt x="523" y="20"/>
                      </a:lnTo>
                      <a:lnTo>
                        <a:pt x="524" y="20"/>
                      </a:lnTo>
                      <a:lnTo>
                        <a:pt x="525" y="20"/>
                      </a:lnTo>
                      <a:lnTo>
                        <a:pt x="525" y="18"/>
                      </a:lnTo>
                      <a:lnTo>
                        <a:pt x="524" y="18"/>
                      </a:lnTo>
                      <a:lnTo>
                        <a:pt x="524" y="17"/>
                      </a:lnTo>
                      <a:lnTo>
                        <a:pt x="524" y="16"/>
                      </a:lnTo>
                      <a:lnTo>
                        <a:pt x="524" y="15"/>
                      </a:lnTo>
                      <a:lnTo>
                        <a:pt x="523" y="14"/>
                      </a:lnTo>
                      <a:lnTo>
                        <a:pt x="522" y="12"/>
                      </a:lnTo>
                      <a:lnTo>
                        <a:pt x="520" y="10"/>
                      </a:lnTo>
                      <a:lnTo>
                        <a:pt x="520" y="9"/>
                      </a:lnTo>
                      <a:lnTo>
                        <a:pt x="520" y="7"/>
                      </a:lnTo>
                      <a:lnTo>
                        <a:pt x="520" y="6"/>
                      </a:lnTo>
                      <a:lnTo>
                        <a:pt x="522" y="5"/>
                      </a:lnTo>
                      <a:lnTo>
                        <a:pt x="523" y="5"/>
                      </a:lnTo>
                      <a:lnTo>
                        <a:pt x="523" y="4"/>
                      </a:lnTo>
                      <a:lnTo>
                        <a:pt x="524" y="4"/>
                      </a:lnTo>
                      <a:lnTo>
                        <a:pt x="524" y="2"/>
                      </a:lnTo>
                      <a:lnTo>
                        <a:pt x="525" y="4"/>
                      </a:lnTo>
                      <a:lnTo>
                        <a:pt x="525" y="2"/>
                      </a:lnTo>
                      <a:lnTo>
                        <a:pt x="525" y="1"/>
                      </a:lnTo>
                      <a:lnTo>
                        <a:pt x="527" y="1"/>
                      </a:lnTo>
                      <a:lnTo>
                        <a:pt x="527" y="2"/>
                      </a:lnTo>
                      <a:lnTo>
                        <a:pt x="528" y="2"/>
                      </a:lnTo>
                      <a:lnTo>
                        <a:pt x="529" y="1"/>
                      </a:lnTo>
                      <a:lnTo>
                        <a:pt x="530" y="1"/>
                      </a:lnTo>
                      <a:lnTo>
                        <a:pt x="531" y="1"/>
                      </a:lnTo>
                      <a:lnTo>
                        <a:pt x="533" y="1"/>
                      </a:lnTo>
                      <a:lnTo>
                        <a:pt x="534" y="1"/>
                      </a:lnTo>
                      <a:lnTo>
                        <a:pt x="535" y="0"/>
                      </a:lnTo>
                      <a:lnTo>
                        <a:pt x="536" y="0"/>
                      </a:lnTo>
                      <a:lnTo>
                        <a:pt x="538" y="0"/>
                      </a:lnTo>
                      <a:lnTo>
                        <a:pt x="539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tx2">
                      <a:alpha val="2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mn-MN" sz="1400">
                    <a:latin typeface="Roboto Condensed" panose="02000000000000000000" pitchFamily="2" charset="0"/>
                    <a:ea typeface="Roboto Condensed" panose="02000000000000000000" pitchFamily="2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2C9F808-4C73-9863-F782-411D0DC15278}"/>
                </a:ext>
              </a:extLst>
            </p:cNvPr>
            <p:cNvGrpSpPr/>
            <p:nvPr/>
          </p:nvGrpSpPr>
          <p:grpSpPr>
            <a:xfrm>
              <a:off x="3639362" y="784098"/>
              <a:ext cx="1426115" cy="4700938"/>
              <a:chOff x="3800691" y="699435"/>
              <a:chExt cx="1461447" cy="5870372"/>
            </a:xfrm>
          </p:grpSpPr>
          <p:grpSp>
            <p:nvGrpSpPr>
              <p:cNvPr id="133" name="Group 132">
                <a:extLst>
                  <a:ext uri="{FF2B5EF4-FFF2-40B4-BE49-F238E27FC236}">
                    <a16:creationId xmlns:a16="http://schemas.microsoft.com/office/drawing/2014/main" id="{5F6ED1AC-7333-6053-5715-817B651A05C7}"/>
                  </a:ext>
                </a:extLst>
              </p:cNvPr>
              <p:cNvGrpSpPr/>
              <p:nvPr/>
            </p:nvGrpSpPr>
            <p:grpSpPr>
              <a:xfrm>
                <a:off x="3800691" y="699435"/>
                <a:ext cx="1461447" cy="5870372"/>
                <a:chOff x="3800691" y="699435"/>
                <a:chExt cx="1461447" cy="5870372"/>
              </a:xfrm>
            </p:grpSpPr>
            <p:sp>
              <p:nvSpPr>
                <p:cNvPr id="138" name="Rectangle 137">
                  <a:extLst>
                    <a:ext uri="{FF2B5EF4-FFF2-40B4-BE49-F238E27FC236}">
                      <a16:creationId xmlns:a16="http://schemas.microsoft.com/office/drawing/2014/main" id="{B0715B0B-8F32-8B38-ADA5-F99A9F4FEDD3}"/>
                    </a:ext>
                  </a:extLst>
                </p:cNvPr>
                <p:cNvSpPr/>
                <p:nvPr/>
              </p:nvSpPr>
              <p:spPr>
                <a:xfrm>
                  <a:off x="3813032" y="699435"/>
                  <a:ext cx="1430911" cy="175281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2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Bahnschrift Light SemiCondensed" panose="020B0502040204020203" pitchFamily="34" charset="0"/>
                  </a:endParaRPr>
                </a:p>
              </p:txBody>
            </p:sp>
            <p:sp>
              <p:nvSpPr>
                <p:cNvPr id="139" name="TextBox 138">
                  <a:extLst>
                    <a:ext uri="{FF2B5EF4-FFF2-40B4-BE49-F238E27FC236}">
                      <a16:creationId xmlns:a16="http://schemas.microsoft.com/office/drawing/2014/main" id="{9A0AA602-6326-371B-4202-8CF23FC7D430}"/>
                    </a:ext>
                  </a:extLst>
                </p:cNvPr>
                <p:cNvSpPr txBox="1"/>
                <p:nvPr/>
              </p:nvSpPr>
              <p:spPr>
                <a:xfrm>
                  <a:off x="3800691" y="845572"/>
                  <a:ext cx="1461447" cy="6533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mn-MN" sz="1400" dirty="0">
                      <a:solidFill>
                        <a:srgbClr val="002060"/>
                      </a:solidFill>
                      <a:latin typeface="Arial" panose="020B0604020202020204" pitchFamily="34" charset="0"/>
                      <a:ea typeface="Roboto Condensed" panose="02000000000000000000" pitchFamily="2" charset="0"/>
                      <a:cs typeface="Arial" panose="020B0604020202020204" pitchFamily="34" charset="0"/>
                    </a:rPr>
                    <a:t>ХОЙД БҮС</a:t>
                  </a:r>
                </a:p>
                <a:p>
                  <a:pPr algn="ctr"/>
                  <a:r>
                    <a:rPr lang="mn-MN" sz="1400" dirty="0">
                      <a:solidFill>
                        <a:srgbClr val="002060"/>
                      </a:solidFill>
                      <a:latin typeface="Arial" panose="020B0604020202020204" pitchFamily="34" charset="0"/>
                      <a:ea typeface="Roboto Condensed" panose="02000000000000000000" pitchFamily="2" charset="0"/>
                      <a:cs typeface="Arial" panose="020B0604020202020204" pitchFamily="34" charset="0"/>
                    </a:rPr>
                    <a:t>Орхон аймаг</a:t>
                  </a:r>
                  <a:endParaRPr lang="en-US" sz="1400" dirty="0">
                    <a:solidFill>
                      <a:srgbClr val="002060"/>
                    </a:solidFill>
                    <a:latin typeface="Arial" panose="020B0604020202020204" pitchFamily="34" charset="0"/>
                    <a:ea typeface="Roboto Condensed" panose="02000000000000000000" pitchFamily="2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0E80207E-D973-024A-9E5A-8B2137DE5008}"/>
                    </a:ext>
                  </a:extLst>
                </p:cNvPr>
                <p:cNvSpPr/>
                <p:nvPr/>
              </p:nvSpPr>
              <p:spPr>
                <a:xfrm>
                  <a:off x="3811430" y="4116663"/>
                  <a:ext cx="1430910" cy="830996"/>
                </a:xfrm>
                <a:prstGeom prst="rect">
                  <a:avLst/>
                </a:prstGeom>
                <a:solidFill>
                  <a:schemeClr val="tx2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Bahnschrift Light SemiCondensed" panose="020B0502040204020203" pitchFamily="34" charset="0"/>
                  </a:endParaRPr>
                </a:p>
              </p:txBody>
            </p:sp>
            <p:sp>
              <p:nvSpPr>
                <p:cNvPr id="141" name="Rectangle 140">
                  <a:extLst>
                    <a:ext uri="{FF2B5EF4-FFF2-40B4-BE49-F238E27FC236}">
                      <a16:creationId xmlns:a16="http://schemas.microsoft.com/office/drawing/2014/main" id="{D1EA174C-7C43-C827-720D-3E3A28DFE92F}"/>
                    </a:ext>
                  </a:extLst>
                </p:cNvPr>
                <p:cNvSpPr/>
                <p:nvPr/>
              </p:nvSpPr>
              <p:spPr>
                <a:xfrm>
                  <a:off x="3811430" y="3290471"/>
                  <a:ext cx="1430910" cy="830996"/>
                </a:xfrm>
                <a:prstGeom prst="rect">
                  <a:avLst/>
                </a:prstGeom>
                <a:solidFill>
                  <a:schemeClr val="tx2">
                    <a:lumMod val="25000"/>
                    <a:lumOff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Bahnschrift Light SemiCondensed" panose="020B0502040204020203" pitchFamily="34" charset="0"/>
                  </a:endParaRPr>
                </a:p>
              </p:txBody>
            </p:sp>
            <p:sp>
              <p:nvSpPr>
                <p:cNvPr id="142" name="Rectangle 141">
                  <a:extLst>
                    <a:ext uri="{FF2B5EF4-FFF2-40B4-BE49-F238E27FC236}">
                      <a16:creationId xmlns:a16="http://schemas.microsoft.com/office/drawing/2014/main" id="{4FFE05A7-662D-C9A5-7CDE-3C8438AAD2DE}"/>
                    </a:ext>
                  </a:extLst>
                </p:cNvPr>
                <p:cNvSpPr/>
                <p:nvPr/>
              </p:nvSpPr>
              <p:spPr>
                <a:xfrm>
                  <a:off x="3929348" y="4183010"/>
                  <a:ext cx="1210543" cy="63416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mn-MN" sz="900" dirty="0">
                      <a:solidFill>
                        <a:schemeClr val="bg1"/>
                      </a:solidFill>
                      <a:latin typeface="Bahnschrift Light SemiCondensed" panose="020B0502040204020203" pitchFamily="34" charset="0"/>
                      <a:ea typeface="Roboto" panose="02000000000000000000" pitchFamily="2" charset="0"/>
                      <a:cs typeface="Open Sans" panose="020B0606030504020204" pitchFamily="34" charset="0"/>
                    </a:rPr>
                    <a:t>ТЭЗҮ, ЕТ </a:t>
                  </a:r>
                  <a:br>
                    <a:rPr lang="mn-MN" sz="900" dirty="0">
                      <a:solidFill>
                        <a:schemeClr val="bg1"/>
                      </a:solidFill>
                      <a:latin typeface="Bahnschrift Light SemiCondensed" panose="020B0502040204020203" pitchFamily="34" charset="0"/>
                      <a:ea typeface="Roboto" panose="02000000000000000000" pitchFamily="2" charset="0"/>
                      <a:cs typeface="Open Sans" panose="020B0606030504020204" pitchFamily="34" charset="0"/>
                    </a:rPr>
                  </a:br>
                  <a:r>
                    <a:rPr lang="mn-MN" sz="900" dirty="0">
                      <a:solidFill>
                        <a:schemeClr val="bg1"/>
                      </a:solidFill>
                      <a:latin typeface="Bahnschrift Light SemiCondensed" panose="020B0502040204020203" pitchFamily="34" charset="0"/>
                      <a:ea typeface="Roboto" panose="02000000000000000000" pitchFamily="2" charset="0"/>
                      <a:cs typeface="Open Sans" panose="020B0606030504020204" pitchFamily="34" charset="0"/>
                    </a:rPr>
                    <a:t>ажлын даалгавар </a:t>
                  </a:r>
                  <a:br>
                    <a:rPr lang="mn-MN" sz="900" dirty="0">
                      <a:solidFill>
                        <a:schemeClr val="bg1"/>
                      </a:solidFill>
                      <a:latin typeface="Bahnschrift Light SemiCondensed" panose="020B0502040204020203" pitchFamily="34" charset="0"/>
                      <a:ea typeface="Roboto" panose="02000000000000000000" pitchFamily="2" charset="0"/>
                      <a:cs typeface="Open Sans" panose="020B0606030504020204" pitchFamily="34" charset="0"/>
                    </a:rPr>
                  </a:br>
                  <a:r>
                    <a:rPr lang="mn-MN" sz="900" dirty="0">
                      <a:solidFill>
                        <a:schemeClr val="bg1"/>
                      </a:solidFill>
                      <a:latin typeface="Bahnschrift Light SemiCondensed" panose="020B0502040204020203" pitchFamily="34" charset="0"/>
                      <a:ea typeface="Roboto" panose="02000000000000000000" pitchFamily="2" charset="0"/>
                      <a:cs typeface="Open Sans" panose="020B0606030504020204" pitchFamily="34" charset="0"/>
                    </a:rPr>
                    <a:t>батлагдсан</a:t>
                  </a:r>
                  <a:endParaRPr lang="en-US" sz="900" dirty="0">
                    <a:solidFill>
                      <a:schemeClr val="bg1"/>
                    </a:solidFill>
                    <a:latin typeface="Bahnschrift Light SemiCondensed" panose="020B0502040204020203" pitchFamily="34" charset="0"/>
                    <a:ea typeface="Roboto" panose="02000000000000000000" pitchFamily="2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143" name="Rectangle 142">
                  <a:extLst>
                    <a:ext uri="{FF2B5EF4-FFF2-40B4-BE49-F238E27FC236}">
                      <a16:creationId xmlns:a16="http://schemas.microsoft.com/office/drawing/2014/main" id="{852A24AA-3224-F2BE-17BC-963029FA8B14}"/>
                    </a:ext>
                  </a:extLst>
                </p:cNvPr>
                <p:cNvSpPr/>
                <p:nvPr/>
              </p:nvSpPr>
              <p:spPr>
                <a:xfrm>
                  <a:off x="3811430" y="4941204"/>
                  <a:ext cx="1430910" cy="830996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mn-MN" sz="1400" dirty="0">
                      <a:latin typeface="Bahnschrift Light SemiCondensed" panose="020B0502040204020203" pitchFamily="34" charset="0"/>
                    </a:rPr>
                    <a:t>-</a:t>
                  </a:r>
                  <a:endParaRPr lang="en-US" sz="1400" dirty="0">
                    <a:latin typeface="Bahnschrift Light SemiCondensed" panose="020B0502040204020203" pitchFamily="34" charset="0"/>
                  </a:endParaRPr>
                </a:p>
              </p:txBody>
            </p:sp>
            <p:sp>
              <p:nvSpPr>
                <p:cNvPr id="144" name="Rectangle 143">
                  <a:extLst>
                    <a:ext uri="{FF2B5EF4-FFF2-40B4-BE49-F238E27FC236}">
                      <a16:creationId xmlns:a16="http://schemas.microsoft.com/office/drawing/2014/main" id="{3F2E1C61-CA57-32DA-F206-51F7D2B36F03}"/>
                    </a:ext>
                  </a:extLst>
                </p:cNvPr>
                <p:cNvSpPr/>
                <p:nvPr/>
              </p:nvSpPr>
              <p:spPr>
                <a:xfrm>
                  <a:off x="4111208" y="3555484"/>
                  <a:ext cx="552844" cy="32669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mn-MN" sz="1100" dirty="0">
                      <a:solidFill>
                        <a:srgbClr val="002060"/>
                      </a:solidFill>
                      <a:latin typeface="Bahnschrift Light SemiCondensed" panose="020B0502040204020203" pitchFamily="34" charset="0"/>
                      <a:ea typeface="Roboto" panose="02000000000000000000" pitchFamily="2" charset="0"/>
                      <a:cs typeface="Open Sans" panose="020B0606030504020204" pitchFamily="34" charset="0"/>
                    </a:rPr>
                    <a:t>50 га</a:t>
                  </a:r>
                  <a:endParaRPr lang="en-US" sz="1100" dirty="0">
                    <a:solidFill>
                      <a:srgbClr val="002060"/>
                    </a:solidFill>
                    <a:latin typeface="Bahnschrift Light SemiCondensed" panose="020B0502040204020203" pitchFamily="34" charset="0"/>
                    <a:ea typeface="Roboto" panose="02000000000000000000" pitchFamily="2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145" name="Rectangle 144">
                  <a:extLst>
                    <a:ext uri="{FF2B5EF4-FFF2-40B4-BE49-F238E27FC236}">
                      <a16:creationId xmlns:a16="http://schemas.microsoft.com/office/drawing/2014/main" id="{5457D648-5E59-5822-299D-266ABC93B5E1}"/>
                    </a:ext>
                  </a:extLst>
                </p:cNvPr>
                <p:cNvSpPr/>
                <p:nvPr/>
              </p:nvSpPr>
              <p:spPr>
                <a:xfrm>
                  <a:off x="3811430" y="5767396"/>
                  <a:ext cx="1430910" cy="80241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>
                    <a:latin typeface="Bahnschrift Light SemiCondensed" panose="020B0502040204020203" pitchFamily="34" charset="0"/>
                  </a:endParaRPr>
                </a:p>
              </p:txBody>
            </p:sp>
            <p:sp>
              <p:nvSpPr>
                <p:cNvPr id="146" name="Rectangle 145">
                  <a:extLst>
                    <a:ext uri="{FF2B5EF4-FFF2-40B4-BE49-F238E27FC236}">
                      <a16:creationId xmlns:a16="http://schemas.microsoft.com/office/drawing/2014/main" id="{A50C79D7-26E3-1625-FF9D-C3B7DF900496}"/>
                    </a:ext>
                  </a:extLst>
                </p:cNvPr>
                <p:cNvSpPr/>
                <p:nvPr/>
              </p:nvSpPr>
              <p:spPr>
                <a:xfrm>
                  <a:off x="3811430" y="2461126"/>
                  <a:ext cx="1430910" cy="830996"/>
                </a:xfrm>
                <a:prstGeom prst="rect">
                  <a:avLst/>
                </a:prstGeom>
                <a:solidFill>
                  <a:schemeClr val="tx2">
                    <a:lumMod val="10000"/>
                    <a:lumOff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Bahnschrift Light SemiCondensed" panose="020B0502040204020203" pitchFamily="34" charset="0"/>
                  </a:endParaRPr>
                </a:p>
              </p:txBody>
            </p:sp>
            <p:sp>
              <p:nvSpPr>
                <p:cNvPr id="147" name="Rectangle 146">
                  <a:extLst>
                    <a:ext uri="{FF2B5EF4-FFF2-40B4-BE49-F238E27FC236}">
                      <a16:creationId xmlns:a16="http://schemas.microsoft.com/office/drawing/2014/main" id="{496C9FC6-B771-F046-87E8-B5B69AC1826F}"/>
                    </a:ext>
                  </a:extLst>
                </p:cNvPr>
                <p:cNvSpPr/>
                <p:nvPr/>
              </p:nvSpPr>
              <p:spPr>
                <a:xfrm>
                  <a:off x="4105498" y="2522681"/>
                  <a:ext cx="829079" cy="65337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mn-MN" sz="1400">
                      <a:solidFill>
                        <a:srgbClr val="002060"/>
                      </a:solidFill>
                      <a:latin typeface="Bahnschrift Light SemiCondensed" panose="020B0502040204020203" pitchFamily="34" charset="0"/>
                      <a:ea typeface="Roboto" panose="02000000000000000000" pitchFamily="2" charset="0"/>
                      <a:cs typeface="Open Sans" panose="020B0606030504020204" pitchFamily="34" charset="0"/>
                    </a:rPr>
                    <a:t>5000</a:t>
                  </a:r>
                  <a:br>
                    <a:rPr lang="mn-MN" sz="1400">
                      <a:solidFill>
                        <a:srgbClr val="002060"/>
                      </a:solidFill>
                      <a:latin typeface="Bahnschrift Light SemiCondensed" panose="020B0502040204020203" pitchFamily="34" charset="0"/>
                      <a:ea typeface="Roboto" panose="02000000000000000000" pitchFamily="2" charset="0"/>
                      <a:cs typeface="Open Sans" panose="020B0606030504020204" pitchFamily="34" charset="0"/>
                    </a:rPr>
                  </a:br>
                  <a:r>
                    <a:rPr lang="mn-MN" sz="1400">
                      <a:solidFill>
                        <a:srgbClr val="002060"/>
                      </a:solidFill>
                      <a:latin typeface="Bahnschrift Light SemiCondensed" panose="020B0502040204020203" pitchFamily="34" charset="0"/>
                      <a:ea typeface="Roboto" panose="02000000000000000000" pitchFamily="2" charset="0"/>
                      <a:cs typeface="Open Sans" panose="020B0606030504020204" pitchFamily="34" charset="0"/>
                    </a:rPr>
                    <a:t>оюутан</a:t>
                  </a:r>
                  <a:endParaRPr lang="en-US" sz="1400">
                    <a:solidFill>
                      <a:srgbClr val="002060"/>
                    </a:solidFill>
                    <a:latin typeface="Bahnschrift Light SemiCondensed" panose="020B0502040204020203" pitchFamily="34" charset="0"/>
                    <a:ea typeface="Roboto" panose="02000000000000000000" pitchFamily="2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148" name="Rectangle 147">
                  <a:extLst>
                    <a:ext uri="{FF2B5EF4-FFF2-40B4-BE49-F238E27FC236}">
                      <a16:creationId xmlns:a16="http://schemas.microsoft.com/office/drawing/2014/main" id="{7FB51A09-DC0B-6D38-22D4-F1B0EA5185FD}"/>
                    </a:ext>
                  </a:extLst>
                </p:cNvPr>
                <p:cNvSpPr/>
                <p:nvPr/>
              </p:nvSpPr>
              <p:spPr>
                <a:xfrm>
                  <a:off x="4097245" y="5823616"/>
                  <a:ext cx="785856" cy="65337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mn-MN" sz="1400" dirty="0">
                      <a:solidFill>
                        <a:srgbClr val="002060"/>
                      </a:solidFill>
                      <a:latin typeface="Bahnschrift Light SemiCondensed" panose="020B0502040204020203" pitchFamily="34" charset="0"/>
                      <a:ea typeface="Roboto" panose="02000000000000000000" pitchFamily="2" charset="0"/>
                      <a:cs typeface="Open Sans" panose="020B0606030504020204" pitchFamily="34" charset="0"/>
                    </a:rPr>
                    <a:t>6</a:t>
                  </a:r>
                  <a:r>
                    <a:rPr lang="en-US" sz="1400" dirty="0">
                      <a:solidFill>
                        <a:srgbClr val="002060"/>
                      </a:solidFill>
                      <a:latin typeface="Bahnschrift Light SemiCondensed" panose="020B0502040204020203" pitchFamily="34" charset="0"/>
                      <a:ea typeface="Roboto" panose="02000000000000000000" pitchFamily="2" charset="0"/>
                      <a:cs typeface="Open Sans" panose="020B0606030504020204" pitchFamily="34" charset="0"/>
                    </a:rPr>
                    <a:t>84.2</a:t>
                  </a:r>
                  <a:endParaRPr lang="mn-MN" sz="1400" dirty="0">
                    <a:solidFill>
                      <a:srgbClr val="002060"/>
                    </a:solidFill>
                    <a:latin typeface="Bahnschrift Light SemiCondensed" panose="020B0502040204020203" pitchFamily="34" charset="0"/>
                    <a:ea typeface="Roboto" panose="02000000000000000000" pitchFamily="2" charset="0"/>
                    <a:cs typeface="Open Sans" panose="020B0606030504020204" pitchFamily="34" charset="0"/>
                  </a:endParaRPr>
                </a:p>
                <a:p>
                  <a:pPr algn="ctr"/>
                  <a:r>
                    <a:rPr lang="mn-MN" sz="1400" dirty="0">
                      <a:solidFill>
                        <a:srgbClr val="002060"/>
                      </a:solidFill>
                      <a:latin typeface="Bahnschrift Light SemiCondensed" panose="020B0502040204020203" pitchFamily="34" charset="0"/>
                      <a:ea typeface="Roboto" panose="02000000000000000000" pitchFamily="2" charset="0"/>
                      <a:cs typeface="Open Sans" panose="020B0606030504020204" pitchFamily="34" charset="0"/>
                    </a:rPr>
                    <a:t>тэрбум</a:t>
                  </a:r>
                  <a:endParaRPr lang="en-US" sz="1400" dirty="0">
                    <a:solidFill>
                      <a:srgbClr val="002060"/>
                    </a:solidFill>
                    <a:latin typeface="Bahnschrift Light SemiCondensed" panose="020B0502040204020203" pitchFamily="34" charset="0"/>
                    <a:ea typeface="Roboto" panose="02000000000000000000" pitchFamily="2" charset="0"/>
                    <a:cs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134" name="Group 133">
                <a:extLst>
                  <a:ext uri="{FF2B5EF4-FFF2-40B4-BE49-F238E27FC236}">
                    <a16:creationId xmlns:a16="http://schemas.microsoft.com/office/drawing/2014/main" id="{3BFAC47D-4AB7-3175-BD1E-A7C12168BF10}"/>
                  </a:ext>
                </a:extLst>
              </p:cNvPr>
              <p:cNvGrpSpPr/>
              <p:nvPr/>
            </p:nvGrpSpPr>
            <p:grpSpPr>
              <a:xfrm>
                <a:off x="4200986" y="1674917"/>
                <a:ext cx="645472" cy="677108"/>
                <a:chOff x="4852062" y="1518210"/>
                <a:chExt cx="1807851" cy="1836193"/>
              </a:xfrm>
              <a:solidFill>
                <a:schemeClr val="tx2">
                  <a:lumMod val="50000"/>
                  <a:lumOff val="50000"/>
                </a:schemeClr>
              </a:solidFill>
            </p:grpSpPr>
            <p:sp>
              <p:nvSpPr>
                <p:cNvPr id="135" name="Freeform 35">
                  <a:extLst>
                    <a:ext uri="{FF2B5EF4-FFF2-40B4-BE49-F238E27FC236}">
                      <a16:creationId xmlns:a16="http://schemas.microsoft.com/office/drawing/2014/main" id="{CB713FED-2C4A-4050-8905-A9180AA4E3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32870" y="2188373"/>
                  <a:ext cx="727043" cy="1166030"/>
                </a:xfrm>
                <a:custGeom>
                  <a:avLst/>
                  <a:gdLst>
                    <a:gd name="T0" fmla="*/ 224 w 559"/>
                    <a:gd name="T1" fmla="*/ 26 h 863"/>
                    <a:gd name="T2" fmla="*/ 248 w 559"/>
                    <a:gd name="T3" fmla="*/ 37 h 863"/>
                    <a:gd name="T4" fmla="*/ 272 w 559"/>
                    <a:gd name="T5" fmla="*/ 35 h 863"/>
                    <a:gd name="T6" fmla="*/ 292 w 559"/>
                    <a:gd name="T7" fmla="*/ 35 h 863"/>
                    <a:gd name="T8" fmla="*/ 295 w 559"/>
                    <a:gd name="T9" fmla="*/ 52 h 863"/>
                    <a:gd name="T10" fmla="*/ 305 w 559"/>
                    <a:gd name="T11" fmla="*/ 69 h 863"/>
                    <a:gd name="T12" fmla="*/ 330 w 559"/>
                    <a:gd name="T13" fmla="*/ 65 h 863"/>
                    <a:gd name="T14" fmla="*/ 349 w 559"/>
                    <a:gd name="T15" fmla="*/ 78 h 863"/>
                    <a:gd name="T16" fmla="*/ 368 w 559"/>
                    <a:gd name="T17" fmla="*/ 84 h 863"/>
                    <a:gd name="T18" fmla="*/ 381 w 559"/>
                    <a:gd name="T19" fmla="*/ 78 h 863"/>
                    <a:gd name="T20" fmla="*/ 398 w 559"/>
                    <a:gd name="T21" fmla="*/ 69 h 863"/>
                    <a:gd name="T22" fmla="*/ 418 w 559"/>
                    <a:gd name="T23" fmla="*/ 79 h 863"/>
                    <a:gd name="T24" fmla="*/ 438 w 559"/>
                    <a:gd name="T25" fmla="*/ 83 h 863"/>
                    <a:gd name="T26" fmla="*/ 457 w 559"/>
                    <a:gd name="T27" fmla="*/ 76 h 863"/>
                    <a:gd name="T28" fmla="*/ 473 w 559"/>
                    <a:gd name="T29" fmla="*/ 62 h 863"/>
                    <a:gd name="T30" fmla="*/ 492 w 559"/>
                    <a:gd name="T31" fmla="*/ 41 h 863"/>
                    <a:gd name="T32" fmla="*/ 509 w 559"/>
                    <a:gd name="T33" fmla="*/ 64 h 863"/>
                    <a:gd name="T34" fmla="*/ 525 w 559"/>
                    <a:gd name="T35" fmla="*/ 83 h 863"/>
                    <a:gd name="T36" fmla="*/ 516 w 559"/>
                    <a:gd name="T37" fmla="*/ 121 h 863"/>
                    <a:gd name="T38" fmla="*/ 542 w 559"/>
                    <a:gd name="T39" fmla="*/ 213 h 863"/>
                    <a:gd name="T40" fmla="*/ 462 w 559"/>
                    <a:gd name="T41" fmla="*/ 364 h 863"/>
                    <a:gd name="T42" fmla="*/ 439 w 559"/>
                    <a:gd name="T43" fmla="*/ 398 h 863"/>
                    <a:gd name="T44" fmla="*/ 455 w 559"/>
                    <a:gd name="T45" fmla="*/ 408 h 863"/>
                    <a:gd name="T46" fmla="*/ 473 w 559"/>
                    <a:gd name="T47" fmla="*/ 406 h 863"/>
                    <a:gd name="T48" fmla="*/ 482 w 559"/>
                    <a:gd name="T49" fmla="*/ 418 h 863"/>
                    <a:gd name="T50" fmla="*/ 529 w 559"/>
                    <a:gd name="T51" fmla="*/ 440 h 863"/>
                    <a:gd name="T52" fmla="*/ 516 w 559"/>
                    <a:gd name="T53" fmla="*/ 454 h 863"/>
                    <a:gd name="T54" fmla="*/ 516 w 559"/>
                    <a:gd name="T55" fmla="*/ 496 h 863"/>
                    <a:gd name="T56" fmla="*/ 517 w 559"/>
                    <a:gd name="T57" fmla="*/ 510 h 863"/>
                    <a:gd name="T58" fmla="*/ 516 w 559"/>
                    <a:gd name="T59" fmla="*/ 520 h 863"/>
                    <a:gd name="T60" fmla="*/ 514 w 559"/>
                    <a:gd name="T61" fmla="*/ 531 h 863"/>
                    <a:gd name="T62" fmla="*/ 516 w 559"/>
                    <a:gd name="T63" fmla="*/ 541 h 863"/>
                    <a:gd name="T64" fmla="*/ 509 w 559"/>
                    <a:gd name="T65" fmla="*/ 557 h 863"/>
                    <a:gd name="T66" fmla="*/ 505 w 559"/>
                    <a:gd name="T67" fmla="*/ 564 h 863"/>
                    <a:gd name="T68" fmla="*/ 497 w 559"/>
                    <a:gd name="T69" fmla="*/ 568 h 863"/>
                    <a:gd name="T70" fmla="*/ 489 w 559"/>
                    <a:gd name="T71" fmla="*/ 579 h 863"/>
                    <a:gd name="T72" fmla="*/ 482 w 559"/>
                    <a:gd name="T73" fmla="*/ 593 h 863"/>
                    <a:gd name="T74" fmla="*/ 468 w 559"/>
                    <a:gd name="T75" fmla="*/ 604 h 863"/>
                    <a:gd name="T76" fmla="*/ 472 w 559"/>
                    <a:gd name="T77" fmla="*/ 624 h 863"/>
                    <a:gd name="T78" fmla="*/ 477 w 559"/>
                    <a:gd name="T79" fmla="*/ 639 h 863"/>
                    <a:gd name="T80" fmla="*/ 490 w 559"/>
                    <a:gd name="T81" fmla="*/ 645 h 863"/>
                    <a:gd name="T82" fmla="*/ 497 w 559"/>
                    <a:gd name="T83" fmla="*/ 649 h 863"/>
                    <a:gd name="T84" fmla="*/ 513 w 559"/>
                    <a:gd name="T85" fmla="*/ 660 h 863"/>
                    <a:gd name="T86" fmla="*/ 519 w 559"/>
                    <a:gd name="T87" fmla="*/ 663 h 863"/>
                    <a:gd name="T88" fmla="*/ 538 w 559"/>
                    <a:gd name="T89" fmla="*/ 752 h 863"/>
                    <a:gd name="T90" fmla="*/ 425 w 559"/>
                    <a:gd name="T91" fmla="*/ 800 h 863"/>
                    <a:gd name="T92" fmla="*/ 436 w 559"/>
                    <a:gd name="T93" fmla="*/ 818 h 863"/>
                    <a:gd name="T94" fmla="*/ 450 w 559"/>
                    <a:gd name="T95" fmla="*/ 827 h 863"/>
                    <a:gd name="T96" fmla="*/ 358 w 559"/>
                    <a:gd name="T97" fmla="*/ 863 h 863"/>
                    <a:gd name="T98" fmla="*/ 349 w 559"/>
                    <a:gd name="T99" fmla="*/ 846 h 863"/>
                    <a:gd name="T100" fmla="*/ 342 w 559"/>
                    <a:gd name="T101" fmla="*/ 827 h 863"/>
                    <a:gd name="T102" fmla="*/ 268 w 559"/>
                    <a:gd name="T103" fmla="*/ 732 h 863"/>
                    <a:gd name="T104" fmla="*/ 163 w 559"/>
                    <a:gd name="T105" fmla="*/ 577 h 863"/>
                    <a:gd name="T106" fmla="*/ 86 w 559"/>
                    <a:gd name="T107" fmla="*/ 420 h 863"/>
                    <a:gd name="T108" fmla="*/ 71 w 559"/>
                    <a:gd name="T109" fmla="*/ 433 h 863"/>
                    <a:gd name="T110" fmla="*/ 56 w 559"/>
                    <a:gd name="T111" fmla="*/ 431 h 863"/>
                    <a:gd name="T112" fmla="*/ 57 w 559"/>
                    <a:gd name="T113" fmla="*/ 413 h 863"/>
                    <a:gd name="T114" fmla="*/ 43 w 559"/>
                    <a:gd name="T115" fmla="*/ 408 h 863"/>
                    <a:gd name="T116" fmla="*/ 12 w 559"/>
                    <a:gd name="T117" fmla="*/ 323 h 863"/>
                    <a:gd name="T118" fmla="*/ 189 w 559"/>
                    <a:gd name="T119" fmla="*/ 218 h 863"/>
                    <a:gd name="T120" fmla="*/ 197 w 559"/>
                    <a:gd name="T121" fmla="*/ 200 h 863"/>
                    <a:gd name="T122" fmla="*/ 201 w 559"/>
                    <a:gd name="T123" fmla="*/ 184 h 863"/>
                    <a:gd name="T124" fmla="*/ 149 w 559"/>
                    <a:gd name="T125" fmla="*/ 33 h 8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559" h="863">
                      <a:moveTo>
                        <a:pt x="200" y="11"/>
                      </a:moveTo>
                      <a:lnTo>
                        <a:pt x="202" y="11"/>
                      </a:lnTo>
                      <a:lnTo>
                        <a:pt x="203" y="10"/>
                      </a:lnTo>
                      <a:lnTo>
                        <a:pt x="205" y="9"/>
                      </a:lnTo>
                      <a:lnTo>
                        <a:pt x="206" y="9"/>
                      </a:lnTo>
                      <a:lnTo>
                        <a:pt x="207" y="8"/>
                      </a:lnTo>
                      <a:lnTo>
                        <a:pt x="208" y="8"/>
                      </a:lnTo>
                      <a:lnTo>
                        <a:pt x="208" y="9"/>
                      </a:lnTo>
                      <a:lnTo>
                        <a:pt x="209" y="10"/>
                      </a:lnTo>
                      <a:lnTo>
                        <a:pt x="211" y="10"/>
                      </a:lnTo>
                      <a:lnTo>
                        <a:pt x="211" y="13"/>
                      </a:lnTo>
                      <a:lnTo>
                        <a:pt x="212" y="14"/>
                      </a:lnTo>
                      <a:lnTo>
                        <a:pt x="212" y="16"/>
                      </a:lnTo>
                      <a:lnTo>
                        <a:pt x="213" y="16"/>
                      </a:lnTo>
                      <a:lnTo>
                        <a:pt x="214" y="16"/>
                      </a:lnTo>
                      <a:lnTo>
                        <a:pt x="216" y="19"/>
                      </a:lnTo>
                      <a:lnTo>
                        <a:pt x="218" y="20"/>
                      </a:lnTo>
                      <a:lnTo>
                        <a:pt x="219" y="21"/>
                      </a:lnTo>
                      <a:lnTo>
                        <a:pt x="222" y="22"/>
                      </a:lnTo>
                      <a:lnTo>
                        <a:pt x="224" y="22"/>
                      </a:lnTo>
                      <a:lnTo>
                        <a:pt x="224" y="25"/>
                      </a:lnTo>
                      <a:lnTo>
                        <a:pt x="224" y="26"/>
                      </a:lnTo>
                      <a:lnTo>
                        <a:pt x="225" y="26"/>
                      </a:lnTo>
                      <a:lnTo>
                        <a:pt x="225" y="27"/>
                      </a:lnTo>
                      <a:lnTo>
                        <a:pt x="227" y="29"/>
                      </a:lnTo>
                      <a:lnTo>
                        <a:pt x="227" y="30"/>
                      </a:lnTo>
                      <a:lnTo>
                        <a:pt x="229" y="29"/>
                      </a:lnTo>
                      <a:lnTo>
                        <a:pt x="230" y="30"/>
                      </a:lnTo>
                      <a:lnTo>
                        <a:pt x="232" y="31"/>
                      </a:lnTo>
                      <a:lnTo>
                        <a:pt x="232" y="30"/>
                      </a:lnTo>
                      <a:lnTo>
                        <a:pt x="233" y="30"/>
                      </a:lnTo>
                      <a:lnTo>
                        <a:pt x="234" y="30"/>
                      </a:lnTo>
                      <a:lnTo>
                        <a:pt x="235" y="30"/>
                      </a:lnTo>
                      <a:lnTo>
                        <a:pt x="236" y="30"/>
                      </a:lnTo>
                      <a:lnTo>
                        <a:pt x="236" y="32"/>
                      </a:lnTo>
                      <a:lnTo>
                        <a:pt x="239" y="33"/>
                      </a:lnTo>
                      <a:lnTo>
                        <a:pt x="240" y="35"/>
                      </a:lnTo>
                      <a:lnTo>
                        <a:pt x="240" y="36"/>
                      </a:lnTo>
                      <a:lnTo>
                        <a:pt x="243" y="37"/>
                      </a:lnTo>
                      <a:lnTo>
                        <a:pt x="244" y="37"/>
                      </a:lnTo>
                      <a:lnTo>
                        <a:pt x="244" y="36"/>
                      </a:lnTo>
                      <a:lnTo>
                        <a:pt x="245" y="37"/>
                      </a:lnTo>
                      <a:lnTo>
                        <a:pt x="246" y="37"/>
                      </a:lnTo>
                      <a:lnTo>
                        <a:pt x="248" y="37"/>
                      </a:lnTo>
                      <a:lnTo>
                        <a:pt x="249" y="37"/>
                      </a:lnTo>
                      <a:lnTo>
                        <a:pt x="250" y="37"/>
                      </a:lnTo>
                      <a:lnTo>
                        <a:pt x="251" y="37"/>
                      </a:lnTo>
                      <a:lnTo>
                        <a:pt x="252" y="37"/>
                      </a:lnTo>
                      <a:lnTo>
                        <a:pt x="254" y="37"/>
                      </a:lnTo>
                      <a:lnTo>
                        <a:pt x="255" y="36"/>
                      </a:lnTo>
                      <a:lnTo>
                        <a:pt x="256" y="37"/>
                      </a:lnTo>
                      <a:lnTo>
                        <a:pt x="257" y="37"/>
                      </a:lnTo>
                      <a:lnTo>
                        <a:pt x="260" y="36"/>
                      </a:lnTo>
                      <a:lnTo>
                        <a:pt x="261" y="35"/>
                      </a:lnTo>
                      <a:lnTo>
                        <a:pt x="262" y="36"/>
                      </a:lnTo>
                      <a:lnTo>
                        <a:pt x="263" y="35"/>
                      </a:lnTo>
                      <a:lnTo>
                        <a:pt x="265" y="35"/>
                      </a:lnTo>
                      <a:lnTo>
                        <a:pt x="266" y="33"/>
                      </a:lnTo>
                      <a:lnTo>
                        <a:pt x="267" y="33"/>
                      </a:lnTo>
                      <a:lnTo>
                        <a:pt x="267" y="35"/>
                      </a:lnTo>
                      <a:lnTo>
                        <a:pt x="268" y="33"/>
                      </a:lnTo>
                      <a:lnTo>
                        <a:pt x="268" y="35"/>
                      </a:lnTo>
                      <a:lnTo>
                        <a:pt x="270" y="35"/>
                      </a:lnTo>
                      <a:lnTo>
                        <a:pt x="271" y="35"/>
                      </a:lnTo>
                      <a:lnTo>
                        <a:pt x="271" y="33"/>
                      </a:lnTo>
                      <a:lnTo>
                        <a:pt x="272" y="35"/>
                      </a:lnTo>
                      <a:lnTo>
                        <a:pt x="273" y="35"/>
                      </a:lnTo>
                      <a:lnTo>
                        <a:pt x="275" y="36"/>
                      </a:lnTo>
                      <a:lnTo>
                        <a:pt x="276" y="36"/>
                      </a:lnTo>
                      <a:lnTo>
                        <a:pt x="277" y="37"/>
                      </a:lnTo>
                      <a:lnTo>
                        <a:pt x="278" y="37"/>
                      </a:lnTo>
                      <a:lnTo>
                        <a:pt x="279" y="37"/>
                      </a:lnTo>
                      <a:lnTo>
                        <a:pt x="279" y="36"/>
                      </a:lnTo>
                      <a:lnTo>
                        <a:pt x="279" y="35"/>
                      </a:lnTo>
                      <a:lnTo>
                        <a:pt x="281" y="35"/>
                      </a:lnTo>
                      <a:lnTo>
                        <a:pt x="282" y="35"/>
                      </a:lnTo>
                      <a:lnTo>
                        <a:pt x="283" y="35"/>
                      </a:lnTo>
                      <a:lnTo>
                        <a:pt x="283" y="33"/>
                      </a:lnTo>
                      <a:lnTo>
                        <a:pt x="283" y="32"/>
                      </a:lnTo>
                      <a:lnTo>
                        <a:pt x="283" y="31"/>
                      </a:lnTo>
                      <a:lnTo>
                        <a:pt x="284" y="31"/>
                      </a:lnTo>
                      <a:lnTo>
                        <a:pt x="287" y="31"/>
                      </a:lnTo>
                      <a:lnTo>
                        <a:pt x="288" y="31"/>
                      </a:lnTo>
                      <a:lnTo>
                        <a:pt x="289" y="31"/>
                      </a:lnTo>
                      <a:lnTo>
                        <a:pt x="290" y="31"/>
                      </a:lnTo>
                      <a:lnTo>
                        <a:pt x="290" y="32"/>
                      </a:lnTo>
                      <a:lnTo>
                        <a:pt x="290" y="33"/>
                      </a:lnTo>
                      <a:lnTo>
                        <a:pt x="292" y="35"/>
                      </a:lnTo>
                      <a:lnTo>
                        <a:pt x="293" y="35"/>
                      </a:lnTo>
                      <a:lnTo>
                        <a:pt x="294" y="33"/>
                      </a:lnTo>
                      <a:lnTo>
                        <a:pt x="294" y="35"/>
                      </a:lnTo>
                      <a:lnTo>
                        <a:pt x="294" y="36"/>
                      </a:lnTo>
                      <a:lnTo>
                        <a:pt x="295" y="37"/>
                      </a:lnTo>
                      <a:lnTo>
                        <a:pt x="295" y="38"/>
                      </a:lnTo>
                      <a:lnTo>
                        <a:pt x="297" y="38"/>
                      </a:lnTo>
                      <a:lnTo>
                        <a:pt x="298" y="38"/>
                      </a:lnTo>
                      <a:lnTo>
                        <a:pt x="299" y="40"/>
                      </a:lnTo>
                      <a:lnTo>
                        <a:pt x="299" y="41"/>
                      </a:lnTo>
                      <a:lnTo>
                        <a:pt x="299" y="42"/>
                      </a:lnTo>
                      <a:lnTo>
                        <a:pt x="300" y="43"/>
                      </a:lnTo>
                      <a:lnTo>
                        <a:pt x="300" y="44"/>
                      </a:lnTo>
                      <a:lnTo>
                        <a:pt x="300" y="46"/>
                      </a:lnTo>
                      <a:lnTo>
                        <a:pt x="300" y="47"/>
                      </a:lnTo>
                      <a:lnTo>
                        <a:pt x="299" y="47"/>
                      </a:lnTo>
                      <a:lnTo>
                        <a:pt x="299" y="48"/>
                      </a:lnTo>
                      <a:lnTo>
                        <a:pt x="299" y="49"/>
                      </a:lnTo>
                      <a:lnTo>
                        <a:pt x="298" y="51"/>
                      </a:lnTo>
                      <a:lnTo>
                        <a:pt x="297" y="51"/>
                      </a:lnTo>
                      <a:lnTo>
                        <a:pt x="295" y="51"/>
                      </a:lnTo>
                      <a:lnTo>
                        <a:pt x="295" y="52"/>
                      </a:lnTo>
                      <a:lnTo>
                        <a:pt x="295" y="53"/>
                      </a:lnTo>
                      <a:lnTo>
                        <a:pt x="297" y="54"/>
                      </a:lnTo>
                      <a:lnTo>
                        <a:pt x="298" y="56"/>
                      </a:lnTo>
                      <a:lnTo>
                        <a:pt x="299" y="56"/>
                      </a:lnTo>
                      <a:lnTo>
                        <a:pt x="299" y="57"/>
                      </a:lnTo>
                      <a:lnTo>
                        <a:pt x="300" y="58"/>
                      </a:lnTo>
                      <a:lnTo>
                        <a:pt x="299" y="59"/>
                      </a:lnTo>
                      <a:lnTo>
                        <a:pt x="300" y="59"/>
                      </a:lnTo>
                      <a:lnTo>
                        <a:pt x="300" y="60"/>
                      </a:lnTo>
                      <a:lnTo>
                        <a:pt x="299" y="60"/>
                      </a:lnTo>
                      <a:lnTo>
                        <a:pt x="298" y="63"/>
                      </a:lnTo>
                      <a:lnTo>
                        <a:pt x="297" y="64"/>
                      </a:lnTo>
                      <a:lnTo>
                        <a:pt x="297" y="65"/>
                      </a:lnTo>
                      <a:lnTo>
                        <a:pt x="297" y="67"/>
                      </a:lnTo>
                      <a:lnTo>
                        <a:pt x="297" y="68"/>
                      </a:lnTo>
                      <a:lnTo>
                        <a:pt x="299" y="69"/>
                      </a:lnTo>
                      <a:lnTo>
                        <a:pt x="300" y="69"/>
                      </a:lnTo>
                      <a:lnTo>
                        <a:pt x="302" y="69"/>
                      </a:lnTo>
                      <a:lnTo>
                        <a:pt x="302" y="70"/>
                      </a:lnTo>
                      <a:lnTo>
                        <a:pt x="303" y="70"/>
                      </a:lnTo>
                      <a:lnTo>
                        <a:pt x="304" y="70"/>
                      </a:lnTo>
                      <a:lnTo>
                        <a:pt x="305" y="69"/>
                      </a:lnTo>
                      <a:lnTo>
                        <a:pt x="306" y="69"/>
                      </a:lnTo>
                      <a:lnTo>
                        <a:pt x="308" y="69"/>
                      </a:lnTo>
                      <a:lnTo>
                        <a:pt x="309" y="69"/>
                      </a:lnTo>
                      <a:lnTo>
                        <a:pt x="311" y="67"/>
                      </a:lnTo>
                      <a:lnTo>
                        <a:pt x="313" y="67"/>
                      </a:lnTo>
                      <a:lnTo>
                        <a:pt x="314" y="67"/>
                      </a:lnTo>
                      <a:lnTo>
                        <a:pt x="315" y="67"/>
                      </a:lnTo>
                      <a:lnTo>
                        <a:pt x="316" y="67"/>
                      </a:lnTo>
                      <a:lnTo>
                        <a:pt x="316" y="65"/>
                      </a:lnTo>
                      <a:lnTo>
                        <a:pt x="317" y="64"/>
                      </a:lnTo>
                      <a:lnTo>
                        <a:pt x="319" y="65"/>
                      </a:lnTo>
                      <a:lnTo>
                        <a:pt x="320" y="65"/>
                      </a:lnTo>
                      <a:lnTo>
                        <a:pt x="320" y="64"/>
                      </a:lnTo>
                      <a:lnTo>
                        <a:pt x="321" y="64"/>
                      </a:lnTo>
                      <a:lnTo>
                        <a:pt x="322" y="64"/>
                      </a:lnTo>
                      <a:lnTo>
                        <a:pt x="324" y="64"/>
                      </a:lnTo>
                      <a:lnTo>
                        <a:pt x="325" y="64"/>
                      </a:lnTo>
                      <a:lnTo>
                        <a:pt x="326" y="64"/>
                      </a:lnTo>
                      <a:lnTo>
                        <a:pt x="327" y="64"/>
                      </a:lnTo>
                      <a:lnTo>
                        <a:pt x="329" y="65"/>
                      </a:lnTo>
                      <a:lnTo>
                        <a:pt x="329" y="67"/>
                      </a:lnTo>
                      <a:lnTo>
                        <a:pt x="330" y="65"/>
                      </a:lnTo>
                      <a:lnTo>
                        <a:pt x="331" y="65"/>
                      </a:lnTo>
                      <a:lnTo>
                        <a:pt x="332" y="65"/>
                      </a:lnTo>
                      <a:lnTo>
                        <a:pt x="333" y="65"/>
                      </a:lnTo>
                      <a:lnTo>
                        <a:pt x="335" y="67"/>
                      </a:lnTo>
                      <a:lnTo>
                        <a:pt x="335" y="68"/>
                      </a:lnTo>
                      <a:lnTo>
                        <a:pt x="336" y="68"/>
                      </a:lnTo>
                      <a:lnTo>
                        <a:pt x="337" y="68"/>
                      </a:lnTo>
                      <a:lnTo>
                        <a:pt x="338" y="68"/>
                      </a:lnTo>
                      <a:lnTo>
                        <a:pt x="340" y="68"/>
                      </a:lnTo>
                      <a:lnTo>
                        <a:pt x="341" y="68"/>
                      </a:lnTo>
                      <a:lnTo>
                        <a:pt x="342" y="68"/>
                      </a:lnTo>
                      <a:lnTo>
                        <a:pt x="342" y="69"/>
                      </a:lnTo>
                      <a:lnTo>
                        <a:pt x="343" y="70"/>
                      </a:lnTo>
                      <a:lnTo>
                        <a:pt x="343" y="71"/>
                      </a:lnTo>
                      <a:lnTo>
                        <a:pt x="343" y="73"/>
                      </a:lnTo>
                      <a:lnTo>
                        <a:pt x="344" y="73"/>
                      </a:lnTo>
                      <a:lnTo>
                        <a:pt x="344" y="74"/>
                      </a:lnTo>
                      <a:lnTo>
                        <a:pt x="346" y="74"/>
                      </a:lnTo>
                      <a:lnTo>
                        <a:pt x="346" y="75"/>
                      </a:lnTo>
                      <a:lnTo>
                        <a:pt x="347" y="75"/>
                      </a:lnTo>
                      <a:lnTo>
                        <a:pt x="348" y="78"/>
                      </a:lnTo>
                      <a:lnTo>
                        <a:pt x="349" y="78"/>
                      </a:lnTo>
                      <a:lnTo>
                        <a:pt x="351" y="76"/>
                      </a:lnTo>
                      <a:lnTo>
                        <a:pt x="352" y="76"/>
                      </a:lnTo>
                      <a:lnTo>
                        <a:pt x="353" y="76"/>
                      </a:lnTo>
                      <a:lnTo>
                        <a:pt x="354" y="76"/>
                      </a:lnTo>
                      <a:lnTo>
                        <a:pt x="355" y="76"/>
                      </a:lnTo>
                      <a:lnTo>
                        <a:pt x="355" y="78"/>
                      </a:lnTo>
                      <a:lnTo>
                        <a:pt x="357" y="79"/>
                      </a:lnTo>
                      <a:lnTo>
                        <a:pt x="358" y="79"/>
                      </a:lnTo>
                      <a:lnTo>
                        <a:pt x="358" y="80"/>
                      </a:lnTo>
                      <a:lnTo>
                        <a:pt x="357" y="80"/>
                      </a:lnTo>
                      <a:lnTo>
                        <a:pt x="357" y="81"/>
                      </a:lnTo>
                      <a:lnTo>
                        <a:pt x="357" y="83"/>
                      </a:lnTo>
                      <a:lnTo>
                        <a:pt x="358" y="83"/>
                      </a:lnTo>
                      <a:lnTo>
                        <a:pt x="359" y="81"/>
                      </a:lnTo>
                      <a:lnTo>
                        <a:pt x="360" y="81"/>
                      </a:lnTo>
                      <a:lnTo>
                        <a:pt x="362" y="81"/>
                      </a:lnTo>
                      <a:lnTo>
                        <a:pt x="363" y="81"/>
                      </a:lnTo>
                      <a:lnTo>
                        <a:pt x="363" y="83"/>
                      </a:lnTo>
                      <a:lnTo>
                        <a:pt x="364" y="84"/>
                      </a:lnTo>
                      <a:lnTo>
                        <a:pt x="365" y="84"/>
                      </a:lnTo>
                      <a:lnTo>
                        <a:pt x="367" y="84"/>
                      </a:lnTo>
                      <a:lnTo>
                        <a:pt x="368" y="84"/>
                      </a:lnTo>
                      <a:lnTo>
                        <a:pt x="368" y="83"/>
                      </a:lnTo>
                      <a:lnTo>
                        <a:pt x="369" y="84"/>
                      </a:lnTo>
                      <a:lnTo>
                        <a:pt x="370" y="84"/>
                      </a:lnTo>
                      <a:lnTo>
                        <a:pt x="371" y="84"/>
                      </a:lnTo>
                      <a:lnTo>
                        <a:pt x="371" y="85"/>
                      </a:lnTo>
                      <a:lnTo>
                        <a:pt x="373" y="85"/>
                      </a:lnTo>
                      <a:lnTo>
                        <a:pt x="373" y="86"/>
                      </a:lnTo>
                      <a:lnTo>
                        <a:pt x="374" y="87"/>
                      </a:lnTo>
                      <a:lnTo>
                        <a:pt x="374" y="89"/>
                      </a:lnTo>
                      <a:lnTo>
                        <a:pt x="375" y="89"/>
                      </a:lnTo>
                      <a:lnTo>
                        <a:pt x="375" y="87"/>
                      </a:lnTo>
                      <a:lnTo>
                        <a:pt x="378" y="87"/>
                      </a:lnTo>
                      <a:lnTo>
                        <a:pt x="378" y="85"/>
                      </a:lnTo>
                      <a:lnTo>
                        <a:pt x="379" y="85"/>
                      </a:lnTo>
                      <a:lnTo>
                        <a:pt x="378" y="84"/>
                      </a:lnTo>
                      <a:lnTo>
                        <a:pt x="378" y="83"/>
                      </a:lnTo>
                      <a:lnTo>
                        <a:pt x="379" y="83"/>
                      </a:lnTo>
                      <a:lnTo>
                        <a:pt x="379" y="81"/>
                      </a:lnTo>
                      <a:lnTo>
                        <a:pt x="379" y="80"/>
                      </a:lnTo>
                      <a:lnTo>
                        <a:pt x="380" y="79"/>
                      </a:lnTo>
                      <a:lnTo>
                        <a:pt x="381" y="79"/>
                      </a:lnTo>
                      <a:lnTo>
                        <a:pt x="381" y="78"/>
                      </a:lnTo>
                      <a:lnTo>
                        <a:pt x="382" y="78"/>
                      </a:lnTo>
                      <a:lnTo>
                        <a:pt x="384" y="78"/>
                      </a:lnTo>
                      <a:lnTo>
                        <a:pt x="385" y="78"/>
                      </a:lnTo>
                      <a:lnTo>
                        <a:pt x="386" y="78"/>
                      </a:lnTo>
                      <a:lnTo>
                        <a:pt x="387" y="79"/>
                      </a:lnTo>
                      <a:lnTo>
                        <a:pt x="389" y="79"/>
                      </a:lnTo>
                      <a:lnTo>
                        <a:pt x="390" y="81"/>
                      </a:lnTo>
                      <a:lnTo>
                        <a:pt x="391" y="80"/>
                      </a:lnTo>
                      <a:lnTo>
                        <a:pt x="392" y="79"/>
                      </a:lnTo>
                      <a:lnTo>
                        <a:pt x="392" y="78"/>
                      </a:lnTo>
                      <a:lnTo>
                        <a:pt x="394" y="78"/>
                      </a:lnTo>
                      <a:lnTo>
                        <a:pt x="394" y="76"/>
                      </a:lnTo>
                      <a:lnTo>
                        <a:pt x="395" y="75"/>
                      </a:lnTo>
                      <a:lnTo>
                        <a:pt x="395" y="74"/>
                      </a:lnTo>
                      <a:lnTo>
                        <a:pt x="396" y="74"/>
                      </a:lnTo>
                      <a:lnTo>
                        <a:pt x="396" y="73"/>
                      </a:lnTo>
                      <a:lnTo>
                        <a:pt x="397" y="73"/>
                      </a:lnTo>
                      <a:lnTo>
                        <a:pt x="396" y="73"/>
                      </a:lnTo>
                      <a:lnTo>
                        <a:pt x="396" y="71"/>
                      </a:lnTo>
                      <a:lnTo>
                        <a:pt x="396" y="70"/>
                      </a:lnTo>
                      <a:lnTo>
                        <a:pt x="397" y="69"/>
                      </a:lnTo>
                      <a:lnTo>
                        <a:pt x="398" y="69"/>
                      </a:lnTo>
                      <a:lnTo>
                        <a:pt x="400" y="70"/>
                      </a:lnTo>
                      <a:lnTo>
                        <a:pt x="401" y="71"/>
                      </a:lnTo>
                      <a:lnTo>
                        <a:pt x="403" y="71"/>
                      </a:lnTo>
                      <a:lnTo>
                        <a:pt x="405" y="71"/>
                      </a:lnTo>
                      <a:lnTo>
                        <a:pt x="405" y="73"/>
                      </a:lnTo>
                      <a:lnTo>
                        <a:pt x="405" y="74"/>
                      </a:lnTo>
                      <a:lnTo>
                        <a:pt x="406" y="75"/>
                      </a:lnTo>
                      <a:lnTo>
                        <a:pt x="407" y="74"/>
                      </a:lnTo>
                      <a:lnTo>
                        <a:pt x="408" y="73"/>
                      </a:lnTo>
                      <a:lnTo>
                        <a:pt x="409" y="73"/>
                      </a:lnTo>
                      <a:lnTo>
                        <a:pt x="409" y="74"/>
                      </a:lnTo>
                      <a:lnTo>
                        <a:pt x="411" y="74"/>
                      </a:lnTo>
                      <a:lnTo>
                        <a:pt x="411" y="75"/>
                      </a:lnTo>
                      <a:lnTo>
                        <a:pt x="413" y="75"/>
                      </a:lnTo>
                      <a:lnTo>
                        <a:pt x="413" y="74"/>
                      </a:lnTo>
                      <a:lnTo>
                        <a:pt x="414" y="73"/>
                      </a:lnTo>
                      <a:lnTo>
                        <a:pt x="416" y="74"/>
                      </a:lnTo>
                      <a:lnTo>
                        <a:pt x="416" y="75"/>
                      </a:lnTo>
                      <a:lnTo>
                        <a:pt x="416" y="76"/>
                      </a:lnTo>
                      <a:lnTo>
                        <a:pt x="417" y="78"/>
                      </a:lnTo>
                      <a:lnTo>
                        <a:pt x="418" y="78"/>
                      </a:lnTo>
                      <a:lnTo>
                        <a:pt x="418" y="79"/>
                      </a:lnTo>
                      <a:lnTo>
                        <a:pt x="421" y="78"/>
                      </a:lnTo>
                      <a:lnTo>
                        <a:pt x="421" y="80"/>
                      </a:lnTo>
                      <a:lnTo>
                        <a:pt x="422" y="80"/>
                      </a:lnTo>
                      <a:lnTo>
                        <a:pt x="423" y="80"/>
                      </a:lnTo>
                      <a:lnTo>
                        <a:pt x="423" y="81"/>
                      </a:lnTo>
                      <a:lnTo>
                        <a:pt x="424" y="81"/>
                      </a:lnTo>
                      <a:lnTo>
                        <a:pt x="424" y="83"/>
                      </a:lnTo>
                      <a:lnTo>
                        <a:pt x="425" y="83"/>
                      </a:lnTo>
                      <a:lnTo>
                        <a:pt x="425" y="81"/>
                      </a:lnTo>
                      <a:lnTo>
                        <a:pt x="427" y="81"/>
                      </a:lnTo>
                      <a:lnTo>
                        <a:pt x="427" y="83"/>
                      </a:lnTo>
                      <a:lnTo>
                        <a:pt x="428" y="83"/>
                      </a:lnTo>
                      <a:lnTo>
                        <a:pt x="429" y="83"/>
                      </a:lnTo>
                      <a:lnTo>
                        <a:pt x="430" y="83"/>
                      </a:lnTo>
                      <a:lnTo>
                        <a:pt x="432" y="83"/>
                      </a:lnTo>
                      <a:lnTo>
                        <a:pt x="433" y="83"/>
                      </a:lnTo>
                      <a:lnTo>
                        <a:pt x="433" y="84"/>
                      </a:lnTo>
                      <a:lnTo>
                        <a:pt x="433" y="83"/>
                      </a:lnTo>
                      <a:lnTo>
                        <a:pt x="434" y="83"/>
                      </a:lnTo>
                      <a:lnTo>
                        <a:pt x="435" y="83"/>
                      </a:lnTo>
                      <a:lnTo>
                        <a:pt x="436" y="83"/>
                      </a:lnTo>
                      <a:lnTo>
                        <a:pt x="438" y="83"/>
                      </a:lnTo>
                      <a:lnTo>
                        <a:pt x="438" y="84"/>
                      </a:lnTo>
                      <a:lnTo>
                        <a:pt x="439" y="84"/>
                      </a:lnTo>
                      <a:lnTo>
                        <a:pt x="439" y="85"/>
                      </a:lnTo>
                      <a:lnTo>
                        <a:pt x="440" y="85"/>
                      </a:lnTo>
                      <a:lnTo>
                        <a:pt x="440" y="84"/>
                      </a:lnTo>
                      <a:lnTo>
                        <a:pt x="441" y="84"/>
                      </a:lnTo>
                      <a:lnTo>
                        <a:pt x="443" y="85"/>
                      </a:lnTo>
                      <a:lnTo>
                        <a:pt x="444" y="84"/>
                      </a:lnTo>
                      <a:lnTo>
                        <a:pt x="445" y="84"/>
                      </a:lnTo>
                      <a:lnTo>
                        <a:pt x="448" y="85"/>
                      </a:lnTo>
                      <a:lnTo>
                        <a:pt x="449" y="85"/>
                      </a:lnTo>
                      <a:lnTo>
                        <a:pt x="450" y="84"/>
                      </a:lnTo>
                      <a:lnTo>
                        <a:pt x="450" y="83"/>
                      </a:lnTo>
                      <a:lnTo>
                        <a:pt x="451" y="83"/>
                      </a:lnTo>
                      <a:lnTo>
                        <a:pt x="454" y="81"/>
                      </a:lnTo>
                      <a:lnTo>
                        <a:pt x="454" y="80"/>
                      </a:lnTo>
                      <a:lnTo>
                        <a:pt x="455" y="80"/>
                      </a:lnTo>
                      <a:lnTo>
                        <a:pt x="455" y="79"/>
                      </a:lnTo>
                      <a:lnTo>
                        <a:pt x="456" y="79"/>
                      </a:lnTo>
                      <a:lnTo>
                        <a:pt x="457" y="79"/>
                      </a:lnTo>
                      <a:lnTo>
                        <a:pt x="457" y="78"/>
                      </a:lnTo>
                      <a:lnTo>
                        <a:pt x="457" y="76"/>
                      </a:lnTo>
                      <a:lnTo>
                        <a:pt x="459" y="76"/>
                      </a:lnTo>
                      <a:lnTo>
                        <a:pt x="460" y="76"/>
                      </a:lnTo>
                      <a:lnTo>
                        <a:pt x="460" y="75"/>
                      </a:lnTo>
                      <a:lnTo>
                        <a:pt x="461" y="75"/>
                      </a:lnTo>
                      <a:lnTo>
                        <a:pt x="462" y="74"/>
                      </a:lnTo>
                      <a:lnTo>
                        <a:pt x="463" y="73"/>
                      </a:lnTo>
                      <a:lnTo>
                        <a:pt x="465" y="73"/>
                      </a:lnTo>
                      <a:lnTo>
                        <a:pt x="466" y="73"/>
                      </a:lnTo>
                      <a:lnTo>
                        <a:pt x="467" y="73"/>
                      </a:lnTo>
                      <a:lnTo>
                        <a:pt x="467" y="71"/>
                      </a:lnTo>
                      <a:lnTo>
                        <a:pt x="468" y="71"/>
                      </a:lnTo>
                      <a:lnTo>
                        <a:pt x="468" y="70"/>
                      </a:lnTo>
                      <a:lnTo>
                        <a:pt x="470" y="70"/>
                      </a:lnTo>
                      <a:lnTo>
                        <a:pt x="471" y="69"/>
                      </a:lnTo>
                      <a:lnTo>
                        <a:pt x="472" y="69"/>
                      </a:lnTo>
                      <a:lnTo>
                        <a:pt x="473" y="68"/>
                      </a:lnTo>
                      <a:lnTo>
                        <a:pt x="473" y="67"/>
                      </a:lnTo>
                      <a:lnTo>
                        <a:pt x="472" y="67"/>
                      </a:lnTo>
                      <a:lnTo>
                        <a:pt x="472" y="65"/>
                      </a:lnTo>
                      <a:lnTo>
                        <a:pt x="472" y="64"/>
                      </a:lnTo>
                      <a:lnTo>
                        <a:pt x="473" y="63"/>
                      </a:lnTo>
                      <a:lnTo>
                        <a:pt x="473" y="62"/>
                      </a:lnTo>
                      <a:lnTo>
                        <a:pt x="475" y="60"/>
                      </a:lnTo>
                      <a:lnTo>
                        <a:pt x="475" y="59"/>
                      </a:lnTo>
                      <a:lnTo>
                        <a:pt x="476" y="59"/>
                      </a:lnTo>
                      <a:lnTo>
                        <a:pt x="476" y="58"/>
                      </a:lnTo>
                      <a:lnTo>
                        <a:pt x="477" y="58"/>
                      </a:lnTo>
                      <a:lnTo>
                        <a:pt x="479" y="58"/>
                      </a:lnTo>
                      <a:lnTo>
                        <a:pt x="481" y="58"/>
                      </a:lnTo>
                      <a:lnTo>
                        <a:pt x="482" y="58"/>
                      </a:lnTo>
                      <a:lnTo>
                        <a:pt x="483" y="58"/>
                      </a:lnTo>
                      <a:lnTo>
                        <a:pt x="483" y="57"/>
                      </a:lnTo>
                      <a:lnTo>
                        <a:pt x="484" y="56"/>
                      </a:lnTo>
                      <a:lnTo>
                        <a:pt x="486" y="56"/>
                      </a:lnTo>
                      <a:lnTo>
                        <a:pt x="488" y="52"/>
                      </a:lnTo>
                      <a:lnTo>
                        <a:pt x="488" y="51"/>
                      </a:lnTo>
                      <a:lnTo>
                        <a:pt x="489" y="49"/>
                      </a:lnTo>
                      <a:lnTo>
                        <a:pt x="489" y="48"/>
                      </a:lnTo>
                      <a:lnTo>
                        <a:pt x="490" y="47"/>
                      </a:lnTo>
                      <a:lnTo>
                        <a:pt x="490" y="46"/>
                      </a:lnTo>
                      <a:lnTo>
                        <a:pt x="490" y="43"/>
                      </a:lnTo>
                      <a:lnTo>
                        <a:pt x="492" y="43"/>
                      </a:lnTo>
                      <a:lnTo>
                        <a:pt x="492" y="42"/>
                      </a:lnTo>
                      <a:lnTo>
                        <a:pt x="492" y="41"/>
                      </a:lnTo>
                      <a:lnTo>
                        <a:pt x="493" y="40"/>
                      </a:lnTo>
                      <a:lnTo>
                        <a:pt x="494" y="40"/>
                      </a:lnTo>
                      <a:lnTo>
                        <a:pt x="495" y="40"/>
                      </a:lnTo>
                      <a:lnTo>
                        <a:pt x="497" y="41"/>
                      </a:lnTo>
                      <a:lnTo>
                        <a:pt x="498" y="41"/>
                      </a:lnTo>
                      <a:lnTo>
                        <a:pt x="499" y="41"/>
                      </a:lnTo>
                      <a:lnTo>
                        <a:pt x="500" y="46"/>
                      </a:lnTo>
                      <a:lnTo>
                        <a:pt x="502" y="47"/>
                      </a:lnTo>
                      <a:lnTo>
                        <a:pt x="502" y="48"/>
                      </a:lnTo>
                      <a:lnTo>
                        <a:pt x="503" y="48"/>
                      </a:lnTo>
                      <a:lnTo>
                        <a:pt x="503" y="49"/>
                      </a:lnTo>
                      <a:lnTo>
                        <a:pt x="504" y="51"/>
                      </a:lnTo>
                      <a:lnTo>
                        <a:pt x="504" y="52"/>
                      </a:lnTo>
                      <a:lnTo>
                        <a:pt x="505" y="54"/>
                      </a:lnTo>
                      <a:lnTo>
                        <a:pt x="505" y="56"/>
                      </a:lnTo>
                      <a:lnTo>
                        <a:pt x="506" y="57"/>
                      </a:lnTo>
                      <a:lnTo>
                        <a:pt x="506" y="58"/>
                      </a:lnTo>
                      <a:lnTo>
                        <a:pt x="508" y="59"/>
                      </a:lnTo>
                      <a:lnTo>
                        <a:pt x="508" y="60"/>
                      </a:lnTo>
                      <a:lnTo>
                        <a:pt x="508" y="62"/>
                      </a:lnTo>
                      <a:lnTo>
                        <a:pt x="509" y="63"/>
                      </a:lnTo>
                      <a:lnTo>
                        <a:pt x="509" y="64"/>
                      </a:lnTo>
                      <a:lnTo>
                        <a:pt x="509" y="65"/>
                      </a:lnTo>
                      <a:lnTo>
                        <a:pt x="509" y="68"/>
                      </a:lnTo>
                      <a:lnTo>
                        <a:pt x="510" y="69"/>
                      </a:lnTo>
                      <a:lnTo>
                        <a:pt x="510" y="70"/>
                      </a:lnTo>
                      <a:lnTo>
                        <a:pt x="511" y="70"/>
                      </a:lnTo>
                      <a:lnTo>
                        <a:pt x="513" y="70"/>
                      </a:lnTo>
                      <a:lnTo>
                        <a:pt x="514" y="71"/>
                      </a:lnTo>
                      <a:lnTo>
                        <a:pt x="515" y="71"/>
                      </a:lnTo>
                      <a:lnTo>
                        <a:pt x="515" y="73"/>
                      </a:lnTo>
                      <a:lnTo>
                        <a:pt x="515" y="74"/>
                      </a:lnTo>
                      <a:lnTo>
                        <a:pt x="516" y="74"/>
                      </a:lnTo>
                      <a:lnTo>
                        <a:pt x="516" y="75"/>
                      </a:lnTo>
                      <a:lnTo>
                        <a:pt x="517" y="76"/>
                      </a:lnTo>
                      <a:lnTo>
                        <a:pt x="517" y="78"/>
                      </a:lnTo>
                      <a:lnTo>
                        <a:pt x="519" y="79"/>
                      </a:lnTo>
                      <a:lnTo>
                        <a:pt x="520" y="79"/>
                      </a:lnTo>
                      <a:lnTo>
                        <a:pt x="521" y="80"/>
                      </a:lnTo>
                      <a:lnTo>
                        <a:pt x="522" y="80"/>
                      </a:lnTo>
                      <a:lnTo>
                        <a:pt x="522" y="81"/>
                      </a:lnTo>
                      <a:lnTo>
                        <a:pt x="524" y="81"/>
                      </a:lnTo>
                      <a:lnTo>
                        <a:pt x="524" y="83"/>
                      </a:lnTo>
                      <a:lnTo>
                        <a:pt x="525" y="83"/>
                      </a:lnTo>
                      <a:lnTo>
                        <a:pt x="526" y="81"/>
                      </a:lnTo>
                      <a:lnTo>
                        <a:pt x="526" y="83"/>
                      </a:lnTo>
                      <a:lnTo>
                        <a:pt x="527" y="83"/>
                      </a:lnTo>
                      <a:lnTo>
                        <a:pt x="526" y="83"/>
                      </a:lnTo>
                      <a:lnTo>
                        <a:pt x="525" y="83"/>
                      </a:lnTo>
                      <a:lnTo>
                        <a:pt x="525" y="84"/>
                      </a:lnTo>
                      <a:lnTo>
                        <a:pt x="524" y="84"/>
                      </a:lnTo>
                      <a:lnTo>
                        <a:pt x="524" y="85"/>
                      </a:lnTo>
                      <a:lnTo>
                        <a:pt x="522" y="85"/>
                      </a:lnTo>
                      <a:lnTo>
                        <a:pt x="521" y="86"/>
                      </a:lnTo>
                      <a:lnTo>
                        <a:pt x="522" y="86"/>
                      </a:lnTo>
                      <a:lnTo>
                        <a:pt x="522" y="87"/>
                      </a:lnTo>
                      <a:lnTo>
                        <a:pt x="522" y="89"/>
                      </a:lnTo>
                      <a:lnTo>
                        <a:pt x="522" y="90"/>
                      </a:lnTo>
                      <a:lnTo>
                        <a:pt x="524" y="91"/>
                      </a:lnTo>
                      <a:lnTo>
                        <a:pt x="524" y="92"/>
                      </a:lnTo>
                      <a:lnTo>
                        <a:pt x="525" y="94"/>
                      </a:lnTo>
                      <a:lnTo>
                        <a:pt x="525" y="95"/>
                      </a:lnTo>
                      <a:lnTo>
                        <a:pt x="525" y="97"/>
                      </a:lnTo>
                      <a:lnTo>
                        <a:pt x="525" y="98"/>
                      </a:lnTo>
                      <a:lnTo>
                        <a:pt x="524" y="101"/>
                      </a:lnTo>
                      <a:lnTo>
                        <a:pt x="516" y="121"/>
                      </a:lnTo>
                      <a:lnTo>
                        <a:pt x="516" y="135"/>
                      </a:lnTo>
                      <a:lnTo>
                        <a:pt x="515" y="156"/>
                      </a:lnTo>
                      <a:lnTo>
                        <a:pt x="527" y="168"/>
                      </a:lnTo>
                      <a:lnTo>
                        <a:pt x="543" y="184"/>
                      </a:lnTo>
                      <a:lnTo>
                        <a:pt x="554" y="194"/>
                      </a:lnTo>
                      <a:lnTo>
                        <a:pt x="559" y="205"/>
                      </a:lnTo>
                      <a:lnTo>
                        <a:pt x="559" y="210"/>
                      </a:lnTo>
                      <a:lnTo>
                        <a:pt x="557" y="210"/>
                      </a:lnTo>
                      <a:lnTo>
                        <a:pt x="557" y="211"/>
                      </a:lnTo>
                      <a:lnTo>
                        <a:pt x="556" y="211"/>
                      </a:lnTo>
                      <a:lnTo>
                        <a:pt x="554" y="211"/>
                      </a:lnTo>
                      <a:lnTo>
                        <a:pt x="553" y="210"/>
                      </a:lnTo>
                      <a:lnTo>
                        <a:pt x="552" y="209"/>
                      </a:lnTo>
                      <a:lnTo>
                        <a:pt x="551" y="208"/>
                      </a:lnTo>
                      <a:lnTo>
                        <a:pt x="549" y="209"/>
                      </a:lnTo>
                      <a:lnTo>
                        <a:pt x="548" y="209"/>
                      </a:lnTo>
                      <a:lnTo>
                        <a:pt x="547" y="209"/>
                      </a:lnTo>
                      <a:lnTo>
                        <a:pt x="546" y="209"/>
                      </a:lnTo>
                      <a:lnTo>
                        <a:pt x="544" y="209"/>
                      </a:lnTo>
                      <a:lnTo>
                        <a:pt x="543" y="210"/>
                      </a:lnTo>
                      <a:lnTo>
                        <a:pt x="543" y="211"/>
                      </a:lnTo>
                      <a:lnTo>
                        <a:pt x="542" y="213"/>
                      </a:lnTo>
                      <a:lnTo>
                        <a:pt x="544" y="214"/>
                      </a:lnTo>
                      <a:lnTo>
                        <a:pt x="544" y="225"/>
                      </a:lnTo>
                      <a:lnTo>
                        <a:pt x="544" y="252"/>
                      </a:lnTo>
                      <a:lnTo>
                        <a:pt x="542" y="263"/>
                      </a:lnTo>
                      <a:lnTo>
                        <a:pt x="529" y="278"/>
                      </a:lnTo>
                      <a:lnTo>
                        <a:pt x="527" y="299"/>
                      </a:lnTo>
                      <a:lnTo>
                        <a:pt x="529" y="304"/>
                      </a:lnTo>
                      <a:lnTo>
                        <a:pt x="526" y="309"/>
                      </a:lnTo>
                      <a:lnTo>
                        <a:pt x="526" y="315"/>
                      </a:lnTo>
                      <a:lnTo>
                        <a:pt x="517" y="326"/>
                      </a:lnTo>
                      <a:lnTo>
                        <a:pt x="517" y="338"/>
                      </a:lnTo>
                      <a:lnTo>
                        <a:pt x="515" y="343"/>
                      </a:lnTo>
                      <a:lnTo>
                        <a:pt x="513" y="348"/>
                      </a:lnTo>
                      <a:lnTo>
                        <a:pt x="515" y="355"/>
                      </a:lnTo>
                      <a:lnTo>
                        <a:pt x="504" y="357"/>
                      </a:lnTo>
                      <a:lnTo>
                        <a:pt x="497" y="353"/>
                      </a:lnTo>
                      <a:lnTo>
                        <a:pt x="486" y="347"/>
                      </a:lnTo>
                      <a:lnTo>
                        <a:pt x="479" y="347"/>
                      </a:lnTo>
                      <a:lnTo>
                        <a:pt x="470" y="364"/>
                      </a:lnTo>
                      <a:lnTo>
                        <a:pt x="470" y="369"/>
                      </a:lnTo>
                      <a:lnTo>
                        <a:pt x="467" y="370"/>
                      </a:lnTo>
                      <a:lnTo>
                        <a:pt x="462" y="364"/>
                      </a:lnTo>
                      <a:lnTo>
                        <a:pt x="441" y="354"/>
                      </a:lnTo>
                      <a:lnTo>
                        <a:pt x="433" y="349"/>
                      </a:lnTo>
                      <a:lnTo>
                        <a:pt x="427" y="361"/>
                      </a:lnTo>
                      <a:lnTo>
                        <a:pt x="425" y="364"/>
                      </a:lnTo>
                      <a:lnTo>
                        <a:pt x="417" y="385"/>
                      </a:lnTo>
                      <a:lnTo>
                        <a:pt x="412" y="392"/>
                      </a:lnTo>
                      <a:lnTo>
                        <a:pt x="428" y="393"/>
                      </a:lnTo>
                      <a:lnTo>
                        <a:pt x="427" y="399"/>
                      </a:lnTo>
                      <a:lnTo>
                        <a:pt x="428" y="399"/>
                      </a:lnTo>
                      <a:lnTo>
                        <a:pt x="429" y="399"/>
                      </a:lnTo>
                      <a:lnTo>
                        <a:pt x="430" y="399"/>
                      </a:lnTo>
                      <a:lnTo>
                        <a:pt x="430" y="398"/>
                      </a:lnTo>
                      <a:lnTo>
                        <a:pt x="432" y="399"/>
                      </a:lnTo>
                      <a:lnTo>
                        <a:pt x="432" y="398"/>
                      </a:lnTo>
                      <a:lnTo>
                        <a:pt x="433" y="398"/>
                      </a:lnTo>
                      <a:lnTo>
                        <a:pt x="434" y="398"/>
                      </a:lnTo>
                      <a:lnTo>
                        <a:pt x="435" y="398"/>
                      </a:lnTo>
                      <a:lnTo>
                        <a:pt x="435" y="397"/>
                      </a:lnTo>
                      <a:lnTo>
                        <a:pt x="436" y="397"/>
                      </a:lnTo>
                      <a:lnTo>
                        <a:pt x="436" y="398"/>
                      </a:lnTo>
                      <a:lnTo>
                        <a:pt x="438" y="398"/>
                      </a:lnTo>
                      <a:lnTo>
                        <a:pt x="439" y="398"/>
                      </a:lnTo>
                      <a:lnTo>
                        <a:pt x="440" y="398"/>
                      </a:lnTo>
                      <a:lnTo>
                        <a:pt x="440" y="397"/>
                      </a:lnTo>
                      <a:lnTo>
                        <a:pt x="441" y="397"/>
                      </a:lnTo>
                      <a:lnTo>
                        <a:pt x="441" y="398"/>
                      </a:lnTo>
                      <a:lnTo>
                        <a:pt x="443" y="398"/>
                      </a:lnTo>
                      <a:lnTo>
                        <a:pt x="444" y="398"/>
                      </a:lnTo>
                      <a:lnTo>
                        <a:pt x="444" y="399"/>
                      </a:lnTo>
                      <a:lnTo>
                        <a:pt x="445" y="399"/>
                      </a:lnTo>
                      <a:lnTo>
                        <a:pt x="446" y="399"/>
                      </a:lnTo>
                      <a:lnTo>
                        <a:pt x="446" y="401"/>
                      </a:lnTo>
                      <a:lnTo>
                        <a:pt x="448" y="401"/>
                      </a:lnTo>
                      <a:lnTo>
                        <a:pt x="449" y="401"/>
                      </a:lnTo>
                      <a:lnTo>
                        <a:pt x="449" y="402"/>
                      </a:lnTo>
                      <a:lnTo>
                        <a:pt x="450" y="402"/>
                      </a:lnTo>
                      <a:lnTo>
                        <a:pt x="450" y="403"/>
                      </a:lnTo>
                      <a:lnTo>
                        <a:pt x="451" y="403"/>
                      </a:lnTo>
                      <a:lnTo>
                        <a:pt x="451" y="404"/>
                      </a:lnTo>
                      <a:lnTo>
                        <a:pt x="452" y="406"/>
                      </a:lnTo>
                      <a:lnTo>
                        <a:pt x="454" y="406"/>
                      </a:lnTo>
                      <a:lnTo>
                        <a:pt x="454" y="407"/>
                      </a:lnTo>
                      <a:lnTo>
                        <a:pt x="455" y="407"/>
                      </a:lnTo>
                      <a:lnTo>
                        <a:pt x="455" y="408"/>
                      </a:lnTo>
                      <a:lnTo>
                        <a:pt x="456" y="408"/>
                      </a:lnTo>
                      <a:lnTo>
                        <a:pt x="457" y="408"/>
                      </a:lnTo>
                      <a:lnTo>
                        <a:pt x="459" y="408"/>
                      </a:lnTo>
                      <a:lnTo>
                        <a:pt x="460" y="408"/>
                      </a:lnTo>
                      <a:lnTo>
                        <a:pt x="461" y="408"/>
                      </a:lnTo>
                      <a:lnTo>
                        <a:pt x="461" y="407"/>
                      </a:lnTo>
                      <a:lnTo>
                        <a:pt x="461" y="408"/>
                      </a:lnTo>
                      <a:lnTo>
                        <a:pt x="461" y="407"/>
                      </a:lnTo>
                      <a:lnTo>
                        <a:pt x="462" y="407"/>
                      </a:lnTo>
                      <a:lnTo>
                        <a:pt x="463" y="407"/>
                      </a:lnTo>
                      <a:lnTo>
                        <a:pt x="462" y="407"/>
                      </a:lnTo>
                      <a:lnTo>
                        <a:pt x="463" y="407"/>
                      </a:lnTo>
                      <a:lnTo>
                        <a:pt x="465" y="406"/>
                      </a:lnTo>
                      <a:lnTo>
                        <a:pt x="466" y="406"/>
                      </a:lnTo>
                      <a:lnTo>
                        <a:pt x="466" y="404"/>
                      </a:lnTo>
                      <a:lnTo>
                        <a:pt x="467" y="404"/>
                      </a:lnTo>
                      <a:lnTo>
                        <a:pt x="468" y="404"/>
                      </a:lnTo>
                      <a:lnTo>
                        <a:pt x="470" y="404"/>
                      </a:lnTo>
                      <a:lnTo>
                        <a:pt x="470" y="406"/>
                      </a:lnTo>
                      <a:lnTo>
                        <a:pt x="471" y="406"/>
                      </a:lnTo>
                      <a:lnTo>
                        <a:pt x="472" y="406"/>
                      </a:lnTo>
                      <a:lnTo>
                        <a:pt x="473" y="406"/>
                      </a:lnTo>
                      <a:lnTo>
                        <a:pt x="473" y="407"/>
                      </a:lnTo>
                      <a:lnTo>
                        <a:pt x="473" y="408"/>
                      </a:lnTo>
                      <a:lnTo>
                        <a:pt x="475" y="408"/>
                      </a:lnTo>
                      <a:lnTo>
                        <a:pt x="475" y="409"/>
                      </a:lnTo>
                      <a:lnTo>
                        <a:pt x="476" y="409"/>
                      </a:lnTo>
                      <a:lnTo>
                        <a:pt x="475" y="411"/>
                      </a:lnTo>
                      <a:lnTo>
                        <a:pt x="476" y="411"/>
                      </a:lnTo>
                      <a:lnTo>
                        <a:pt x="476" y="412"/>
                      </a:lnTo>
                      <a:lnTo>
                        <a:pt x="477" y="412"/>
                      </a:lnTo>
                      <a:lnTo>
                        <a:pt x="478" y="412"/>
                      </a:lnTo>
                      <a:lnTo>
                        <a:pt x="478" y="413"/>
                      </a:lnTo>
                      <a:lnTo>
                        <a:pt x="478" y="412"/>
                      </a:lnTo>
                      <a:lnTo>
                        <a:pt x="478" y="413"/>
                      </a:lnTo>
                      <a:lnTo>
                        <a:pt x="479" y="413"/>
                      </a:lnTo>
                      <a:lnTo>
                        <a:pt x="478" y="413"/>
                      </a:lnTo>
                      <a:lnTo>
                        <a:pt x="478" y="414"/>
                      </a:lnTo>
                      <a:lnTo>
                        <a:pt x="479" y="414"/>
                      </a:lnTo>
                      <a:lnTo>
                        <a:pt x="479" y="415"/>
                      </a:lnTo>
                      <a:lnTo>
                        <a:pt x="481" y="415"/>
                      </a:lnTo>
                      <a:lnTo>
                        <a:pt x="481" y="417"/>
                      </a:lnTo>
                      <a:lnTo>
                        <a:pt x="482" y="417"/>
                      </a:lnTo>
                      <a:lnTo>
                        <a:pt x="482" y="418"/>
                      </a:lnTo>
                      <a:lnTo>
                        <a:pt x="483" y="418"/>
                      </a:lnTo>
                      <a:lnTo>
                        <a:pt x="483" y="417"/>
                      </a:lnTo>
                      <a:lnTo>
                        <a:pt x="483" y="418"/>
                      </a:lnTo>
                      <a:lnTo>
                        <a:pt x="483" y="417"/>
                      </a:lnTo>
                      <a:lnTo>
                        <a:pt x="483" y="418"/>
                      </a:lnTo>
                      <a:lnTo>
                        <a:pt x="484" y="418"/>
                      </a:lnTo>
                      <a:lnTo>
                        <a:pt x="486" y="418"/>
                      </a:lnTo>
                      <a:lnTo>
                        <a:pt x="486" y="419"/>
                      </a:lnTo>
                      <a:lnTo>
                        <a:pt x="487" y="419"/>
                      </a:lnTo>
                      <a:lnTo>
                        <a:pt x="489" y="418"/>
                      </a:lnTo>
                      <a:lnTo>
                        <a:pt x="493" y="414"/>
                      </a:lnTo>
                      <a:lnTo>
                        <a:pt x="502" y="423"/>
                      </a:lnTo>
                      <a:lnTo>
                        <a:pt x="515" y="434"/>
                      </a:lnTo>
                      <a:lnTo>
                        <a:pt x="531" y="433"/>
                      </a:lnTo>
                      <a:lnTo>
                        <a:pt x="530" y="433"/>
                      </a:lnTo>
                      <a:lnTo>
                        <a:pt x="530" y="434"/>
                      </a:lnTo>
                      <a:lnTo>
                        <a:pt x="530" y="435"/>
                      </a:lnTo>
                      <a:lnTo>
                        <a:pt x="531" y="436"/>
                      </a:lnTo>
                      <a:lnTo>
                        <a:pt x="531" y="438"/>
                      </a:lnTo>
                      <a:lnTo>
                        <a:pt x="530" y="438"/>
                      </a:lnTo>
                      <a:lnTo>
                        <a:pt x="530" y="439"/>
                      </a:lnTo>
                      <a:lnTo>
                        <a:pt x="529" y="440"/>
                      </a:lnTo>
                      <a:lnTo>
                        <a:pt x="527" y="440"/>
                      </a:lnTo>
                      <a:lnTo>
                        <a:pt x="527" y="441"/>
                      </a:lnTo>
                      <a:lnTo>
                        <a:pt x="529" y="442"/>
                      </a:lnTo>
                      <a:lnTo>
                        <a:pt x="529" y="444"/>
                      </a:lnTo>
                      <a:lnTo>
                        <a:pt x="527" y="444"/>
                      </a:lnTo>
                      <a:lnTo>
                        <a:pt x="527" y="445"/>
                      </a:lnTo>
                      <a:lnTo>
                        <a:pt x="527" y="446"/>
                      </a:lnTo>
                      <a:lnTo>
                        <a:pt x="526" y="446"/>
                      </a:lnTo>
                      <a:lnTo>
                        <a:pt x="525" y="447"/>
                      </a:lnTo>
                      <a:lnTo>
                        <a:pt x="524" y="446"/>
                      </a:lnTo>
                      <a:lnTo>
                        <a:pt x="522" y="446"/>
                      </a:lnTo>
                      <a:lnTo>
                        <a:pt x="521" y="447"/>
                      </a:lnTo>
                      <a:lnTo>
                        <a:pt x="520" y="446"/>
                      </a:lnTo>
                      <a:lnTo>
                        <a:pt x="519" y="446"/>
                      </a:lnTo>
                      <a:lnTo>
                        <a:pt x="517" y="446"/>
                      </a:lnTo>
                      <a:lnTo>
                        <a:pt x="517" y="447"/>
                      </a:lnTo>
                      <a:lnTo>
                        <a:pt x="516" y="449"/>
                      </a:lnTo>
                      <a:lnTo>
                        <a:pt x="515" y="450"/>
                      </a:lnTo>
                      <a:lnTo>
                        <a:pt x="515" y="451"/>
                      </a:lnTo>
                      <a:lnTo>
                        <a:pt x="516" y="451"/>
                      </a:lnTo>
                      <a:lnTo>
                        <a:pt x="516" y="452"/>
                      </a:lnTo>
                      <a:lnTo>
                        <a:pt x="516" y="454"/>
                      </a:lnTo>
                      <a:lnTo>
                        <a:pt x="515" y="454"/>
                      </a:lnTo>
                      <a:lnTo>
                        <a:pt x="514" y="454"/>
                      </a:lnTo>
                      <a:lnTo>
                        <a:pt x="513" y="452"/>
                      </a:lnTo>
                      <a:lnTo>
                        <a:pt x="511" y="454"/>
                      </a:lnTo>
                      <a:lnTo>
                        <a:pt x="511" y="455"/>
                      </a:lnTo>
                      <a:lnTo>
                        <a:pt x="513" y="455"/>
                      </a:lnTo>
                      <a:lnTo>
                        <a:pt x="514" y="455"/>
                      </a:lnTo>
                      <a:lnTo>
                        <a:pt x="514" y="456"/>
                      </a:lnTo>
                      <a:lnTo>
                        <a:pt x="514" y="458"/>
                      </a:lnTo>
                      <a:lnTo>
                        <a:pt x="513" y="460"/>
                      </a:lnTo>
                      <a:lnTo>
                        <a:pt x="513" y="461"/>
                      </a:lnTo>
                      <a:lnTo>
                        <a:pt x="511" y="462"/>
                      </a:lnTo>
                      <a:lnTo>
                        <a:pt x="510" y="462"/>
                      </a:lnTo>
                      <a:lnTo>
                        <a:pt x="509" y="463"/>
                      </a:lnTo>
                      <a:lnTo>
                        <a:pt x="509" y="466"/>
                      </a:lnTo>
                      <a:lnTo>
                        <a:pt x="509" y="467"/>
                      </a:lnTo>
                      <a:lnTo>
                        <a:pt x="508" y="467"/>
                      </a:lnTo>
                      <a:lnTo>
                        <a:pt x="511" y="487"/>
                      </a:lnTo>
                      <a:lnTo>
                        <a:pt x="516" y="493"/>
                      </a:lnTo>
                      <a:lnTo>
                        <a:pt x="516" y="494"/>
                      </a:lnTo>
                      <a:lnTo>
                        <a:pt x="517" y="495"/>
                      </a:lnTo>
                      <a:lnTo>
                        <a:pt x="516" y="496"/>
                      </a:lnTo>
                      <a:lnTo>
                        <a:pt x="517" y="496"/>
                      </a:lnTo>
                      <a:lnTo>
                        <a:pt x="519" y="496"/>
                      </a:lnTo>
                      <a:lnTo>
                        <a:pt x="517" y="496"/>
                      </a:lnTo>
                      <a:lnTo>
                        <a:pt x="517" y="498"/>
                      </a:lnTo>
                      <a:lnTo>
                        <a:pt x="517" y="499"/>
                      </a:lnTo>
                      <a:lnTo>
                        <a:pt x="517" y="500"/>
                      </a:lnTo>
                      <a:lnTo>
                        <a:pt x="519" y="500"/>
                      </a:lnTo>
                      <a:lnTo>
                        <a:pt x="519" y="501"/>
                      </a:lnTo>
                      <a:lnTo>
                        <a:pt x="517" y="501"/>
                      </a:lnTo>
                      <a:lnTo>
                        <a:pt x="517" y="503"/>
                      </a:lnTo>
                      <a:lnTo>
                        <a:pt x="517" y="504"/>
                      </a:lnTo>
                      <a:lnTo>
                        <a:pt x="519" y="504"/>
                      </a:lnTo>
                      <a:lnTo>
                        <a:pt x="520" y="504"/>
                      </a:lnTo>
                      <a:lnTo>
                        <a:pt x="519" y="504"/>
                      </a:lnTo>
                      <a:lnTo>
                        <a:pt x="519" y="505"/>
                      </a:lnTo>
                      <a:lnTo>
                        <a:pt x="517" y="505"/>
                      </a:lnTo>
                      <a:lnTo>
                        <a:pt x="517" y="506"/>
                      </a:lnTo>
                      <a:lnTo>
                        <a:pt x="517" y="508"/>
                      </a:lnTo>
                      <a:lnTo>
                        <a:pt x="519" y="508"/>
                      </a:lnTo>
                      <a:lnTo>
                        <a:pt x="519" y="509"/>
                      </a:lnTo>
                      <a:lnTo>
                        <a:pt x="519" y="510"/>
                      </a:lnTo>
                      <a:lnTo>
                        <a:pt x="517" y="510"/>
                      </a:lnTo>
                      <a:lnTo>
                        <a:pt x="517" y="511"/>
                      </a:lnTo>
                      <a:lnTo>
                        <a:pt x="519" y="511"/>
                      </a:lnTo>
                      <a:lnTo>
                        <a:pt x="519" y="510"/>
                      </a:lnTo>
                      <a:lnTo>
                        <a:pt x="519" y="511"/>
                      </a:lnTo>
                      <a:lnTo>
                        <a:pt x="519" y="512"/>
                      </a:lnTo>
                      <a:lnTo>
                        <a:pt x="517" y="512"/>
                      </a:lnTo>
                      <a:lnTo>
                        <a:pt x="516" y="512"/>
                      </a:lnTo>
                      <a:lnTo>
                        <a:pt x="516" y="514"/>
                      </a:lnTo>
                      <a:lnTo>
                        <a:pt x="515" y="514"/>
                      </a:lnTo>
                      <a:lnTo>
                        <a:pt x="515" y="515"/>
                      </a:lnTo>
                      <a:lnTo>
                        <a:pt x="516" y="515"/>
                      </a:lnTo>
                      <a:lnTo>
                        <a:pt x="516" y="516"/>
                      </a:lnTo>
                      <a:lnTo>
                        <a:pt x="515" y="516"/>
                      </a:lnTo>
                      <a:lnTo>
                        <a:pt x="514" y="516"/>
                      </a:lnTo>
                      <a:lnTo>
                        <a:pt x="515" y="516"/>
                      </a:lnTo>
                      <a:lnTo>
                        <a:pt x="515" y="517"/>
                      </a:lnTo>
                      <a:lnTo>
                        <a:pt x="514" y="517"/>
                      </a:lnTo>
                      <a:lnTo>
                        <a:pt x="514" y="519"/>
                      </a:lnTo>
                      <a:lnTo>
                        <a:pt x="515" y="519"/>
                      </a:lnTo>
                      <a:lnTo>
                        <a:pt x="516" y="520"/>
                      </a:lnTo>
                      <a:lnTo>
                        <a:pt x="517" y="520"/>
                      </a:lnTo>
                      <a:lnTo>
                        <a:pt x="516" y="520"/>
                      </a:lnTo>
                      <a:lnTo>
                        <a:pt x="515" y="520"/>
                      </a:lnTo>
                      <a:lnTo>
                        <a:pt x="514" y="520"/>
                      </a:lnTo>
                      <a:lnTo>
                        <a:pt x="514" y="521"/>
                      </a:lnTo>
                      <a:lnTo>
                        <a:pt x="515" y="521"/>
                      </a:lnTo>
                      <a:lnTo>
                        <a:pt x="515" y="522"/>
                      </a:lnTo>
                      <a:lnTo>
                        <a:pt x="514" y="522"/>
                      </a:lnTo>
                      <a:lnTo>
                        <a:pt x="514" y="521"/>
                      </a:lnTo>
                      <a:lnTo>
                        <a:pt x="513" y="522"/>
                      </a:lnTo>
                      <a:lnTo>
                        <a:pt x="513" y="521"/>
                      </a:lnTo>
                      <a:lnTo>
                        <a:pt x="511" y="521"/>
                      </a:lnTo>
                      <a:lnTo>
                        <a:pt x="511" y="522"/>
                      </a:lnTo>
                      <a:lnTo>
                        <a:pt x="511" y="523"/>
                      </a:lnTo>
                      <a:lnTo>
                        <a:pt x="511" y="525"/>
                      </a:lnTo>
                      <a:lnTo>
                        <a:pt x="511" y="526"/>
                      </a:lnTo>
                      <a:lnTo>
                        <a:pt x="511" y="527"/>
                      </a:lnTo>
                      <a:lnTo>
                        <a:pt x="511" y="528"/>
                      </a:lnTo>
                      <a:lnTo>
                        <a:pt x="510" y="528"/>
                      </a:lnTo>
                      <a:lnTo>
                        <a:pt x="511" y="528"/>
                      </a:lnTo>
                      <a:lnTo>
                        <a:pt x="513" y="528"/>
                      </a:lnTo>
                      <a:lnTo>
                        <a:pt x="513" y="530"/>
                      </a:lnTo>
                      <a:lnTo>
                        <a:pt x="513" y="531"/>
                      </a:lnTo>
                      <a:lnTo>
                        <a:pt x="514" y="531"/>
                      </a:lnTo>
                      <a:lnTo>
                        <a:pt x="514" y="530"/>
                      </a:lnTo>
                      <a:lnTo>
                        <a:pt x="515" y="530"/>
                      </a:lnTo>
                      <a:lnTo>
                        <a:pt x="516" y="530"/>
                      </a:lnTo>
                      <a:lnTo>
                        <a:pt x="516" y="531"/>
                      </a:lnTo>
                      <a:lnTo>
                        <a:pt x="517" y="531"/>
                      </a:lnTo>
                      <a:lnTo>
                        <a:pt x="516" y="531"/>
                      </a:lnTo>
                      <a:lnTo>
                        <a:pt x="516" y="532"/>
                      </a:lnTo>
                      <a:lnTo>
                        <a:pt x="517" y="532"/>
                      </a:lnTo>
                      <a:lnTo>
                        <a:pt x="517" y="533"/>
                      </a:lnTo>
                      <a:lnTo>
                        <a:pt x="516" y="533"/>
                      </a:lnTo>
                      <a:lnTo>
                        <a:pt x="516" y="535"/>
                      </a:lnTo>
                      <a:lnTo>
                        <a:pt x="516" y="536"/>
                      </a:lnTo>
                      <a:lnTo>
                        <a:pt x="515" y="536"/>
                      </a:lnTo>
                      <a:lnTo>
                        <a:pt x="515" y="537"/>
                      </a:lnTo>
                      <a:lnTo>
                        <a:pt x="516" y="537"/>
                      </a:lnTo>
                      <a:lnTo>
                        <a:pt x="516" y="538"/>
                      </a:lnTo>
                      <a:lnTo>
                        <a:pt x="515" y="538"/>
                      </a:lnTo>
                      <a:lnTo>
                        <a:pt x="515" y="539"/>
                      </a:lnTo>
                      <a:lnTo>
                        <a:pt x="515" y="541"/>
                      </a:lnTo>
                      <a:lnTo>
                        <a:pt x="516" y="541"/>
                      </a:lnTo>
                      <a:lnTo>
                        <a:pt x="516" y="539"/>
                      </a:lnTo>
                      <a:lnTo>
                        <a:pt x="516" y="541"/>
                      </a:lnTo>
                      <a:lnTo>
                        <a:pt x="516" y="542"/>
                      </a:lnTo>
                      <a:lnTo>
                        <a:pt x="515" y="542"/>
                      </a:lnTo>
                      <a:lnTo>
                        <a:pt x="515" y="543"/>
                      </a:lnTo>
                      <a:lnTo>
                        <a:pt x="516" y="543"/>
                      </a:lnTo>
                      <a:lnTo>
                        <a:pt x="516" y="544"/>
                      </a:lnTo>
                      <a:lnTo>
                        <a:pt x="515" y="546"/>
                      </a:lnTo>
                      <a:lnTo>
                        <a:pt x="515" y="547"/>
                      </a:lnTo>
                      <a:lnTo>
                        <a:pt x="514" y="547"/>
                      </a:lnTo>
                      <a:lnTo>
                        <a:pt x="514" y="548"/>
                      </a:lnTo>
                      <a:lnTo>
                        <a:pt x="515" y="548"/>
                      </a:lnTo>
                      <a:lnTo>
                        <a:pt x="514" y="549"/>
                      </a:lnTo>
                      <a:lnTo>
                        <a:pt x="514" y="550"/>
                      </a:lnTo>
                      <a:lnTo>
                        <a:pt x="513" y="550"/>
                      </a:lnTo>
                      <a:lnTo>
                        <a:pt x="511" y="552"/>
                      </a:lnTo>
                      <a:lnTo>
                        <a:pt x="511" y="553"/>
                      </a:lnTo>
                      <a:lnTo>
                        <a:pt x="511" y="554"/>
                      </a:lnTo>
                      <a:lnTo>
                        <a:pt x="510" y="554"/>
                      </a:lnTo>
                      <a:lnTo>
                        <a:pt x="510" y="555"/>
                      </a:lnTo>
                      <a:lnTo>
                        <a:pt x="509" y="555"/>
                      </a:lnTo>
                      <a:lnTo>
                        <a:pt x="510" y="555"/>
                      </a:lnTo>
                      <a:lnTo>
                        <a:pt x="510" y="557"/>
                      </a:lnTo>
                      <a:lnTo>
                        <a:pt x="509" y="557"/>
                      </a:lnTo>
                      <a:lnTo>
                        <a:pt x="509" y="558"/>
                      </a:lnTo>
                      <a:lnTo>
                        <a:pt x="509" y="559"/>
                      </a:lnTo>
                      <a:lnTo>
                        <a:pt x="508" y="560"/>
                      </a:lnTo>
                      <a:lnTo>
                        <a:pt x="509" y="560"/>
                      </a:lnTo>
                      <a:lnTo>
                        <a:pt x="509" y="562"/>
                      </a:lnTo>
                      <a:lnTo>
                        <a:pt x="508" y="562"/>
                      </a:lnTo>
                      <a:lnTo>
                        <a:pt x="506" y="562"/>
                      </a:lnTo>
                      <a:lnTo>
                        <a:pt x="506" y="563"/>
                      </a:lnTo>
                      <a:lnTo>
                        <a:pt x="505" y="563"/>
                      </a:lnTo>
                      <a:lnTo>
                        <a:pt x="505" y="564"/>
                      </a:lnTo>
                      <a:lnTo>
                        <a:pt x="505" y="565"/>
                      </a:lnTo>
                      <a:lnTo>
                        <a:pt x="506" y="566"/>
                      </a:lnTo>
                      <a:lnTo>
                        <a:pt x="505" y="566"/>
                      </a:lnTo>
                      <a:lnTo>
                        <a:pt x="505" y="568"/>
                      </a:lnTo>
                      <a:lnTo>
                        <a:pt x="505" y="569"/>
                      </a:lnTo>
                      <a:lnTo>
                        <a:pt x="504" y="568"/>
                      </a:lnTo>
                      <a:lnTo>
                        <a:pt x="504" y="566"/>
                      </a:lnTo>
                      <a:lnTo>
                        <a:pt x="503" y="566"/>
                      </a:lnTo>
                      <a:lnTo>
                        <a:pt x="503" y="565"/>
                      </a:lnTo>
                      <a:lnTo>
                        <a:pt x="504" y="565"/>
                      </a:lnTo>
                      <a:lnTo>
                        <a:pt x="504" y="564"/>
                      </a:lnTo>
                      <a:lnTo>
                        <a:pt x="505" y="564"/>
                      </a:lnTo>
                      <a:lnTo>
                        <a:pt x="505" y="563"/>
                      </a:lnTo>
                      <a:lnTo>
                        <a:pt x="505" y="562"/>
                      </a:lnTo>
                      <a:lnTo>
                        <a:pt x="505" y="560"/>
                      </a:lnTo>
                      <a:lnTo>
                        <a:pt x="504" y="560"/>
                      </a:lnTo>
                      <a:lnTo>
                        <a:pt x="504" y="559"/>
                      </a:lnTo>
                      <a:lnTo>
                        <a:pt x="503" y="559"/>
                      </a:lnTo>
                      <a:lnTo>
                        <a:pt x="502" y="559"/>
                      </a:lnTo>
                      <a:lnTo>
                        <a:pt x="502" y="560"/>
                      </a:lnTo>
                      <a:lnTo>
                        <a:pt x="500" y="560"/>
                      </a:lnTo>
                      <a:lnTo>
                        <a:pt x="500" y="562"/>
                      </a:lnTo>
                      <a:lnTo>
                        <a:pt x="500" y="563"/>
                      </a:lnTo>
                      <a:lnTo>
                        <a:pt x="500" y="564"/>
                      </a:lnTo>
                      <a:lnTo>
                        <a:pt x="500" y="565"/>
                      </a:lnTo>
                      <a:lnTo>
                        <a:pt x="500" y="566"/>
                      </a:lnTo>
                      <a:lnTo>
                        <a:pt x="500" y="568"/>
                      </a:lnTo>
                      <a:lnTo>
                        <a:pt x="499" y="568"/>
                      </a:lnTo>
                      <a:lnTo>
                        <a:pt x="499" y="569"/>
                      </a:lnTo>
                      <a:lnTo>
                        <a:pt x="499" y="570"/>
                      </a:lnTo>
                      <a:lnTo>
                        <a:pt x="498" y="570"/>
                      </a:lnTo>
                      <a:lnTo>
                        <a:pt x="498" y="569"/>
                      </a:lnTo>
                      <a:lnTo>
                        <a:pt x="498" y="568"/>
                      </a:lnTo>
                      <a:lnTo>
                        <a:pt x="497" y="568"/>
                      </a:lnTo>
                      <a:lnTo>
                        <a:pt x="497" y="569"/>
                      </a:lnTo>
                      <a:lnTo>
                        <a:pt x="497" y="570"/>
                      </a:lnTo>
                      <a:lnTo>
                        <a:pt x="495" y="570"/>
                      </a:lnTo>
                      <a:lnTo>
                        <a:pt x="495" y="569"/>
                      </a:lnTo>
                      <a:lnTo>
                        <a:pt x="495" y="570"/>
                      </a:lnTo>
                      <a:lnTo>
                        <a:pt x="494" y="570"/>
                      </a:lnTo>
                      <a:lnTo>
                        <a:pt x="493" y="570"/>
                      </a:lnTo>
                      <a:lnTo>
                        <a:pt x="493" y="571"/>
                      </a:lnTo>
                      <a:lnTo>
                        <a:pt x="494" y="571"/>
                      </a:lnTo>
                      <a:lnTo>
                        <a:pt x="493" y="571"/>
                      </a:lnTo>
                      <a:lnTo>
                        <a:pt x="492" y="570"/>
                      </a:lnTo>
                      <a:lnTo>
                        <a:pt x="490" y="570"/>
                      </a:lnTo>
                      <a:lnTo>
                        <a:pt x="490" y="571"/>
                      </a:lnTo>
                      <a:lnTo>
                        <a:pt x="490" y="573"/>
                      </a:lnTo>
                      <a:lnTo>
                        <a:pt x="492" y="573"/>
                      </a:lnTo>
                      <a:lnTo>
                        <a:pt x="492" y="574"/>
                      </a:lnTo>
                      <a:lnTo>
                        <a:pt x="492" y="575"/>
                      </a:lnTo>
                      <a:lnTo>
                        <a:pt x="490" y="575"/>
                      </a:lnTo>
                      <a:lnTo>
                        <a:pt x="490" y="576"/>
                      </a:lnTo>
                      <a:lnTo>
                        <a:pt x="490" y="577"/>
                      </a:lnTo>
                      <a:lnTo>
                        <a:pt x="490" y="579"/>
                      </a:lnTo>
                      <a:lnTo>
                        <a:pt x="489" y="579"/>
                      </a:lnTo>
                      <a:lnTo>
                        <a:pt x="490" y="579"/>
                      </a:lnTo>
                      <a:lnTo>
                        <a:pt x="489" y="580"/>
                      </a:lnTo>
                      <a:lnTo>
                        <a:pt x="488" y="580"/>
                      </a:lnTo>
                      <a:lnTo>
                        <a:pt x="488" y="581"/>
                      </a:lnTo>
                      <a:lnTo>
                        <a:pt x="489" y="581"/>
                      </a:lnTo>
                      <a:lnTo>
                        <a:pt x="489" y="582"/>
                      </a:lnTo>
                      <a:lnTo>
                        <a:pt x="489" y="584"/>
                      </a:lnTo>
                      <a:lnTo>
                        <a:pt x="490" y="584"/>
                      </a:lnTo>
                      <a:lnTo>
                        <a:pt x="490" y="585"/>
                      </a:lnTo>
                      <a:lnTo>
                        <a:pt x="489" y="585"/>
                      </a:lnTo>
                      <a:lnTo>
                        <a:pt x="488" y="585"/>
                      </a:lnTo>
                      <a:lnTo>
                        <a:pt x="487" y="585"/>
                      </a:lnTo>
                      <a:lnTo>
                        <a:pt x="486" y="585"/>
                      </a:lnTo>
                      <a:lnTo>
                        <a:pt x="484" y="586"/>
                      </a:lnTo>
                      <a:lnTo>
                        <a:pt x="484" y="587"/>
                      </a:lnTo>
                      <a:lnTo>
                        <a:pt x="484" y="589"/>
                      </a:lnTo>
                      <a:lnTo>
                        <a:pt x="484" y="590"/>
                      </a:lnTo>
                      <a:lnTo>
                        <a:pt x="484" y="591"/>
                      </a:lnTo>
                      <a:lnTo>
                        <a:pt x="483" y="591"/>
                      </a:lnTo>
                      <a:lnTo>
                        <a:pt x="483" y="592"/>
                      </a:lnTo>
                      <a:lnTo>
                        <a:pt x="482" y="592"/>
                      </a:lnTo>
                      <a:lnTo>
                        <a:pt x="482" y="593"/>
                      </a:lnTo>
                      <a:lnTo>
                        <a:pt x="481" y="593"/>
                      </a:lnTo>
                      <a:lnTo>
                        <a:pt x="481" y="592"/>
                      </a:lnTo>
                      <a:lnTo>
                        <a:pt x="479" y="593"/>
                      </a:lnTo>
                      <a:lnTo>
                        <a:pt x="481" y="595"/>
                      </a:lnTo>
                      <a:lnTo>
                        <a:pt x="479" y="596"/>
                      </a:lnTo>
                      <a:lnTo>
                        <a:pt x="478" y="596"/>
                      </a:lnTo>
                      <a:lnTo>
                        <a:pt x="478" y="597"/>
                      </a:lnTo>
                      <a:lnTo>
                        <a:pt x="477" y="597"/>
                      </a:lnTo>
                      <a:lnTo>
                        <a:pt x="476" y="598"/>
                      </a:lnTo>
                      <a:lnTo>
                        <a:pt x="476" y="600"/>
                      </a:lnTo>
                      <a:lnTo>
                        <a:pt x="475" y="600"/>
                      </a:lnTo>
                      <a:lnTo>
                        <a:pt x="473" y="600"/>
                      </a:lnTo>
                      <a:lnTo>
                        <a:pt x="473" y="601"/>
                      </a:lnTo>
                      <a:lnTo>
                        <a:pt x="473" y="602"/>
                      </a:lnTo>
                      <a:lnTo>
                        <a:pt x="472" y="602"/>
                      </a:lnTo>
                      <a:lnTo>
                        <a:pt x="471" y="602"/>
                      </a:lnTo>
                      <a:lnTo>
                        <a:pt x="470" y="602"/>
                      </a:lnTo>
                      <a:lnTo>
                        <a:pt x="470" y="603"/>
                      </a:lnTo>
                      <a:lnTo>
                        <a:pt x="468" y="603"/>
                      </a:lnTo>
                      <a:lnTo>
                        <a:pt x="470" y="603"/>
                      </a:lnTo>
                      <a:lnTo>
                        <a:pt x="470" y="604"/>
                      </a:lnTo>
                      <a:lnTo>
                        <a:pt x="468" y="604"/>
                      </a:lnTo>
                      <a:lnTo>
                        <a:pt x="468" y="606"/>
                      </a:lnTo>
                      <a:lnTo>
                        <a:pt x="468" y="607"/>
                      </a:lnTo>
                      <a:lnTo>
                        <a:pt x="470" y="607"/>
                      </a:lnTo>
                      <a:lnTo>
                        <a:pt x="471" y="606"/>
                      </a:lnTo>
                      <a:lnTo>
                        <a:pt x="472" y="607"/>
                      </a:lnTo>
                      <a:lnTo>
                        <a:pt x="472" y="608"/>
                      </a:lnTo>
                      <a:lnTo>
                        <a:pt x="472" y="609"/>
                      </a:lnTo>
                      <a:lnTo>
                        <a:pt x="472" y="611"/>
                      </a:lnTo>
                      <a:lnTo>
                        <a:pt x="472" y="612"/>
                      </a:lnTo>
                      <a:lnTo>
                        <a:pt x="472" y="613"/>
                      </a:lnTo>
                      <a:lnTo>
                        <a:pt x="473" y="613"/>
                      </a:lnTo>
                      <a:lnTo>
                        <a:pt x="473" y="614"/>
                      </a:lnTo>
                      <a:lnTo>
                        <a:pt x="472" y="614"/>
                      </a:lnTo>
                      <a:lnTo>
                        <a:pt x="472" y="616"/>
                      </a:lnTo>
                      <a:lnTo>
                        <a:pt x="472" y="617"/>
                      </a:lnTo>
                      <a:lnTo>
                        <a:pt x="472" y="618"/>
                      </a:lnTo>
                      <a:lnTo>
                        <a:pt x="471" y="618"/>
                      </a:lnTo>
                      <a:lnTo>
                        <a:pt x="471" y="619"/>
                      </a:lnTo>
                      <a:lnTo>
                        <a:pt x="471" y="620"/>
                      </a:lnTo>
                      <a:lnTo>
                        <a:pt x="472" y="622"/>
                      </a:lnTo>
                      <a:lnTo>
                        <a:pt x="472" y="623"/>
                      </a:lnTo>
                      <a:lnTo>
                        <a:pt x="472" y="624"/>
                      </a:lnTo>
                      <a:lnTo>
                        <a:pt x="473" y="624"/>
                      </a:lnTo>
                      <a:lnTo>
                        <a:pt x="473" y="625"/>
                      </a:lnTo>
                      <a:lnTo>
                        <a:pt x="473" y="627"/>
                      </a:lnTo>
                      <a:lnTo>
                        <a:pt x="472" y="627"/>
                      </a:lnTo>
                      <a:lnTo>
                        <a:pt x="472" y="628"/>
                      </a:lnTo>
                      <a:lnTo>
                        <a:pt x="472" y="629"/>
                      </a:lnTo>
                      <a:lnTo>
                        <a:pt x="471" y="629"/>
                      </a:lnTo>
                      <a:lnTo>
                        <a:pt x="472" y="629"/>
                      </a:lnTo>
                      <a:lnTo>
                        <a:pt x="472" y="630"/>
                      </a:lnTo>
                      <a:lnTo>
                        <a:pt x="472" y="631"/>
                      </a:lnTo>
                      <a:lnTo>
                        <a:pt x="471" y="631"/>
                      </a:lnTo>
                      <a:lnTo>
                        <a:pt x="471" y="633"/>
                      </a:lnTo>
                      <a:lnTo>
                        <a:pt x="472" y="634"/>
                      </a:lnTo>
                      <a:lnTo>
                        <a:pt x="471" y="634"/>
                      </a:lnTo>
                      <a:lnTo>
                        <a:pt x="472" y="634"/>
                      </a:lnTo>
                      <a:lnTo>
                        <a:pt x="472" y="635"/>
                      </a:lnTo>
                      <a:lnTo>
                        <a:pt x="473" y="635"/>
                      </a:lnTo>
                      <a:lnTo>
                        <a:pt x="473" y="636"/>
                      </a:lnTo>
                      <a:lnTo>
                        <a:pt x="475" y="638"/>
                      </a:lnTo>
                      <a:lnTo>
                        <a:pt x="475" y="639"/>
                      </a:lnTo>
                      <a:lnTo>
                        <a:pt x="476" y="639"/>
                      </a:lnTo>
                      <a:lnTo>
                        <a:pt x="477" y="639"/>
                      </a:lnTo>
                      <a:lnTo>
                        <a:pt x="477" y="640"/>
                      </a:lnTo>
                      <a:lnTo>
                        <a:pt x="478" y="640"/>
                      </a:lnTo>
                      <a:lnTo>
                        <a:pt x="477" y="641"/>
                      </a:lnTo>
                      <a:lnTo>
                        <a:pt x="478" y="641"/>
                      </a:lnTo>
                      <a:lnTo>
                        <a:pt x="479" y="641"/>
                      </a:lnTo>
                      <a:lnTo>
                        <a:pt x="481" y="641"/>
                      </a:lnTo>
                      <a:lnTo>
                        <a:pt x="482" y="641"/>
                      </a:lnTo>
                      <a:lnTo>
                        <a:pt x="482" y="643"/>
                      </a:lnTo>
                      <a:lnTo>
                        <a:pt x="482" y="641"/>
                      </a:lnTo>
                      <a:lnTo>
                        <a:pt x="483" y="641"/>
                      </a:lnTo>
                      <a:lnTo>
                        <a:pt x="483" y="643"/>
                      </a:lnTo>
                      <a:lnTo>
                        <a:pt x="484" y="643"/>
                      </a:lnTo>
                      <a:lnTo>
                        <a:pt x="486" y="643"/>
                      </a:lnTo>
                      <a:lnTo>
                        <a:pt x="486" y="644"/>
                      </a:lnTo>
                      <a:lnTo>
                        <a:pt x="487" y="643"/>
                      </a:lnTo>
                      <a:lnTo>
                        <a:pt x="487" y="644"/>
                      </a:lnTo>
                      <a:lnTo>
                        <a:pt x="488" y="644"/>
                      </a:lnTo>
                      <a:lnTo>
                        <a:pt x="489" y="644"/>
                      </a:lnTo>
                      <a:lnTo>
                        <a:pt x="488" y="645"/>
                      </a:lnTo>
                      <a:lnTo>
                        <a:pt x="489" y="645"/>
                      </a:lnTo>
                      <a:lnTo>
                        <a:pt x="489" y="644"/>
                      </a:lnTo>
                      <a:lnTo>
                        <a:pt x="490" y="645"/>
                      </a:lnTo>
                      <a:lnTo>
                        <a:pt x="489" y="645"/>
                      </a:lnTo>
                      <a:lnTo>
                        <a:pt x="490" y="645"/>
                      </a:lnTo>
                      <a:lnTo>
                        <a:pt x="490" y="644"/>
                      </a:lnTo>
                      <a:lnTo>
                        <a:pt x="490" y="645"/>
                      </a:lnTo>
                      <a:lnTo>
                        <a:pt x="492" y="645"/>
                      </a:lnTo>
                      <a:lnTo>
                        <a:pt x="492" y="646"/>
                      </a:lnTo>
                      <a:lnTo>
                        <a:pt x="493" y="646"/>
                      </a:lnTo>
                      <a:lnTo>
                        <a:pt x="493" y="645"/>
                      </a:lnTo>
                      <a:lnTo>
                        <a:pt x="493" y="646"/>
                      </a:lnTo>
                      <a:lnTo>
                        <a:pt x="494" y="646"/>
                      </a:lnTo>
                      <a:lnTo>
                        <a:pt x="494" y="645"/>
                      </a:lnTo>
                      <a:lnTo>
                        <a:pt x="494" y="646"/>
                      </a:lnTo>
                      <a:lnTo>
                        <a:pt x="494" y="647"/>
                      </a:lnTo>
                      <a:lnTo>
                        <a:pt x="495" y="647"/>
                      </a:lnTo>
                      <a:lnTo>
                        <a:pt x="494" y="647"/>
                      </a:lnTo>
                      <a:lnTo>
                        <a:pt x="494" y="649"/>
                      </a:lnTo>
                      <a:lnTo>
                        <a:pt x="495" y="649"/>
                      </a:lnTo>
                      <a:lnTo>
                        <a:pt x="495" y="650"/>
                      </a:lnTo>
                      <a:lnTo>
                        <a:pt x="497" y="650"/>
                      </a:lnTo>
                      <a:lnTo>
                        <a:pt x="495" y="650"/>
                      </a:lnTo>
                      <a:lnTo>
                        <a:pt x="497" y="650"/>
                      </a:lnTo>
                      <a:lnTo>
                        <a:pt x="497" y="649"/>
                      </a:lnTo>
                      <a:lnTo>
                        <a:pt x="498" y="650"/>
                      </a:lnTo>
                      <a:lnTo>
                        <a:pt x="499" y="650"/>
                      </a:lnTo>
                      <a:lnTo>
                        <a:pt x="500" y="650"/>
                      </a:lnTo>
                      <a:lnTo>
                        <a:pt x="502" y="650"/>
                      </a:lnTo>
                      <a:lnTo>
                        <a:pt x="502" y="651"/>
                      </a:lnTo>
                      <a:lnTo>
                        <a:pt x="502" y="652"/>
                      </a:lnTo>
                      <a:lnTo>
                        <a:pt x="503" y="652"/>
                      </a:lnTo>
                      <a:lnTo>
                        <a:pt x="503" y="651"/>
                      </a:lnTo>
                      <a:lnTo>
                        <a:pt x="504" y="651"/>
                      </a:lnTo>
                      <a:lnTo>
                        <a:pt x="504" y="652"/>
                      </a:lnTo>
                      <a:lnTo>
                        <a:pt x="505" y="652"/>
                      </a:lnTo>
                      <a:lnTo>
                        <a:pt x="506" y="652"/>
                      </a:lnTo>
                      <a:lnTo>
                        <a:pt x="506" y="654"/>
                      </a:lnTo>
                      <a:lnTo>
                        <a:pt x="508" y="654"/>
                      </a:lnTo>
                      <a:lnTo>
                        <a:pt x="509" y="654"/>
                      </a:lnTo>
                      <a:lnTo>
                        <a:pt x="510" y="654"/>
                      </a:lnTo>
                      <a:lnTo>
                        <a:pt x="510" y="655"/>
                      </a:lnTo>
                      <a:lnTo>
                        <a:pt x="511" y="655"/>
                      </a:lnTo>
                      <a:lnTo>
                        <a:pt x="511" y="656"/>
                      </a:lnTo>
                      <a:lnTo>
                        <a:pt x="511" y="657"/>
                      </a:lnTo>
                      <a:lnTo>
                        <a:pt x="511" y="658"/>
                      </a:lnTo>
                      <a:lnTo>
                        <a:pt x="513" y="660"/>
                      </a:lnTo>
                      <a:lnTo>
                        <a:pt x="513" y="658"/>
                      </a:lnTo>
                      <a:lnTo>
                        <a:pt x="513" y="657"/>
                      </a:lnTo>
                      <a:lnTo>
                        <a:pt x="513" y="658"/>
                      </a:lnTo>
                      <a:lnTo>
                        <a:pt x="513" y="660"/>
                      </a:lnTo>
                      <a:lnTo>
                        <a:pt x="513" y="658"/>
                      </a:lnTo>
                      <a:lnTo>
                        <a:pt x="514" y="658"/>
                      </a:lnTo>
                      <a:lnTo>
                        <a:pt x="514" y="660"/>
                      </a:lnTo>
                      <a:lnTo>
                        <a:pt x="515" y="660"/>
                      </a:lnTo>
                      <a:lnTo>
                        <a:pt x="515" y="658"/>
                      </a:lnTo>
                      <a:lnTo>
                        <a:pt x="516" y="658"/>
                      </a:lnTo>
                      <a:lnTo>
                        <a:pt x="517" y="658"/>
                      </a:lnTo>
                      <a:lnTo>
                        <a:pt x="517" y="660"/>
                      </a:lnTo>
                      <a:lnTo>
                        <a:pt x="516" y="660"/>
                      </a:lnTo>
                      <a:lnTo>
                        <a:pt x="516" y="661"/>
                      </a:lnTo>
                      <a:lnTo>
                        <a:pt x="516" y="662"/>
                      </a:lnTo>
                      <a:lnTo>
                        <a:pt x="517" y="662"/>
                      </a:lnTo>
                      <a:lnTo>
                        <a:pt x="517" y="663"/>
                      </a:lnTo>
                      <a:lnTo>
                        <a:pt x="519" y="662"/>
                      </a:lnTo>
                      <a:lnTo>
                        <a:pt x="519" y="661"/>
                      </a:lnTo>
                      <a:lnTo>
                        <a:pt x="520" y="661"/>
                      </a:lnTo>
                      <a:lnTo>
                        <a:pt x="520" y="662"/>
                      </a:lnTo>
                      <a:lnTo>
                        <a:pt x="519" y="663"/>
                      </a:lnTo>
                      <a:lnTo>
                        <a:pt x="520" y="663"/>
                      </a:lnTo>
                      <a:lnTo>
                        <a:pt x="521" y="663"/>
                      </a:lnTo>
                      <a:lnTo>
                        <a:pt x="522" y="665"/>
                      </a:lnTo>
                      <a:lnTo>
                        <a:pt x="522" y="666"/>
                      </a:lnTo>
                      <a:lnTo>
                        <a:pt x="524" y="666"/>
                      </a:lnTo>
                      <a:lnTo>
                        <a:pt x="524" y="665"/>
                      </a:lnTo>
                      <a:lnTo>
                        <a:pt x="525" y="665"/>
                      </a:lnTo>
                      <a:lnTo>
                        <a:pt x="525" y="666"/>
                      </a:lnTo>
                      <a:lnTo>
                        <a:pt x="526" y="666"/>
                      </a:lnTo>
                      <a:lnTo>
                        <a:pt x="527" y="666"/>
                      </a:lnTo>
                      <a:lnTo>
                        <a:pt x="527" y="667"/>
                      </a:lnTo>
                      <a:lnTo>
                        <a:pt x="527" y="668"/>
                      </a:lnTo>
                      <a:lnTo>
                        <a:pt x="529" y="668"/>
                      </a:lnTo>
                      <a:lnTo>
                        <a:pt x="530" y="667"/>
                      </a:lnTo>
                      <a:lnTo>
                        <a:pt x="536" y="685"/>
                      </a:lnTo>
                      <a:lnTo>
                        <a:pt x="541" y="697"/>
                      </a:lnTo>
                      <a:lnTo>
                        <a:pt x="544" y="716"/>
                      </a:lnTo>
                      <a:lnTo>
                        <a:pt x="549" y="717"/>
                      </a:lnTo>
                      <a:lnTo>
                        <a:pt x="551" y="739"/>
                      </a:lnTo>
                      <a:lnTo>
                        <a:pt x="547" y="746"/>
                      </a:lnTo>
                      <a:lnTo>
                        <a:pt x="546" y="752"/>
                      </a:lnTo>
                      <a:lnTo>
                        <a:pt x="538" y="752"/>
                      </a:lnTo>
                      <a:lnTo>
                        <a:pt x="525" y="751"/>
                      </a:lnTo>
                      <a:lnTo>
                        <a:pt x="516" y="749"/>
                      </a:lnTo>
                      <a:lnTo>
                        <a:pt x="515" y="753"/>
                      </a:lnTo>
                      <a:lnTo>
                        <a:pt x="511" y="759"/>
                      </a:lnTo>
                      <a:lnTo>
                        <a:pt x="508" y="763"/>
                      </a:lnTo>
                      <a:lnTo>
                        <a:pt x="500" y="760"/>
                      </a:lnTo>
                      <a:lnTo>
                        <a:pt x="490" y="764"/>
                      </a:lnTo>
                      <a:lnTo>
                        <a:pt x="478" y="765"/>
                      </a:lnTo>
                      <a:lnTo>
                        <a:pt x="471" y="765"/>
                      </a:lnTo>
                      <a:lnTo>
                        <a:pt x="435" y="791"/>
                      </a:lnTo>
                      <a:lnTo>
                        <a:pt x="432" y="791"/>
                      </a:lnTo>
                      <a:lnTo>
                        <a:pt x="422" y="791"/>
                      </a:lnTo>
                      <a:lnTo>
                        <a:pt x="422" y="792"/>
                      </a:lnTo>
                      <a:lnTo>
                        <a:pt x="422" y="794"/>
                      </a:lnTo>
                      <a:lnTo>
                        <a:pt x="423" y="794"/>
                      </a:lnTo>
                      <a:lnTo>
                        <a:pt x="423" y="795"/>
                      </a:lnTo>
                      <a:lnTo>
                        <a:pt x="423" y="796"/>
                      </a:lnTo>
                      <a:lnTo>
                        <a:pt x="423" y="797"/>
                      </a:lnTo>
                      <a:lnTo>
                        <a:pt x="424" y="797"/>
                      </a:lnTo>
                      <a:lnTo>
                        <a:pt x="424" y="798"/>
                      </a:lnTo>
                      <a:lnTo>
                        <a:pt x="425" y="798"/>
                      </a:lnTo>
                      <a:lnTo>
                        <a:pt x="425" y="800"/>
                      </a:lnTo>
                      <a:lnTo>
                        <a:pt x="427" y="800"/>
                      </a:lnTo>
                      <a:lnTo>
                        <a:pt x="427" y="801"/>
                      </a:lnTo>
                      <a:lnTo>
                        <a:pt x="427" y="802"/>
                      </a:lnTo>
                      <a:lnTo>
                        <a:pt x="428" y="802"/>
                      </a:lnTo>
                      <a:lnTo>
                        <a:pt x="428" y="803"/>
                      </a:lnTo>
                      <a:lnTo>
                        <a:pt x="428" y="805"/>
                      </a:lnTo>
                      <a:lnTo>
                        <a:pt x="428" y="806"/>
                      </a:lnTo>
                      <a:lnTo>
                        <a:pt x="428" y="807"/>
                      </a:lnTo>
                      <a:lnTo>
                        <a:pt x="428" y="808"/>
                      </a:lnTo>
                      <a:lnTo>
                        <a:pt x="428" y="809"/>
                      </a:lnTo>
                      <a:lnTo>
                        <a:pt x="429" y="809"/>
                      </a:lnTo>
                      <a:lnTo>
                        <a:pt x="429" y="811"/>
                      </a:lnTo>
                      <a:lnTo>
                        <a:pt x="430" y="811"/>
                      </a:lnTo>
                      <a:lnTo>
                        <a:pt x="430" y="812"/>
                      </a:lnTo>
                      <a:lnTo>
                        <a:pt x="432" y="813"/>
                      </a:lnTo>
                      <a:lnTo>
                        <a:pt x="433" y="813"/>
                      </a:lnTo>
                      <a:lnTo>
                        <a:pt x="433" y="814"/>
                      </a:lnTo>
                      <a:lnTo>
                        <a:pt x="433" y="816"/>
                      </a:lnTo>
                      <a:lnTo>
                        <a:pt x="433" y="817"/>
                      </a:lnTo>
                      <a:lnTo>
                        <a:pt x="434" y="817"/>
                      </a:lnTo>
                      <a:lnTo>
                        <a:pt x="435" y="818"/>
                      </a:lnTo>
                      <a:lnTo>
                        <a:pt x="436" y="818"/>
                      </a:lnTo>
                      <a:lnTo>
                        <a:pt x="436" y="819"/>
                      </a:lnTo>
                      <a:lnTo>
                        <a:pt x="438" y="819"/>
                      </a:lnTo>
                      <a:lnTo>
                        <a:pt x="438" y="821"/>
                      </a:lnTo>
                      <a:lnTo>
                        <a:pt x="439" y="821"/>
                      </a:lnTo>
                      <a:lnTo>
                        <a:pt x="439" y="819"/>
                      </a:lnTo>
                      <a:lnTo>
                        <a:pt x="440" y="821"/>
                      </a:lnTo>
                      <a:lnTo>
                        <a:pt x="440" y="819"/>
                      </a:lnTo>
                      <a:lnTo>
                        <a:pt x="440" y="821"/>
                      </a:lnTo>
                      <a:lnTo>
                        <a:pt x="441" y="821"/>
                      </a:lnTo>
                      <a:lnTo>
                        <a:pt x="441" y="819"/>
                      </a:lnTo>
                      <a:lnTo>
                        <a:pt x="443" y="819"/>
                      </a:lnTo>
                      <a:lnTo>
                        <a:pt x="444" y="819"/>
                      </a:lnTo>
                      <a:lnTo>
                        <a:pt x="445" y="819"/>
                      </a:lnTo>
                      <a:lnTo>
                        <a:pt x="445" y="821"/>
                      </a:lnTo>
                      <a:lnTo>
                        <a:pt x="446" y="821"/>
                      </a:lnTo>
                      <a:lnTo>
                        <a:pt x="446" y="822"/>
                      </a:lnTo>
                      <a:lnTo>
                        <a:pt x="448" y="822"/>
                      </a:lnTo>
                      <a:lnTo>
                        <a:pt x="449" y="823"/>
                      </a:lnTo>
                      <a:lnTo>
                        <a:pt x="449" y="824"/>
                      </a:lnTo>
                      <a:lnTo>
                        <a:pt x="450" y="824"/>
                      </a:lnTo>
                      <a:lnTo>
                        <a:pt x="450" y="825"/>
                      </a:lnTo>
                      <a:lnTo>
                        <a:pt x="450" y="827"/>
                      </a:lnTo>
                      <a:lnTo>
                        <a:pt x="451" y="827"/>
                      </a:lnTo>
                      <a:lnTo>
                        <a:pt x="451" y="828"/>
                      </a:lnTo>
                      <a:lnTo>
                        <a:pt x="452" y="828"/>
                      </a:lnTo>
                      <a:lnTo>
                        <a:pt x="452" y="829"/>
                      </a:lnTo>
                      <a:lnTo>
                        <a:pt x="454" y="829"/>
                      </a:lnTo>
                      <a:lnTo>
                        <a:pt x="454" y="830"/>
                      </a:lnTo>
                      <a:lnTo>
                        <a:pt x="456" y="833"/>
                      </a:lnTo>
                      <a:lnTo>
                        <a:pt x="455" y="833"/>
                      </a:lnTo>
                      <a:lnTo>
                        <a:pt x="452" y="834"/>
                      </a:lnTo>
                      <a:lnTo>
                        <a:pt x="451" y="835"/>
                      </a:lnTo>
                      <a:lnTo>
                        <a:pt x="450" y="835"/>
                      </a:lnTo>
                      <a:lnTo>
                        <a:pt x="446" y="838"/>
                      </a:lnTo>
                      <a:lnTo>
                        <a:pt x="440" y="839"/>
                      </a:lnTo>
                      <a:lnTo>
                        <a:pt x="423" y="848"/>
                      </a:lnTo>
                      <a:lnTo>
                        <a:pt x="416" y="844"/>
                      </a:lnTo>
                      <a:lnTo>
                        <a:pt x="407" y="849"/>
                      </a:lnTo>
                      <a:lnTo>
                        <a:pt x="395" y="852"/>
                      </a:lnTo>
                      <a:lnTo>
                        <a:pt x="384" y="854"/>
                      </a:lnTo>
                      <a:lnTo>
                        <a:pt x="374" y="851"/>
                      </a:lnTo>
                      <a:lnTo>
                        <a:pt x="369" y="849"/>
                      </a:lnTo>
                      <a:lnTo>
                        <a:pt x="360" y="861"/>
                      </a:lnTo>
                      <a:lnTo>
                        <a:pt x="358" y="863"/>
                      </a:lnTo>
                      <a:lnTo>
                        <a:pt x="358" y="862"/>
                      </a:lnTo>
                      <a:lnTo>
                        <a:pt x="357" y="862"/>
                      </a:lnTo>
                      <a:lnTo>
                        <a:pt x="355" y="861"/>
                      </a:lnTo>
                      <a:lnTo>
                        <a:pt x="354" y="861"/>
                      </a:lnTo>
                      <a:lnTo>
                        <a:pt x="354" y="860"/>
                      </a:lnTo>
                      <a:lnTo>
                        <a:pt x="354" y="859"/>
                      </a:lnTo>
                      <a:lnTo>
                        <a:pt x="354" y="857"/>
                      </a:lnTo>
                      <a:lnTo>
                        <a:pt x="353" y="857"/>
                      </a:lnTo>
                      <a:lnTo>
                        <a:pt x="353" y="856"/>
                      </a:lnTo>
                      <a:lnTo>
                        <a:pt x="352" y="856"/>
                      </a:lnTo>
                      <a:lnTo>
                        <a:pt x="352" y="855"/>
                      </a:lnTo>
                      <a:lnTo>
                        <a:pt x="351" y="854"/>
                      </a:lnTo>
                      <a:lnTo>
                        <a:pt x="349" y="852"/>
                      </a:lnTo>
                      <a:lnTo>
                        <a:pt x="349" y="851"/>
                      </a:lnTo>
                      <a:lnTo>
                        <a:pt x="349" y="850"/>
                      </a:lnTo>
                      <a:lnTo>
                        <a:pt x="348" y="850"/>
                      </a:lnTo>
                      <a:lnTo>
                        <a:pt x="348" y="849"/>
                      </a:lnTo>
                      <a:lnTo>
                        <a:pt x="349" y="849"/>
                      </a:lnTo>
                      <a:lnTo>
                        <a:pt x="349" y="848"/>
                      </a:lnTo>
                      <a:lnTo>
                        <a:pt x="351" y="848"/>
                      </a:lnTo>
                      <a:lnTo>
                        <a:pt x="349" y="848"/>
                      </a:lnTo>
                      <a:lnTo>
                        <a:pt x="349" y="846"/>
                      </a:lnTo>
                      <a:lnTo>
                        <a:pt x="349" y="845"/>
                      </a:lnTo>
                      <a:lnTo>
                        <a:pt x="349" y="844"/>
                      </a:lnTo>
                      <a:lnTo>
                        <a:pt x="349" y="843"/>
                      </a:lnTo>
                      <a:lnTo>
                        <a:pt x="349" y="841"/>
                      </a:lnTo>
                      <a:lnTo>
                        <a:pt x="349" y="840"/>
                      </a:lnTo>
                      <a:lnTo>
                        <a:pt x="349" y="839"/>
                      </a:lnTo>
                      <a:lnTo>
                        <a:pt x="348" y="839"/>
                      </a:lnTo>
                      <a:lnTo>
                        <a:pt x="349" y="838"/>
                      </a:lnTo>
                      <a:lnTo>
                        <a:pt x="348" y="838"/>
                      </a:lnTo>
                      <a:lnTo>
                        <a:pt x="348" y="836"/>
                      </a:lnTo>
                      <a:lnTo>
                        <a:pt x="348" y="835"/>
                      </a:lnTo>
                      <a:lnTo>
                        <a:pt x="347" y="835"/>
                      </a:lnTo>
                      <a:lnTo>
                        <a:pt x="346" y="834"/>
                      </a:lnTo>
                      <a:lnTo>
                        <a:pt x="346" y="833"/>
                      </a:lnTo>
                      <a:lnTo>
                        <a:pt x="344" y="833"/>
                      </a:lnTo>
                      <a:lnTo>
                        <a:pt x="344" y="832"/>
                      </a:lnTo>
                      <a:lnTo>
                        <a:pt x="343" y="832"/>
                      </a:lnTo>
                      <a:lnTo>
                        <a:pt x="343" y="830"/>
                      </a:lnTo>
                      <a:lnTo>
                        <a:pt x="343" y="829"/>
                      </a:lnTo>
                      <a:lnTo>
                        <a:pt x="342" y="829"/>
                      </a:lnTo>
                      <a:lnTo>
                        <a:pt x="342" y="828"/>
                      </a:lnTo>
                      <a:lnTo>
                        <a:pt x="342" y="827"/>
                      </a:lnTo>
                      <a:lnTo>
                        <a:pt x="341" y="827"/>
                      </a:lnTo>
                      <a:lnTo>
                        <a:pt x="342" y="827"/>
                      </a:lnTo>
                      <a:lnTo>
                        <a:pt x="342" y="825"/>
                      </a:lnTo>
                      <a:lnTo>
                        <a:pt x="341" y="825"/>
                      </a:lnTo>
                      <a:lnTo>
                        <a:pt x="341" y="824"/>
                      </a:lnTo>
                      <a:lnTo>
                        <a:pt x="341" y="823"/>
                      </a:lnTo>
                      <a:lnTo>
                        <a:pt x="341" y="822"/>
                      </a:lnTo>
                      <a:lnTo>
                        <a:pt x="341" y="821"/>
                      </a:lnTo>
                      <a:lnTo>
                        <a:pt x="340" y="821"/>
                      </a:lnTo>
                      <a:lnTo>
                        <a:pt x="340" y="819"/>
                      </a:lnTo>
                      <a:lnTo>
                        <a:pt x="338" y="819"/>
                      </a:lnTo>
                      <a:lnTo>
                        <a:pt x="338" y="818"/>
                      </a:lnTo>
                      <a:lnTo>
                        <a:pt x="337" y="818"/>
                      </a:lnTo>
                      <a:lnTo>
                        <a:pt x="336" y="818"/>
                      </a:lnTo>
                      <a:lnTo>
                        <a:pt x="315" y="796"/>
                      </a:lnTo>
                      <a:lnTo>
                        <a:pt x="303" y="791"/>
                      </a:lnTo>
                      <a:lnTo>
                        <a:pt x="297" y="784"/>
                      </a:lnTo>
                      <a:lnTo>
                        <a:pt x="293" y="780"/>
                      </a:lnTo>
                      <a:lnTo>
                        <a:pt x="289" y="775"/>
                      </a:lnTo>
                      <a:lnTo>
                        <a:pt x="282" y="758"/>
                      </a:lnTo>
                      <a:lnTo>
                        <a:pt x="272" y="733"/>
                      </a:lnTo>
                      <a:lnTo>
                        <a:pt x="268" y="732"/>
                      </a:lnTo>
                      <a:lnTo>
                        <a:pt x="257" y="732"/>
                      </a:lnTo>
                      <a:lnTo>
                        <a:pt x="252" y="726"/>
                      </a:lnTo>
                      <a:lnTo>
                        <a:pt x="250" y="724"/>
                      </a:lnTo>
                      <a:lnTo>
                        <a:pt x="248" y="720"/>
                      </a:lnTo>
                      <a:lnTo>
                        <a:pt x="229" y="706"/>
                      </a:lnTo>
                      <a:lnTo>
                        <a:pt x="228" y="695"/>
                      </a:lnTo>
                      <a:lnTo>
                        <a:pt x="211" y="688"/>
                      </a:lnTo>
                      <a:lnTo>
                        <a:pt x="205" y="687"/>
                      </a:lnTo>
                      <a:lnTo>
                        <a:pt x="203" y="676"/>
                      </a:lnTo>
                      <a:lnTo>
                        <a:pt x="201" y="670"/>
                      </a:lnTo>
                      <a:lnTo>
                        <a:pt x="203" y="661"/>
                      </a:lnTo>
                      <a:lnTo>
                        <a:pt x="205" y="656"/>
                      </a:lnTo>
                      <a:lnTo>
                        <a:pt x="205" y="654"/>
                      </a:lnTo>
                      <a:lnTo>
                        <a:pt x="196" y="633"/>
                      </a:lnTo>
                      <a:lnTo>
                        <a:pt x="195" y="630"/>
                      </a:lnTo>
                      <a:lnTo>
                        <a:pt x="195" y="628"/>
                      </a:lnTo>
                      <a:lnTo>
                        <a:pt x="189" y="609"/>
                      </a:lnTo>
                      <a:lnTo>
                        <a:pt x="186" y="603"/>
                      </a:lnTo>
                      <a:lnTo>
                        <a:pt x="178" y="590"/>
                      </a:lnTo>
                      <a:lnTo>
                        <a:pt x="171" y="584"/>
                      </a:lnTo>
                      <a:lnTo>
                        <a:pt x="170" y="584"/>
                      </a:lnTo>
                      <a:lnTo>
                        <a:pt x="163" y="577"/>
                      </a:lnTo>
                      <a:lnTo>
                        <a:pt x="153" y="582"/>
                      </a:lnTo>
                      <a:lnTo>
                        <a:pt x="147" y="586"/>
                      </a:lnTo>
                      <a:lnTo>
                        <a:pt x="131" y="568"/>
                      </a:lnTo>
                      <a:lnTo>
                        <a:pt x="121" y="562"/>
                      </a:lnTo>
                      <a:lnTo>
                        <a:pt x="122" y="557"/>
                      </a:lnTo>
                      <a:lnTo>
                        <a:pt x="128" y="541"/>
                      </a:lnTo>
                      <a:lnTo>
                        <a:pt x="121" y="532"/>
                      </a:lnTo>
                      <a:lnTo>
                        <a:pt x="119" y="528"/>
                      </a:lnTo>
                      <a:lnTo>
                        <a:pt x="106" y="517"/>
                      </a:lnTo>
                      <a:lnTo>
                        <a:pt x="103" y="514"/>
                      </a:lnTo>
                      <a:lnTo>
                        <a:pt x="101" y="498"/>
                      </a:lnTo>
                      <a:lnTo>
                        <a:pt x="101" y="488"/>
                      </a:lnTo>
                      <a:lnTo>
                        <a:pt x="103" y="483"/>
                      </a:lnTo>
                      <a:lnTo>
                        <a:pt x="100" y="479"/>
                      </a:lnTo>
                      <a:lnTo>
                        <a:pt x="95" y="463"/>
                      </a:lnTo>
                      <a:lnTo>
                        <a:pt x="99" y="461"/>
                      </a:lnTo>
                      <a:lnTo>
                        <a:pt x="93" y="446"/>
                      </a:lnTo>
                      <a:lnTo>
                        <a:pt x="93" y="442"/>
                      </a:lnTo>
                      <a:lnTo>
                        <a:pt x="93" y="430"/>
                      </a:lnTo>
                      <a:lnTo>
                        <a:pt x="93" y="428"/>
                      </a:lnTo>
                      <a:lnTo>
                        <a:pt x="87" y="422"/>
                      </a:lnTo>
                      <a:lnTo>
                        <a:pt x="86" y="420"/>
                      </a:lnTo>
                      <a:lnTo>
                        <a:pt x="86" y="419"/>
                      </a:lnTo>
                      <a:lnTo>
                        <a:pt x="84" y="420"/>
                      </a:lnTo>
                      <a:lnTo>
                        <a:pt x="84" y="422"/>
                      </a:lnTo>
                      <a:lnTo>
                        <a:pt x="84" y="423"/>
                      </a:lnTo>
                      <a:lnTo>
                        <a:pt x="84" y="424"/>
                      </a:lnTo>
                      <a:lnTo>
                        <a:pt x="83" y="424"/>
                      </a:lnTo>
                      <a:lnTo>
                        <a:pt x="83" y="425"/>
                      </a:lnTo>
                      <a:lnTo>
                        <a:pt x="83" y="426"/>
                      </a:lnTo>
                      <a:lnTo>
                        <a:pt x="82" y="426"/>
                      </a:lnTo>
                      <a:lnTo>
                        <a:pt x="81" y="426"/>
                      </a:lnTo>
                      <a:lnTo>
                        <a:pt x="79" y="428"/>
                      </a:lnTo>
                      <a:lnTo>
                        <a:pt x="78" y="428"/>
                      </a:lnTo>
                      <a:lnTo>
                        <a:pt x="77" y="428"/>
                      </a:lnTo>
                      <a:lnTo>
                        <a:pt x="76" y="428"/>
                      </a:lnTo>
                      <a:lnTo>
                        <a:pt x="74" y="428"/>
                      </a:lnTo>
                      <a:lnTo>
                        <a:pt x="73" y="428"/>
                      </a:lnTo>
                      <a:lnTo>
                        <a:pt x="72" y="428"/>
                      </a:lnTo>
                      <a:lnTo>
                        <a:pt x="72" y="429"/>
                      </a:lnTo>
                      <a:lnTo>
                        <a:pt x="71" y="429"/>
                      </a:lnTo>
                      <a:lnTo>
                        <a:pt x="71" y="430"/>
                      </a:lnTo>
                      <a:lnTo>
                        <a:pt x="71" y="431"/>
                      </a:lnTo>
                      <a:lnTo>
                        <a:pt x="71" y="433"/>
                      </a:lnTo>
                      <a:lnTo>
                        <a:pt x="70" y="433"/>
                      </a:lnTo>
                      <a:lnTo>
                        <a:pt x="70" y="434"/>
                      </a:lnTo>
                      <a:lnTo>
                        <a:pt x="68" y="434"/>
                      </a:lnTo>
                      <a:lnTo>
                        <a:pt x="68" y="435"/>
                      </a:lnTo>
                      <a:lnTo>
                        <a:pt x="67" y="435"/>
                      </a:lnTo>
                      <a:lnTo>
                        <a:pt x="67" y="436"/>
                      </a:lnTo>
                      <a:lnTo>
                        <a:pt x="67" y="438"/>
                      </a:lnTo>
                      <a:lnTo>
                        <a:pt x="66" y="438"/>
                      </a:lnTo>
                      <a:lnTo>
                        <a:pt x="65" y="439"/>
                      </a:lnTo>
                      <a:lnTo>
                        <a:pt x="63" y="438"/>
                      </a:lnTo>
                      <a:lnTo>
                        <a:pt x="62" y="438"/>
                      </a:lnTo>
                      <a:lnTo>
                        <a:pt x="61" y="438"/>
                      </a:lnTo>
                      <a:lnTo>
                        <a:pt x="61" y="436"/>
                      </a:lnTo>
                      <a:lnTo>
                        <a:pt x="60" y="435"/>
                      </a:lnTo>
                      <a:lnTo>
                        <a:pt x="59" y="435"/>
                      </a:lnTo>
                      <a:lnTo>
                        <a:pt x="59" y="434"/>
                      </a:lnTo>
                      <a:lnTo>
                        <a:pt x="57" y="434"/>
                      </a:lnTo>
                      <a:lnTo>
                        <a:pt x="57" y="433"/>
                      </a:lnTo>
                      <a:lnTo>
                        <a:pt x="56" y="433"/>
                      </a:lnTo>
                      <a:lnTo>
                        <a:pt x="56" y="431"/>
                      </a:lnTo>
                      <a:lnTo>
                        <a:pt x="55" y="431"/>
                      </a:lnTo>
                      <a:lnTo>
                        <a:pt x="56" y="431"/>
                      </a:lnTo>
                      <a:lnTo>
                        <a:pt x="56" y="430"/>
                      </a:lnTo>
                      <a:lnTo>
                        <a:pt x="56" y="429"/>
                      </a:lnTo>
                      <a:lnTo>
                        <a:pt x="56" y="428"/>
                      </a:lnTo>
                      <a:lnTo>
                        <a:pt x="57" y="428"/>
                      </a:lnTo>
                      <a:lnTo>
                        <a:pt x="57" y="426"/>
                      </a:lnTo>
                      <a:lnTo>
                        <a:pt x="56" y="426"/>
                      </a:lnTo>
                      <a:lnTo>
                        <a:pt x="56" y="425"/>
                      </a:lnTo>
                      <a:lnTo>
                        <a:pt x="56" y="424"/>
                      </a:lnTo>
                      <a:lnTo>
                        <a:pt x="55" y="424"/>
                      </a:lnTo>
                      <a:lnTo>
                        <a:pt x="55" y="423"/>
                      </a:lnTo>
                      <a:lnTo>
                        <a:pt x="55" y="422"/>
                      </a:lnTo>
                      <a:lnTo>
                        <a:pt x="55" y="420"/>
                      </a:lnTo>
                      <a:lnTo>
                        <a:pt x="55" y="419"/>
                      </a:lnTo>
                      <a:lnTo>
                        <a:pt x="56" y="419"/>
                      </a:lnTo>
                      <a:lnTo>
                        <a:pt x="56" y="418"/>
                      </a:lnTo>
                      <a:lnTo>
                        <a:pt x="57" y="418"/>
                      </a:lnTo>
                      <a:lnTo>
                        <a:pt x="57" y="417"/>
                      </a:lnTo>
                      <a:lnTo>
                        <a:pt x="59" y="417"/>
                      </a:lnTo>
                      <a:lnTo>
                        <a:pt x="59" y="415"/>
                      </a:lnTo>
                      <a:lnTo>
                        <a:pt x="57" y="415"/>
                      </a:lnTo>
                      <a:lnTo>
                        <a:pt x="57" y="414"/>
                      </a:lnTo>
                      <a:lnTo>
                        <a:pt x="57" y="413"/>
                      </a:lnTo>
                      <a:lnTo>
                        <a:pt x="56" y="413"/>
                      </a:lnTo>
                      <a:lnTo>
                        <a:pt x="56" y="412"/>
                      </a:lnTo>
                      <a:lnTo>
                        <a:pt x="55" y="412"/>
                      </a:lnTo>
                      <a:lnTo>
                        <a:pt x="54" y="412"/>
                      </a:lnTo>
                      <a:lnTo>
                        <a:pt x="52" y="412"/>
                      </a:lnTo>
                      <a:lnTo>
                        <a:pt x="52" y="411"/>
                      </a:lnTo>
                      <a:lnTo>
                        <a:pt x="54" y="411"/>
                      </a:lnTo>
                      <a:lnTo>
                        <a:pt x="54" y="409"/>
                      </a:lnTo>
                      <a:lnTo>
                        <a:pt x="54" y="408"/>
                      </a:lnTo>
                      <a:lnTo>
                        <a:pt x="52" y="408"/>
                      </a:lnTo>
                      <a:lnTo>
                        <a:pt x="52" y="409"/>
                      </a:lnTo>
                      <a:lnTo>
                        <a:pt x="51" y="409"/>
                      </a:lnTo>
                      <a:lnTo>
                        <a:pt x="50" y="409"/>
                      </a:lnTo>
                      <a:lnTo>
                        <a:pt x="50" y="411"/>
                      </a:lnTo>
                      <a:lnTo>
                        <a:pt x="49" y="411"/>
                      </a:lnTo>
                      <a:lnTo>
                        <a:pt x="47" y="411"/>
                      </a:lnTo>
                      <a:lnTo>
                        <a:pt x="46" y="411"/>
                      </a:lnTo>
                      <a:lnTo>
                        <a:pt x="45" y="411"/>
                      </a:lnTo>
                      <a:lnTo>
                        <a:pt x="44" y="411"/>
                      </a:lnTo>
                      <a:lnTo>
                        <a:pt x="44" y="409"/>
                      </a:lnTo>
                      <a:lnTo>
                        <a:pt x="43" y="409"/>
                      </a:lnTo>
                      <a:lnTo>
                        <a:pt x="43" y="408"/>
                      </a:lnTo>
                      <a:lnTo>
                        <a:pt x="41" y="408"/>
                      </a:lnTo>
                      <a:lnTo>
                        <a:pt x="40" y="408"/>
                      </a:lnTo>
                      <a:lnTo>
                        <a:pt x="40" y="409"/>
                      </a:lnTo>
                      <a:lnTo>
                        <a:pt x="39" y="409"/>
                      </a:lnTo>
                      <a:lnTo>
                        <a:pt x="38" y="409"/>
                      </a:lnTo>
                      <a:lnTo>
                        <a:pt x="36" y="409"/>
                      </a:lnTo>
                      <a:lnTo>
                        <a:pt x="35" y="409"/>
                      </a:lnTo>
                      <a:lnTo>
                        <a:pt x="28" y="403"/>
                      </a:lnTo>
                      <a:lnTo>
                        <a:pt x="17" y="395"/>
                      </a:lnTo>
                      <a:lnTo>
                        <a:pt x="8" y="386"/>
                      </a:lnTo>
                      <a:lnTo>
                        <a:pt x="7" y="385"/>
                      </a:lnTo>
                      <a:lnTo>
                        <a:pt x="5" y="380"/>
                      </a:lnTo>
                      <a:lnTo>
                        <a:pt x="3" y="377"/>
                      </a:lnTo>
                      <a:lnTo>
                        <a:pt x="2" y="372"/>
                      </a:lnTo>
                      <a:lnTo>
                        <a:pt x="2" y="370"/>
                      </a:lnTo>
                      <a:lnTo>
                        <a:pt x="0" y="365"/>
                      </a:lnTo>
                      <a:lnTo>
                        <a:pt x="0" y="355"/>
                      </a:lnTo>
                      <a:lnTo>
                        <a:pt x="1" y="350"/>
                      </a:lnTo>
                      <a:lnTo>
                        <a:pt x="5" y="343"/>
                      </a:lnTo>
                      <a:lnTo>
                        <a:pt x="7" y="336"/>
                      </a:lnTo>
                      <a:lnTo>
                        <a:pt x="7" y="332"/>
                      </a:lnTo>
                      <a:lnTo>
                        <a:pt x="12" y="323"/>
                      </a:lnTo>
                      <a:lnTo>
                        <a:pt x="30" y="315"/>
                      </a:lnTo>
                      <a:lnTo>
                        <a:pt x="41" y="311"/>
                      </a:lnTo>
                      <a:lnTo>
                        <a:pt x="44" y="304"/>
                      </a:lnTo>
                      <a:lnTo>
                        <a:pt x="45" y="298"/>
                      </a:lnTo>
                      <a:lnTo>
                        <a:pt x="51" y="298"/>
                      </a:lnTo>
                      <a:lnTo>
                        <a:pt x="56" y="295"/>
                      </a:lnTo>
                      <a:lnTo>
                        <a:pt x="65" y="294"/>
                      </a:lnTo>
                      <a:lnTo>
                        <a:pt x="78" y="274"/>
                      </a:lnTo>
                      <a:lnTo>
                        <a:pt x="92" y="272"/>
                      </a:lnTo>
                      <a:lnTo>
                        <a:pt x="109" y="264"/>
                      </a:lnTo>
                      <a:lnTo>
                        <a:pt x="119" y="263"/>
                      </a:lnTo>
                      <a:lnTo>
                        <a:pt x="138" y="258"/>
                      </a:lnTo>
                      <a:lnTo>
                        <a:pt x="149" y="238"/>
                      </a:lnTo>
                      <a:lnTo>
                        <a:pt x="151" y="229"/>
                      </a:lnTo>
                      <a:lnTo>
                        <a:pt x="158" y="220"/>
                      </a:lnTo>
                      <a:lnTo>
                        <a:pt x="158" y="195"/>
                      </a:lnTo>
                      <a:lnTo>
                        <a:pt x="175" y="208"/>
                      </a:lnTo>
                      <a:lnTo>
                        <a:pt x="187" y="216"/>
                      </a:lnTo>
                      <a:lnTo>
                        <a:pt x="187" y="218"/>
                      </a:lnTo>
                      <a:lnTo>
                        <a:pt x="189" y="218"/>
                      </a:lnTo>
                      <a:lnTo>
                        <a:pt x="187" y="218"/>
                      </a:lnTo>
                      <a:lnTo>
                        <a:pt x="189" y="218"/>
                      </a:lnTo>
                      <a:lnTo>
                        <a:pt x="189" y="219"/>
                      </a:lnTo>
                      <a:lnTo>
                        <a:pt x="189" y="220"/>
                      </a:lnTo>
                      <a:lnTo>
                        <a:pt x="190" y="221"/>
                      </a:lnTo>
                      <a:lnTo>
                        <a:pt x="190" y="220"/>
                      </a:lnTo>
                      <a:lnTo>
                        <a:pt x="191" y="220"/>
                      </a:lnTo>
                      <a:lnTo>
                        <a:pt x="191" y="219"/>
                      </a:lnTo>
                      <a:lnTo>
                        <a:pt x="191" y="220"/>
                      </a:lnTo>
                      <a:lnTo>
                        <a:pt x="190" y="220"/>
                      </a:lnTo>
                      <a:lnTo>
                        <a:pt x="190" y="219"/>
                      </a:lnTo>
                      <a:lnTo>
                        <a:pt x="190" y="218"/>
                      </a:lnTo>
                      <a:lnTo>
                        <a:pt x="191" y="218"/>
                      </a:lnTo>
                      <a:lnTo>
                        <a:pt x="191" y="216"/>
                      </a:lnTo>
                      <a:lnTo>
                        <a:pt x="195" y="209"/>
                      </a:lnTo>
                      <a:lnTo>
                        <a:pt x="195" y="208"/>
                      </a:lnTo>
                      <a:lnTo>
                        <a:pt x="195" y="206"/>
                      </a:lnTo>
                      <a:lnTo>
                        <a:pt x="196" y="206"/>
                      </a:lnTo>
                      <a:lnTo>
                        <a:pt x="196" y="205"/>
                      </a:lnTo>
                      <a:lnTo>
                        <a:pt x="196" y="204"/>
                      </a:lnTo>
                      <a:lnTo>
                        <a:pt x="196" y="203"/>
                      </a:lnTo>
                      <a:lnTo>
                        <a:pt x="197" y="203"/>
                      </a:lnTo>
                      <a:lnTo>
                        <a:pt x="197" y="202"/>
                      </a:lnTo>
                      <a:lnTo>
                        <a:pt x="197" y="200"/>
                      </a:lnTo>
                      <a:lnTo>
                        <a:pt x="197" y="199"/>
                      </a:lnTo>
                      <a:lnTo>
                        <a:pt x="197" y="198"/>
                      </a:lnTo>
                      <a:lnTo>
                        <a:pt x="198" y="197"/>
                      </a:lnTo>
                      <a:lnTo>
                        <a:pt x="198" y="195"/>
                      </a:lnTo>
                      <a:lnTo>
                        <a:pt x="198" y="194"/>
                      </a:lnTo>
                      <a:lnTo>
                        <a:pt x="200" y="194"/>
                      </a:lnTo>
                      <a:lnTo>
                        <a:pt x="201" y="194"/>
                      </a:lnTo>
                      <a:lnTo>
                        <a:pt x="201" y="193"/>
                      </a:lnTo>
                      <a:lnTo>
                        <a:pt x="202" y="193"/>
                      </a:lnTo>
                      <a:lnTo>
                        <a:pt x="202" y="192"/>
                      </a:lnTo>
                      <a:lnTo>
                        <a:pt x="203" y="192"/>
                      </a:lnTo>
                      <a:lnTo>
                        <a:pt x="203" y="191"/>
                      </a:lnTo>
                      <a:lnTo>
                        <a:pt x="205" y="191"/>
                      </a:lnTo>
                      <a:lnTo>
                        <a:pt x="205" y="189"/>
                      </a:lnTo>
                      <a:lnTo>
                        <a:pt x="206" y="188"/>
                      </a:lnTo>
                      <a:lnTo>
                        <a:pt x="206" y="187"/>
                      </a:lnTo>
                      <a:lnTo>
                        <a:pt x="205" y="187"/>
                      </a:lnTo>
                      <a:lnTo>
                        <a:pt x="203" y="187"/>
                      </a:lnTo>
                      <a:lnTo>
                        <a:pt x="202" y="187"/>
                      </a:lnTo>
                      <a:lnTo>
                        <a:pt x="202" y="186"/>
                      </a:lnTo>
                      <a:lnTo>
                        <a:pt x="201" y="186"/>
                      </a:lnTo>
                      <a:lnTo>
                        <a:pt x="201" y="184"/>
                      </a:lnTo>
                      <a:lnTo>
                        <a:pt x="200" y="184"/>
                      </a:lnTo>
                      <a:lnTo>
                        <a:pt x="200" y="183"/>
                      </a:lnTo>
                      <a:lnTo>
                        <a:pt x="198" y="183"/>
                      </a:lnTo>
                      <a:lnTo>
                        <a:pt x="198" y="182"/>
                      </a:lnTo>
                      <a:lnTo>
                        <a:pt x="198" y="181"/>
                      </a:lnTo>
                      <a:lnTo>
                        <a:pt x="198" y="179"/>
                      </a:lnTo>
                      <a:lnTo>
                        <a:pt x="197" y="179"/>
                      </a:lnTo>
                      <a:lnTo>
                        <a:pt x="181" y="177"/>
                      </a:lnTo>
                      <a:lnTo>
                        <a:pt x="169" y="170"/>
                      </a:lnTo>
                      <a:lnTo>
                        <a:pt x="163" y="164"/>
                      </a:lnTo>
                      <a:lnTo>
                        <a:pt x="140" y="157"/>
                      </a:lnTo>
                      <a:lnTo>
                        <a:pt x="94" y="134"/>
                      </a:lnTo>
                      <a:lnTo>
                        <a:pt x="84" y="128"/>
                      </a:lnTo>
                      <a:lnTo>
                        <a:pt x="89" y="114"/>
                      </a:lnTo>
                      <a:lnTo>
                        <a:pt x="97" y="108"/>
                      </a:lnTo>
                      <a:lnTo>
                        <a:pt x="101" y="100"/>
                      </a:lnTo>
                      <a:lnTo>
                        <a:pt x="108" y="91"/>
                      </a:lnTo>
                      <a:lnTo>
                        <a:pt x="116" y="75"/>
                      </a:lnTo>
                      <a:lnTo>
                        <a:pt x="138" y="62"/>
                      </a:lnTo>
                      <a:lnTo>
                        <a:pt x="142" y="57"/>
                      </a:lnTo>
                      <a:lnTo>
                        <a:pt x="143" y="38"/>
                      </a:lnTo>
                      <a:lnTo>
                        <a:pt x="149" y="33"/>
                      </a:lnTo>
                      <a:lnTo>
                        <a:pt x="155" y="27"/>
                      </a:lnTo>
                      <a:lnTo>
                        <a:pt x="164" y="21"/>
                      </a:lnTo>
                      <a:lnTo>
                        <a:pt x="174" y="13"/>
                      </a:lnTo>
                      <a:lnTo>
                        <a:pt x="190" y="0"/>
                      </a:lnTo>
                      <a:lnTo>
                        <a:pt x="192" y="6"/>
                      </a:lnTo>
                      <a:lnTo>
                        <a:pt x="192" y="8"/>
                      </a:lnTo>
                      <a:lnTo>
                        <a:pt x="194" y="9"/>
                      </a:lnTo>
                      <a:lnTo>
                        <a:pt x="196" y="10"/>
                      </a:lnTo>
                      <a:lnTo>
                        <a:pt x="197" y="11"/>
                      </a:lnTo>
                      <a:lnTo>
                        <a:pt x="198" y="11"/>
                      </a:lnTo>
                      <a:lnTo>
                        <a:pt x="200" y="1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tx2">
                      <a:alpha val="2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mn-MN" sz="1400">
                    <a:latin typeface="Roboto Condensed" panose="02000000000000000000" pitchFamily="2" charset="0"/>
                    <a:ea typeface="Roboto Condensed" panose="02000000000000000000" pitchFamily="2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6" name="Freeform 43">
                  <a:extLst>
                    <a:ext uri="{FF2B5EF4-FFF2-40B4-BE49-F238E27FC236}">
                      <a16:creationId xmlns:a16="http://schemas.microsoft.com/office/drawing/2014/main" id="{DD1B6E26-8A63-DDDC-A22C-CA3645EF14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52062" y="1518210"/>
                  <a:ext cx="1348735" cy="1418692"/>
                </a:xfrm>
                <a:custGeom>
                  <a:avLst/>
                  <a:gdLst>
                    <a:gd name="T0" fmla="*/ 645 w 1037"/>
                    <a:gd name="T1" fmla="*/ 127 h 1050"/>
                    <a:gd name="T2" fmla="*/ 680 w 1037"/>
                    <a:gd name="T3" fmla="*/ 127 h 1050"/>
                    <a:gd name="T4" fmla="*/ 718 w 1037"/>
                    <a:gd name="T5" fmla="*/ 149 h 1050"/>
                    <a:gd name="T6" fmla="*/ 763 w 1037"/>
                    <a:gd name="T7" fmla="*/ 175 h 1050"/>
                    <a:gd name="T8" fmla="*/ 794 w 1037"/>
                    <a:gd name="T9" fmla="*/ 191 h 1050"/>
                    <a:gd name="T10" fmla="*/ 834 w 1037"/>
                    <a:gd name="T11" fmla="*/ 208 h 1050"/>
                    <a:gd name="T12" fmla="*/ 866 w 1037"/>
                    <a:gd name="T13" fmla="*/ 219 h 1050"/>
                    <a:gd name="T14" fmla="*/ 904 w 1037"/>
                    <a:gd name="T15" fmla="*/ 230 h 1050"/>
                    <a:gd name="T16" fmla="*/ 941 w 1037"/>
                    <a:gd name="T17" fmla="*/ 242 h 1050"/>
                    <a:gd name="T18" fmla="*/ 942 w 1037"/>
                    <a:gd name="T19" fmla="*/ 270 h 1050"/>
                    <a:gd name="T20" fmla="*/ 944 w 1037"/>
                    <a:gd name="T21" fmla="*/ 310 h 1050"/>
                    <a:gd name="T22" fmla="*/ 958 w 1037"/>
                    <a:gd name="T23" fmla="*/ 348 h 1050"/>
                    <a:gd name="T24" fmla="*/ 956 w 1037"/>
                    <a:gd name="T25" fmla="*/ 393 h 1050"/>
                    <a:gd name="T26" fmla="*/ 983 w 1037"/>
                    <a:gd name="T27" fmla="*/ 435 h 1050"/>
                    <a:gd name="T28" fmla="*/ 1018 w 1037"/>
                    <a:gd name="T29" fmla="*/ 478 h 1050"/>
                    <a:gd name="T30" fmla="*/ 1033 w 1037"/>
                    <a:gd name="T31" fmla="*/ 682 h 1050"/>
                    <a:gd name="T32" fmla="*/ 1020 w 1037"/>
                    <a:gd name="T33" fmla="*/ 715 h 1050"/>
                    <a:gd name="T34" fmla="*/ 789 w 1037"/>
                    <a:gd name="T35" fmla="*/ 883 h 1050"/>
                    <a:gd name="T36" fmla="*/ 674 w 1037"/>
                    <a:gd name="T37" fmla="*/ 810 h 1050"/>
                    <a:gd name="T38" fmla="*/ 656 w 1037"/>
                    <a:gd name="T39" fmla="*/ 833 h 1050"/>
                    <a:gd name="T40" fmla="*/ 632 w 1037"/>
                    <a:gd name="T41" fmla="*/ 854 h 1050"/>
                    <a:gd name="T42" fmla="*/ 647 w 1037"/>
                    <a:gd name="T43" fmla="*/ 872 h 1050"/>
                    <a:gd name="T44" fmla="*/ 626 w 1037"/>
                    <a:gd name="T45" fmla="*/ 892 h 1050"/>
                    <a:gd name="T46" fmla="*/ 608 w 1037"/>
                    <a:gd name="T47" fmla="*/ 908 h 1050"/>
                    <a:gd name="T48" fmla="*/ 601 w 1037"/>
                    <a:gd name="T49" fmla="*/ 932 h 1050"/>
                    <a:gd name="T50" fmla="*/ 600 w 1037"/>
                    <a:gd name="T51" fmla="*/ 962 h 1050"/>
                    <a:gd name="T52" fmla="*/ 566 w 1037"/>
                    <a:gd name="T53" fmla="*/ 997 h 1050"/>
                    <a:gd name="T54" fmla="*/ 374 w 1037"/>
                    <a:gd name="T55" fmla="*/ 994 h 1050"/>
                    <a:gd name="T56" fmla="*/ 392 w 1037"/>
                    <a:gd name="T57" fmla="*/ 911 h 1050"/>
                    <a:gd name="T58" fmla="*/ 378 w 1037"/>
                    <a:gd name="T59" fmla="*/ 808 h 1050"/>
                    <a:gd name="T60" fmla="*/ 353 w 1037"/>
                    <a:gd name="T61" fmla="*/ 813 h 1050"/>
                    <a:gd name="T62" fmla="*/ 60 w 1037"/>
                    <a:gd name="T63" fmla="*/ 764 h 1050"/>
                    <a:gd name="T64" fmla="*/ 68 w 1037"/>
                    <a:gd name="T65" fmla="*/ 608 h 1050"/>
                    <a:gd name="T66" fmla="*/ 113 w 1037"/>
                    <a:gd name="T67" fmla="*/ 610 h 1050"/>
                    <a:gd name="T68" fmla="*/ 142 w 1037"/>
                    <a:gd name="T69" fmla="*/ 586 h 1050"/>
                    <a:gd name="T70" fmla="*/ 175 w 1037"/>
                    <a:gd name="T71" fmla="*/ 559 h 1050"/>
                    <a:gd name="T72" fmla="*/ 195 w 1037"/>
                    <a:gd name="T73" fmla="*/ 575 h 1050"/>
                    <a:gd name="T74" fmla="*/ 230 w 1037"/>
                    <a:gd name="T75" fmla="*/ 552 h 1050"/>
                    <a:gd name="T76" fmla="*/ 253 w 1037"/>
                    <a:gd name="T77" fmla="*/ 522 h 1050"/>
                    <a:gd name="T78" fmla="*/ 270 w 1037"/>
                    <a:gd name="T79" fmla="*/ 485 h 1050"/>
                    <a:gd name="T80" fmla="*/ 275 w 1037"/>
                    <a:gd name="T81" fmla="*/ 456 h 1050"/>
                    <a:gd name="T82" fmla="*/ 275 w 1037"/>
                    <a:gd name="T83" fmla="*/ 421 h 1050"/>
                    <a:gd name="T84" fmla="*/ 244 w 1037"/>
                    <a:gd name="T85" fmla="*/ 398 h 1050"/>
                    <a:gd name="T86" fmla="*/ 232 w 1037"/>
                    <a:gd name="T87" fmla="*/ 360 h 1050"/>
                    <a:gd name="T88" fmla="*/ 239 w 1037"/>
                    <a:gd name="T89" fmla="*/ 327 h 1050"/>
                    <a:gd name="T90" fmla="*/ 224 w 1037"/>
                    <a:gd name="T91" fmla="*/ 313 h 1050"/>
                    <a:gd name="T92" fmla="*/ 219 w 1037"/>
                    <a:gd name="T93" fmla="*/ 281 h 1050"/>
                    <a:gd name="T94" fmla="*/ 230 w 1037"/>
                    <a:gd name="T95" fmla="*/ 256 h 1050"/>
                    <a:gd name="T96" fmla="*/ 239 w 1037"/>
                    <a:gd name="T97" fmla="*/ 225 h 1050"/>
                    <a:gd name="T98" fmla="*/ 250 w 1037"/>
                    <a:gd name="T99" fmla="*/ 194 h 1050"/>
                    <a:gd name="T100" fmla="*/ 266 w 1037"/>
                    <a:gd name="T101" fmla="*/ 171 h 1050"/>
                    <a:gd name="T102" fmla="*/ 298 w 1037"/>
                    <a:gd name="T103" fmla="*/ 156 h 1050"/>
                    <a:gd name="T104" fmla="*/ 310 w 1037"/>
                    <a:gd name="T105" fmla="*/ 122 h 1050"/>
                    <a:gd name="T106" fmla="*/ 361 w 1037"/>
                    <a:gd name="T107" fmla="*/ 89 h 1050"/>
                    <a:gd name="T108" fmla="*/ 391 w 1037"/>
                    <a:gd name="T109" fmla="*/ 72 h 1050"/>
                    <a:gd name="T110" fmla="*/ 410 w 1037"/>
                    <a:gd name="T111" fmla="*/ 16 h 1050"/>
                    <a:gd name="T112" fmla="*/ 434 w 1037"/>
                    <a:gd name="T113" fmla="*/ 13 h 1050"/>
                    <a:gd name="T114" fmla="*/ 458 w 1037"/>
                    <a:gd name="T115" fmla="*/ 36 h 1050"/>
                    <a:gd name="T116" fmla="*/ 482 w 1037"/>
                    <a:gd name="T117" fmla="*/ 56 h 1050"/>
                    <a:gd name="T118" fmla="*/ 515 w 1037"/>
                    <a:gd name="T119" fmla="*/ 59 h 1050"/>
                    <a:gd name="T120" fmla="*/ 539 w 1037"/>
                    <a:gd name="T121" fmla="*/ 78 h 1050"/>
                    <a:gd name="T122" fmla="*/ 568 w 1037"/>
                    <a:gd name="T123" fmla="*/ 86 h 1050"/>
                    <a:gd name="T124" fmla="*/ 578 w 1037"/>
                    <a:gd name="T125" fmla="*/ 118 h 10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037" h="1050">
                      <a:moveTo>
                        <a:pt x="608" y="123"/>
                      </a:moveTo>
                      <a:lnTo>
                        <a:pt x="610" y="123"/>
                      </a:lnTo>
                      <a:lnTo>
                        <a:pt x="608" y="123"/>
                      </a:lnTo>
                      <a:lnTo>
                        <a:pt x="610" y="123"/>
                      </a:lnTo>
                      <a:lnTo>
                        <a:pt x="610" y="122"/>
                      </a:lnTo>
                      <a:lnTo>
                        <a:pt x="611" y="122"/>
                      </a:lnTo>
                      <a:lnTo>
                        <a:pt x="612" y="121"/>
                      </a:lnTo>
                      <a:lnTo>
                        <a:pt x="613" y="121"/>
                      </a:lnTo>
                      <a:lnTo>
                        <a:pt x="615" y="121"/>
                      </a:lnTo>
                      <a:lnTo>
                        <a:pt x="616" y="121"/>
                      </a:lnTo>
                      <a:lnTo>
                        <a:pt x="617" y="121"/>
                      </a:lnTo>
                      <a:lnTo>
                        <a:pt x="618" y="121"/>
                      </a:lnTo>
                      <a:lnTo>
                        <a:pt x="620" y="121"/>
                      </a:lnTo>
                      <a:lnTo>
                        <a:pt x="621" y="121"/>
                      </a:lnTo>
                      <a:lnTo>
                        <a:pt x="622" y="122"/>
                      </a:lnTo>
                      <a:lnTo>
                        <a:pt x="623" y="122"/>
                      </a:lnTo>
                      <a:lnTo>
                        <a:pt x="624" y="123"/>
                      </a:lnTo>
                      <a:lnTo>
                        <a:pt x="626" y="123"/>
                      </a:lnTo>
                      <a:lnTo>
                        <a:pt x="627" y="123"/>
                      </a:lnTo>
                      <a:lnTo>
                        <a:pt x="627" y="124"/>
                      </a:lnTo>
                      <a:lnTo>
                        <a:pt x="628" y="124"/>
                      </a:lnTo>
                      <a:lnTo>
                        <a:pt x="628" y="126"/>
                      </a:lnTo>
                      <a:lnTo>
                        <a:pt x="631" y="126"/>
                      </a:lnTo>
                      <a:lnTo>
                        <a:pt x="631" y="124"/>
                      </a:lnTo>
                      <a:lnTo>
                        <a:pt x="632" y="124"/>
                      </a:lnTo>
                      <a:lnTo>
                        <a:pt x="633" y="124"/>
                      </a:lnTo>
                      <a:lnTo>
                        <a:pt x="634" y="124"/>
                      </a:lnTo>
                      <a:lnTo>
                        <a:pt x="635" y="124"/>
                      </a:lnTo>
                      <a:lnTo>
                        <a:pt x="637" y="124"/>
                      </a:lnTo>
                      <a:lnTo>
                        <a:pt x="638" y="124"/>
                      </a:lnTo>
                      <a:lnTo>
                        <a:pt x="638" y="123"/>
                      </a:lnTo>
                      <a:lnTo>
                        <a:pt x="639" y="124"/>
                      </a:lnTo>
                      <a:lnTo>
                        <a:pt x="639" y="126"/>
                      </a:lnTo>
                      <a:lnTo>
                        <a:pt x="640" y="126"/>
                      </a:lnTo>
                      <a:lnTo>
                        <a:pt x="640" y="127"/>
                      </a:lnTo>
                      <a:lnTo>
                        <a:pt x="642" y="128"/>
                      </a:lnTo>
                      <a:lnTo>
                        <a:pt x="642" y="127"/>
                      </a:lnTo>
                      <a:lnTo>
                        <a:pt x="643" y="127"/>
                      </a:lnTo>
                      <a:lnTo>
                        <a:pt x="644" y="126"/>
                      </a:lnTo>
                      <a:lnTo>
                        <a:pt x="644" y="127"/>
                      </a:lnTo>
                      <a:lnTo>
                        <a:pt x="645" y="127"/>
                      </a:lnTo>
                      <a:lnTo>
                        <a:pt x="645" y="128"/>
                      </a:lnTo>
                      <a:lnTo>
                        <a:pt x="647" y="128"/>
                      </a:lnTo>
                      <a:lnTo>
                        <a:pt x="648" y="128"/>
                      </a:lnTo>
                      <a:lnTo>
                        <a:pt x="649" y="128"/>
                      </a:lnTo>
                      <a:lnTo>
                        <a:pt x="650" y="128"/>
                      </a:lnTo>
                      <a:lnTo>
                        <a:pt x="650" y="127"/>
                      </a:lnTo>
                      <a:lnTo>
                        <a:pt x="651" y="127"/>
                      </a:lnTo>
                      <a:lnTo>
                        <a:pt x="653" y="127"/>
                      </a:lnTo>
                      <a:lnTo>
                        <a:pt x="654" y="127"/>
                      </a:lnTo>
                      <a:lnTo>
                        <a:pt x="654" y="128"/>
                      </a:lnTo>
                      <a:lnTo>
                        <a:pt x="655" y="128"/>
                      </a:lnTo>
                      <a:lnTo>
                        <a:pt x="656" y="128"/>
                      </a:lnTo>
                      <a:lnTo>
                        <a:pt x="659" y="128"/>
                      </a:lnTo>
                      <a:lnTo>
                        <a:pt x="660" y="128"/>
                      </a:lnTo>
                      <a:lnTo>
                        <a:pt x="660" y="127"/>
                      </a:lnTo>
                      <a:lnTo>
                        <a:pt x="661" y="126"/>
                      </a:lnTo>
                      <a:lnTo>
                        <a:pt x="662" y="126"/>
                      </a:lnTo>
                      <a:lnTo>
                        <a:pt x="664" y="126"/>
                      </a:lnTo>
                      <a:lnTo>
                        <a:pt x="664" y="127"/>
                      </a:lnTo>
                      <a:lnTo>
                        <a:pt x="662" y="127"/>
                      </a:lnTo>
                      <a:lnTo>
                        <a:pt x="664" y="128"/>
                      </a:lnTo>
                      <a:lnTo>
                        <a:pt x="662" y="128"/>
                      </a:lnTo>
                      <a:lnTo>
                        <a:pt x="662" y="129"/>
                      </a:lnTo>
                      <a:lnTo>
                        <a:pt x="662" y="130"/>
                      </a:lnTo>
                      <a:lnTo>
                        <a:pt x="664" y="130"/>
                      </a:lnTo>
                      <a:lnTo>
                        <a:pt x="665" y="130"/>
                      </a:lnTo>
                      <a:lnTo>
                        <a:pt x="666" y="130"/>
                      </a:lnTo>
                      <a:lnTo>
                        <a:pt x="667" y="130"/>
                      </a:lnTo>
                      <a:lnTo>
                        <a:pt x="667" y="132"/>
                      </a:lnTo>
                      <a:lnTo>
                        <a:pt x="669" y="132"/>
                      </a:lnTo>
                      <a:lnTo>
                        <a:pt x="669" y="130"/>
                      </a:lnTo>
                      <a:lnTo>
                        <a:pt x="670" y="129"/>
                      </a:lnTo>
                      <a:lnTo>
                        <a:pt x="671" y="129"/>
                      </a:lnTo>
                      <a:lnTo>
                        <a:pt x="672" y="128"/>
                      </a:lnTo>
                      <a:lnTo>
                        <a:pt x="674" y="128"/>
                      </a:lnTo>
                      <a:lnTo>
                        <a:pt x="675" y="128"/>
                      </a:lnTo>
                      <a:lnTo>
                        <a:pt x="676" y="128"/>
                      </a:lnTo>
                      <a:lnTo>
                        <a:pt x="677" y="128"/>
                      </a:lnTo>
                      <a:lnTo>
                        <a:pt x="678" y="128"/>
                      </a:lnTo>
                      <a:lnTo>
                        <a:pt x="678" y="127"/>
                      </a:lnTo>
                      <a:lnTo>
                        <a:pt x="680" y="127"/>
                      </a:lnTo>
                      <a:lnTo>
                        <a:pt x="682" y="127"/>
                      </a:lnTo>
                      <a:lnTo>
                        <a:pt x="683" y="127"/>
                      </a:lnTo>
                      <a:lnTo>
                        <a:pt x="683" y="128"/>
                      </a:lnTo>
                      <a:lnTo>
                        <a:pt x="683" y="130"/>
                      </a:lnTo>
                      <a:lnTo>
                        <a:pt x="685" y="130"/>
                      </a:lnTo>
                      <a:lnTo>
                        <a:pt x="688" y="130"/>
                      </a:lnTo>
                      <a:lnTo>
                        <a:pt x="689" y="130"/>
                      </a:lnTo>
                      <a:lnTo>
                        <a:pt x="692" y="129"/>
                      </a:lnTo>
                      <a:lnTo>
                        <a:pt x="693" y="130"/>
                      </a:lnTo>
                      <a:lnTo>
                        <a:pt x="693" y="133"/>
                      </a:lnTo>
                      <a:lnTo>
                        <a:pt x="693" y="134"/>
                      </a:lnTo>
                      <a:lnTo>
                        <a:pt x="693" y="135"/>
                      </a:lnTo>
                      <a:lnTo>
                        <a:pt x="694" y="135"/>
                      </a:lnTo>
                      <a:lnTo>
                        <a:pt x="696" y="134"/>
                      </a:lnTo>
                      <a:lnTo>
                        <a:pt x="697" y="134"/>
                      </a:lnTo>
                      <a:lnTo>
                        <a:pt x="698" y="134"/>
                      </a:lnTo>
                      <a:lnTo>
                        <a:pt x="699" y="134"/>
                      </a:lnTo>
                      <a:lnTo>
                        <a:pt x="701" y="134"/>
                      </a:lnTo>
                      <a:lnTo>
                        <a:pt x="702" y="134"/>
                      </a:lnTo>
                      <a:lnTo>
                        <a:pt x="703" y="134"/>
                      </a:lnTo>
                      <a:lnTo>
                        <a:pt x="704" y="134"/>
                      </a:lnTo>
                      <a:lnTo>
                        <a:pt x="704" y="137"/>
                      </a:lnTo>
                      <a:lnTo>
                        <a:pt x="703" y="137"/>
                      </a:lnTo>
                      <a:lnTo>
                        <a:pt x="704" y="137"/>
                      </a:lnTo>
                      <a:lnTo>
                        <a:pt x="704" y="138"/>
                      </a:lnTo>
                      <a:lnTo>
                        <a:pt x="704" y="139"/>
                      </a:lnTo>
                      <a:lnTo>
                        <a:pt x="705" y="140"/>
                      </a:lnTo>
                      <a:lnTo>
                        <a:pt x="707" y="139"/>
                      </a:lnTo>
                      <a:lnTo>
                        <a:pt x="708" y="139"/>
                      </a:lnTo>
                      <a:lnTo>
                        <a:pt x="709" y="139"/>
                      </a:lnTo>
                      <a:lnTo>
                        <a:pt x="709" y="140"/>
                      </a:lnTo>
                      <a:lnTo>
                        <a:pt x="710" y="142"/>
                      </a:lnTo>
                      <a:lnTo>
                        <a:pt x="712" y="143"/>
                      </a:lnTo>
                      <a:lnTo>
                        <a:pt x="713" y="144"/>
                      </a:lnTo>
                      <a:lnTo>
                        <a:pt x="713" y="145"/>
                      </a:lnTo>
                      <a:lnTo>
                        <a:pt x="714" y="146"/>
                      </a:lnTo>
                      <a:lnTo>
                        <a:pt x="715" y="146"/>
                      </a:lnTo>
                      <a:lnTo>
                        <a:pt x="715" y="148"/>
                      </a:lnTo>
                      <a:lnTo>
                        <a:pt x="716" y="148"/>
                      </a:lnTo>
                      <a:lnTo>
                        <a:pt x="718" y="148"/>
                      </a:lnTo>
                      <a:lnTo>
                        <a:pt x="718" y="149"/>
                      </a:lnTo>
                      <a:lnTo>
                        <a:pt x="719" y="149"/>
                      </a:lnTo>
                      <a:lnTo>
                        <a:pt x="720" y="150"/>
                      </a:lnTo>
                      <a:lnTo>
                        <a:pt x="721" y="150"/>
                      </a:lnTo>
                      <a:lnTo>
                        <a:pt x="723" y="150"/>
                      </a:lnTo>
                      <a:lnTo>
                        <a:pt x="723" y="151"/>
                      </a:lnTo>
                      <a:lnTo>
                        <a:pt x="724" y="151"/>
                      </a:lnTo>
                      <a:lnTo>
                        <a:pt x="725" y="151"/>
                      </a:lnTo>
                      <a:lnTo>
                        <a:pt x="725" y="153"/>
                      </a:lnTo>
                      <a:lnTo>
                        <a:pt x="726" y="153"/>
                      </a:lnTo>
                      <a:lnTo>
                        <a:pt x="728" y="153"/>
                      </a:lnTo>
                      <a:lnTo>
                        <a:pt x="729" y="154"/>
                      </a:lnTo>
                      <a:lnTo>
                        <a:pt x="729" y="155"/>
                      </a:lnTo>
                      <a:lnTo>
                        <a:pt x="729" y="156"/>
                      </a:lnTo>
                      <a:lnTo>
                        <a:pt x="730" y="156"/>
                      </a:lnTo>
                      <a:lnTo>
                        <a:pt x="732" y="158"/>
                      </a:lnTo>
                      <a:lnTo>
                        <a:pt x="734" y="158"/>
                      </a:lnTo>
                      <a:lnTo>
                        <a:pt x="735" y="158"/>
                      </a:lnTo>
                      <a:lnTo>
                        <a:pt x="737" y="159"/>
                      </a:lnTo>
                      <a:lnTo>
                        <a:pt x="736" y="159"/>
                      </a:lnTo>
                      <a:lnTo>
                        <a:pt x="736" y="160"/>
                      </a:lnTo>
                      <a:lnTo>
                        <a:pt x="736" y="161"/>
                      </a:lnTo>
                      <a:lnTo>
                        <a:pt x="737" y="162"/>
                      </a:lnTo>
                      <a:lnTo>
                        <a:pt x="741" y="165"/>
                      </a:lnTo>
                      <a:lnTo>
                        <a:pt x="742" y="166"/>
                      </a:lnTo>
                      <a:lnTo>
                        <a:pt x="746" y="169"/>
                      </a:lnTo>
                      <a:lnTo>
                        <a:pt x="747" y="169"/>
                      </a:lnTo>
                      <a:lnTo>
                        <a:pt x="750" y="169"/>
                      </a:lnTo>
                      <a:lnTo>
                        <a:pt x="750" y="167"/>
                      </a:lnTo>
                      <a:lnTo>
                        <a:pt x="751" y="167"/>
                      </a:lnTo>
                      <a:lnTo>
                        <a:pt x="752" y="167"/>
                      </a:lnTo>
                      <a:lnTo>
                        <a:pt x="753" y="167"/>
                      </a:lnTo>
                      <a:lnTo>
                        <a:pt x="755" y="167"/>
                      </a:lnTo>
                      <a:lnTo>
                        <a:pt x="756" y="167"/>
                      </a:lnTo>
                      <a:lnTo>
                        <a:pt x="757" y="167"/>
                      </a:lnTo>
                      <a:lnTo>
                        <a:pt x="758" y="169"/>
                      </a:lnTo>
                      <a:lnTo>
                        <a:pt x="758" y="170"/>
                      </a:lnTo>
                      <a:lnTo>
                        <a:pt x="759" y="171"/>
                      </a:lnTo>
                      <a:lnTo>
                        <a:pt x="762" y="172"/>
                      </a:lnTo>
                      <a:lnTo>
                        <a:pt x="762" y="173"/>
                      </a:lnTo>
                      <a:lnTo>
                        <a:pt x="762" y="175"/>
                      </a:lnTo>
                      <a:lnTo>
                        <a:pt x="763" y="175"/>
                      </a:lnTo>
                      <a:lnTo>
                        <a:pt x="762" y="176"/>
                      </a:lnTo>
                      <a:lnTo>
                        <a:pt x="762" y="177"/>
                      </a:lnTo>
                      <a:lnTo>
                        <a:pt x="762" y="178"/>
                      </a:lnTo>
                      <a:lnTo>
                        <a:pt x="762" y="180"/>
                      </a:lnTo>
                      <a:lnTo>
                        <a:pt x="763" y="180"/>
                      </a:lnTo>
                      <a:lnTo>
                        <a:pt x="764" y="180"/>
                      </a:lnTo>
                      <a:lnTo>
                        <a:pt x="766" y="180"/>
                      </a:lnTo>
                      <a:lnTo>
                        <a:pt x="767" y="180"/>
                      </a:lnTo>
                      <a:lnTo>
                        <a:pt x="768" y="180"/>
                      </a:lnTo>
                      <a:lnTo>
                        <a:pt x="769" y="180"/>
                      </a:lnTo>
                      <a:lnTo>
                        <a:pt x="769" y="181"/>
                      </a:lnTo>
                      <a:lnTo>
                        <a:pt x="772" y="182"/>
                      </a:lnTo>
                      <a:lnTo>
                        <a:pt x="772" y="183"/>
                      </a:lnTo>
                      <a:lnTo>
                        <a:pt x="773" y="181"/>
                      </a:lnTo>
                      <a:lnTo>
                        <a:pt x="774" y="180"/>
                      </a:lnTo>
                      <a:lnTo>
                        <a:pt x="774" y="177"/>
                      </a:lnTo>
                      <a:lnTo>
                        <a:pt x="775" y="176"/>
                      </a:lnTo>
                      <a:lnTo>
                        <a:pt x="775" y="175"/>
                      </a:lnTo>
                      <a:lnTo>
                        <a:pt x="777" y="175"/>
                      </a:lnTo>
                      <a:lnTo>
                        <a:pt x="775" y="176"/>
                      </a:lnTo>
                      <a:lnTo>
                        <a:pt x="775" y="178"/>
                      </a:lnTo>
                      <a:lnTo>
                        <a:pt x="777" y="180"/>
                      </a:lnTo>
                      <a:lnTo>
                        <a:pt x="779" y="183"/>
                      </a:lnTo>
                      <a:lnTo>
                        <a:pt x="779" y="185"/>
                      </a:lnTo>
                      <a:lnTo>
                        <a:pt x="779" y="186"/>
                      </a:lnTo>
                      <a:lnTo>
                        <a:pt x="780" y="187"/>
                      </a:lnTo>
                      <a:lnTo>
                        <a:pt x="780" y="188"/>
                      </a:lnTo>
                      <a:lnTo>
                        <a:pt x="780" y="189"/>
                      </a:lnTo>
                      <a:lnTo>
                        <a:pt x="780" y="191"/>
                      </a:lnTo>
                      <a:lnTo>
                        <a:pt x="780" y="192"/>
                      </a:lnTo>
                      <a:lnTo>
                        <a:pt x="780" y="193"/>
                      </a:lnTo>
                      <a:lnTo>
                        <a:pt x="782" y="194"/>
                      </a:lnTo>
                      <a:lnTo>
                        <a:pt x="783" y="194"/>
                      </a:lnTo>
                      <a:lnTo>
                        <a:pt x="784" y="194"/>
                      </a:lnTo>
                      <a:lnTo>
                        <a:pt x="786" y="193"/>
                      </a:lnTo>
                      <a:lnTo>
                        <a:pt x="788" y="193"/>
                      </a:lnTo>
                      <a:lnTo>
                        <a:pt x="790" y="194"/>
                      </a:lnTo>
                      <a:lnTo>
                        <a:pt x="791" y="193"/>
                      </a:lnTo>
                      <a:lnTo>
                        <a:pt x="793" y="192"/>
                      </a:lnTo>
                      <a:lnTo>
                        <a:pt x="794" y="192"/>
                      </a:lnTo>
                      <a:lnTo>
                        <a:pt x="794" y="191"/>
                      </a:lnTo>
                      <a:lnTo>
                        <a:pt x="795" y="191"/>
                      </a:lnTo>
                      <a:lnTo>
                        <a:pt x="796" y="189"/>
                      </a:lnTo>
                      <a:lnTo>
                        <a:pt x="799" y="188"/>
                      </a:lnTo>
                      <a:lnTo>
                        <a:pt x="800" y="188"/>
                      </a:lnTo>
                      <a:lnTo>
                        <a:pt x="801" y="188"/>
                      </a:lnTo>
                      <a:lnTo>
                        <a:pt x="802" y="189"/>
                      </a:lnTo>
                      <a:lnTo>
                        <a:pt x="802" y="191"/>
                      </a:lnTo>
                      <a:lnTo>
                        <a:pt x="802" y="193"/>
                      </a:lnTo>
                      <a:lnTo>
                        <a:pt x="805" y="196"/>
                      </a:lnTo>
                      <a:lnTo>
                        <a:pt x="805" y="197"/>
                      </a:lnTo>
                      <a:lnTo>
                        <a:pt x="805" y="198"/>
                      </a:lnTo>
                      <a:lnTo>
                        <a:pt x="805" y="199"/>
                      </a:lnTo>
                      <a:lnTo>
                        <a:pt x="806" y="199"/>
                      </a:lnTo>
                      <a:lnTo>
                        <a:pt x="807" y="199"/>
                      </a:lnTo>
                      <a:lnTo>
                        <a:pt x="810" y="202"/>
                      </a:lnTo>
                      <a:lnTo>
                        <a:pt x="810" y="203"/>
                      </a:lnTo>
                      <a:lnTo>
                        <a:pt x="812" y="203"/>
                      </a:lnTo>
                      <a:lnTo>
                        <a:pt x="815" y="204"/>
                      </a:lnTo>
                      <a:lnTo>
                        <a:pt x="815" y="205"/>
                      </a:lnTo>
                      <a:lnTo>
                        <a:pt x="816" y="207"/>
                      </a:lnTo>
                      <a:lnTo>
                        <a:pt x="817" y="208"/>
                      </a:lnTo>
                      <a:lnTo>
                        <a:pt x="817" y="209"/>
                      </a:lnTo>
                      <a:lnTo>
                        <a:pt x="818" y="209"/>
                      </a:lnTo>
                      <a:lnTo>
                        <a:pt x="817" y="210"/>
                      </a:lnTo>
                      <a:lnTo>
                        <a:pt x="817" y="212"/>
                      </a:lnTo>
                      <a:lnTo>
                        <a:pt x="818" y="212"/>
                      </a:lnTo>
                      <a:lnTo>
                        <a:pt x="820" y="212"/>
                      </a:lnTo>
                      <a:lnTo>
                        <a:pt x="818" y="213"/>
                      </a:lnTo>
                      <a:lnTo>
                        <a:pt x="820" y="214"/>
                      </a:lnTo>
                      <a:lnTo>
                        <a:pt x="821" y="214"/>
                      </a:lnTo>
                      <a:lnTo>
                        <a:pt x="822" y="213"/>
                      </a:lnTo>
                      <a:lnTo>
                        <a:pt x="822" y="214"/>
                      </a:lnTo>
                      <a:lnTo>
                        <a:pt x="824" y="214"/>
                      </a:lnTo>
                      <a:lnTo>
                        <a:pt x="827" y="214"/>
                      </a:lnTo>
                      <a:lnTo>
                        <a:pt x="828" y="214"/>
                      </a:lnTo>
                      <a:lnTo>
                        <a:pt x="829" y="214"/>
                      </a:lnTo>
                      <a:lnTo>
                        <a:pt x="831" y="214"/>
                      </a:lnTo>
                      <a:lnTo>
                        <a:pt x="832" y="213"/>
                      </a:lnTo>
                      <a:lnTo>
                        <a:pt x="834" y="210"/>
                      </a:lnTo>
                      <a:lnTo>
                        <a:pt x="834" y="209"/>
                      </a:lnTo>
                      <a:lnTo>
                        <a:pt x="834" y="208"/>
                      </a:lnTo>
                      <a:lnTo>
                        <a:pt x="834" y="204"/>
                      </a:lnTo>
                      <a:lnTo>
                        <a:pt x="836" y="204"/>
                      </a:lnTo>
                      <a:lnTo>
                        <a:pt x="837" y="204"/>
                      </a:lnTo>
                      <a:lnTo>
                        <a:pt x="839" y="204"/>
                      </a:lnTo>
                      <a:lnTo>
                        <a:pt x="839" y="203"/>
                      </a:lnTo>
                      <a:lnTo>
                        <a:pt x="839" y="204"/>
                      </a:lnTo>
                      <a:lnTo>
                        <a:pt x="839" y="203"/>
                      </a:lnTo>
                      <a:lnTo>
                        <a:pt x="840" y="203"/>
                      </a:lnTo>
                      <a:lnTo>
                        <a:pt x="840" y="202"/>
                      </a:lnTo>
                      <a:lnTo>
                        <a:pt x="842" y="202"/>
                      </a:lnTo>
                      <a:lnTo>
                        <a:pt x="843" y="202"/>
                      </a:lnTo>
                      <a:lnTo>
                        <a:pt x="844" y="203"/>
                      </a:lnTo>
                      <a:lnTo>
                        <a:pt x="845" y="204"/>
                      </a:lnTo>
                      <a:lnTo>
                        <a:pt x="847" y="203"/>
                      </a:lnTo>
                      <a:lnTo>
                        <a:pt x="848" y="203"/>
                      </a:lnTo>
                      <a:lnTo>
                        <a:pt x="849" y="203"/>
                      </a:lnTo>
                      <a:lnTo>
                        <a:pt x="849" y="204"/>
                      </a:lnTo>
                      <a:lnTo>
                        <a:pt x="850" y="204"/>
                      </a:lnTo>
                      <a:lnTo>
                        <a:pt x="850" y="205"/>
                      </a:lnTo>
                      <a:lnTo>
                        <a:pt x="851" y="207"/>
                      </a:lnTo>
                      <a:lnTo>
                        <a:pt x="853" y="208"/>
                      </a:lnTo>
                      <a:lnTo>
                        <a:pt x="853" y="209"/>
                      </a:lnTo>
                      <a:lnTo>
                        <a:pt x="851" y="209"/>
                      </a:lnTo>
                      <a:lnTo>
                        <a:pt x="851" y="210"/>
                      </a:lnTo>
                      <a:lnTo>
                        <a:pt x="853" y="212"/>
                      </a:lnTo>
                      <a:lnTo>
                        <a:pt x="853" y="209"/>
                      </a:lnTo>
                      <a:lnTo>
                        <a:pt x="854" y="209"/>
                      </a:lnTo>
                      <a:lnTo>
                        <a:pt x="855" y="208"/>
                      </a:lnTo>
                      <a:lnTo>
                        <a:pt x="856" y="209"/>
                      </a:lnTo>
                      <a:lnTo>
                        <a:pt x="858" y="209"/>
                      </a:lnTo>
                      <a:lnTo>
                        <a:pt x="858" y="210"/>
                      </a:lnTo>
                      <a:lnTo>
                        <a:pt x="859" y="212"/>
                      </a:lnTo>
                      <a:lnTo>
                        <a:pt x="861" y="212"/>
                      </a:lnTo>
                      <a:lnTo>
                        <a:pt x="861" y="213"/>
                      </a:lnTo>
                      <a:lnTo>
                        <a:pt x="861" y="214"/>
                      </a:lnTo>
                      <a:lnTo>
                        <a:pt x="860" y="216"/>
                      </a:lnTo>
                      <a:lnTo>
                        <a:pt x="861" y="219"/>
                      </a:lnTo>
                      <a:lnTo>
                        <a:pt x="860" y="220"/>
                      </a:lnTo>
                      <a:lnTo>
                        <a:pt x="864" y="219"/>
                      </a:lnTo>
                      <a:lnTo>
                        <a:pt x="865" y="219"/>
                      </a:lnTo>
                      <a:lnTo>
                        <a:pt x="866" y="219"/>
                      </a:lnTo>
                      <a:lnTo>
                        <a:pt x="867" y="219"/>
                      </a:lnTo>
                      <a:lnTo>
                        <a:pt x="869" y="219"/>
                      </a:lnTo>
                      <a:lnTo>
                        <a:pt x="869" y="218"/>
                      </a:lnTo>
                      <a:lnTo>
                        <a:pt x="870" y="219"/>
                      </a:lnTo>
                      <a:lnTo>
                        <a:pt x="870" y="218"/>
                      </a:lnTo>
                      <a:lnTo>
                        <a:pt x="871" y="218"/>
                      </a:lnTo>
                      <a:lnTo>
                        <a:pt x="872" y="218"/>
                      </a:lnTo>
                      <a:lnTo>
                        <a:pt x="874" y="216"/>
                      </a:lnTo>
                      <a:lnTo>
                        <a:pt x="874" y="218"/>
                      </a:lnTo>
                      <a:lnTo>
                        <a:pt x="875" y="218"/>
                      </a:lnTo>
                      <a:lnTo>
                        <a:pt x="876" y="218"/>
                      </a:lnTo>
                      <a:lnTo>
                        <a:pt x="877" y="216"/>
                      </a:lnTo>
                      <a:lnTo>
                        <a:pt x="878" y="216"/>
                      </a:lnTo>
                      <a:lnTo>
                        <a:pt x="880" y="216"/>
                      </a:lnTo>
                      <a:lnTo>
                        <a:pt x="880" y="218"/>
                      </a:lnTo>
                      <a:lnTo>
                        <a:pt x="881" y="216"/>
                      </a:lnTo>
                      <a:lnTo>
                        <a:pt x="882" y="216"/>
                      </a:lnTo>
                      <a:lnTo>
                        <a:pt x="883" y="218"/>
                      </a:lnTo>
                      <a:lnTo>
                        <a:pt x="886" y="219"/>
                      </a:lnTo>
                      <a:lnTo>
                        <a:pt x="886" y="220"/>
                      </a:lnTo>
                      <a:lnTo>
                        <a:pt x="887" y="220"/>
                      </a:lnTo>
                      <a:lnTo>
                        <a:pt x="888" y="221"/>
                      </a:lnTo>
                      <a:lnTo>
                        <a:pt x="888" y="220"/>
                      </a:lnTo>
                      <a:lnTo>
                        <a:pt x="891" y="221"/>
                      </a:lnTo>
                      <a:lnTo>
                        <a:pt x="891" y="223"/>
                      </a:lnTo>
                      <a:lnTo>
                        <a:pt x="892" y="221"/>
                      </a:lnTo>
                      <a:lnTo>
                        <a:pt x="892" y="223"/>
                      </a:lnTo>
                      <a:lnTo>
                        <a:pt x="893" y="224"/>
                      </a:lnTo>
                      <a:lnTo>
                        <a:pt x="893" y="225"/>
                      </a:lnTo>
                      <a:lnTo>
                        <a:pt x="893" y="226"/>
                      </a:lnTo>
                      <a:lnTo>
                        <a:pt x="894" y="226"/>
                      </a:lnTo>
                      <a:lnTo>
                        <a:pt x="896" y="227"/>
                      </a:lnTo>
                      <a:lnTo>
                        <a:pt x="897" y="227"/>
                      </a:lnTo>
                      <a:lnTo>
                        <a:pt x="898" y="227"/>
                      </a:lnTo>
                      <a:lnTo>
                        <a:pt x="899" y="227"/>
                      </a:lnTo>
                      <a:lnTo>
                        <a:pt x="901" y="229"/>
                      </a:lnTo>
                      <a:lnTo>
                        <a:pt x="902" y="227"/>
                      </a:lnTo>
                      <a:lnTo>
                        <a:pt x="902" y="229"/>
                      </a:lnTo>
                      <a:lnTo>
                        <a:pt x="902" y="230"/>
                      </a:lnTo>
                      <a:lnTo>
                        <a:pt x="903" y="230"/>
                      </a:lnTo>
                      <a:lnTo>
                        <a:pt x="904" y="230"/>
                      </a:lnTo>
                      <a:lnTo>
                        <a:pt x="905" y="231"/>
                      </a:lnTo>
                      <a:lnTo>
                        <a:pt x="905" y="232"/>
                      </a:lnTo>
                      <a:lnTo>
                        <a:pt x="907" y="232"/>
                      </a:lnTo>
                      <a:lnTo>
                        <a:pt x="908" y="231"/>
                      </a:lnTo>
                      <a:lnTo>
                        <a:pt x="908" y="230"/>
                      </a:lnTo>
                      <a:lnTo>
                        <a:pt x="909" y="230"/>
                      </a:lnTo>
                      <a:lnTo>
                        <a:pt x="909" y="229"/>
                      </a:lnTo>
                      <a:lnTo>
                        <a:pt x="910" y="229"/>
                      </a:lnTo>
                      <a:lnTo>
                        <a:pt x="912" y="229"/>
                      </a:lnTo>
                      <a:lnTo>
                        <a:pt x="913" y="229"/>
                      </a:lnTo>
                      <a:lnTo>
                        <a:pt x="914" y="229"/>
                      </a:lnTo>
                      <a:lnTo>
                        <a:pt x="914" y="230"/>
                      </a:lnTo>
                      <a:lnTo>
                        <a:pt x="915" y="229"/>
                      </a:lnTo>
                      <a:lnTo>
                        <a:pt x="917" y="229"/>
                      </a:lnTo>
                      <a:lnTo>
                        <a:pt x="917" y="230"/>
                      </a:lnTo>
                      <a:lnTo>
                        <a:pt x="918" y="231"/>
                      </a:lnTo>
                      <a:lnTo>
                        <a:pt x="919" y="234"/>
                      </a:lnTo>
                      <a:lnTo>
                        <a:pt x="919" y="235"/>
                      </a:lnTo>
                      <a:lnTo>
                        <a:pt x="920" y="235"/>
                      </a:lnTo>
                      <a:lnTo>
                        <a:pt x="921" y="235"/>
                      </a:lnTo>
                      <a:lnTo>
                        <a:pt x="923" y="235"/>
                      </a:lnTo>
                      <a:lnTo>
                        <a:pt x="923" y="236"/>
                      </a:lnTo>
                      <a:lnTo>
                        <a:pt x="924" y="236"/>
                      </a:lnTo>
                      <a:lnTo>
                        <a:pt x="924" y="237"/>
                      </a:lnTo>
                      <a:lnTo>
                        <a:pt x="924" y="239"/>
                      </a:lnTo>
                      <a:lnTo>
                        <a:pt x="924" y="237"/>
                      </a:lnTo>
                      <a:lnTo>
                        <a:pt x="926" y="236"/>
                      </a:lnTo>
                      <a:lnTo>
                        <a:pt x="928" y="235"/>
                      </a:lnTo>
                      <a:lnTo>
                        <a:pt x="929" y="236"/>
                      </a:lnTo>
                      <a:lnTo>
                        <a:pt x="930" y="236"/>
                      </a:lnTo>
                      <a:lnTo>
                        <a:pt x="930" y="237"/>
                      </a:lnTo>
                      <a:lnTo>
                        <a:pt x="931" y="237"/>
                      </a:lnTo>
                      <a:lnTo>
                        <a:pt x="932" y="237"/>
                      </a:lnTo>
                      <a:lnTo>
                        <a:pt x="934" y="239"/>
                      </a:lnTo>
                      <a:lnTo>
                        <a:pt x="934" y="240"/>
                      </a:lnTo>
                      <a:lnTo>
                        <a:pt x="935" y="240"/>
                      </a:lnTo>
                      <a:lnTo>
                        <a:pt x="936" y="240"/>
                      </a:lnTo>
                      <a:lnTo>
                        <a:pt x="937" y="240"/>
                      </a:lnTo>
                      <a:lnTo>
                        <a:pt x="939" y="241"/>
                      </a:lnTo>
                      <a:lnTo>
                        <a:pt x="940" y="241"/>
                      </a:lnTo>
                      <a:lnTo>
                        <a:pt x="941" y="242"/>
                      </a:lnTo>
                      <a:lnTo>
                        <a:pt x="942" y="242"/>
                      </a:lnTo>
                      <a:lnTo>
                        <a:pt x="944" y="243"/>
                      </a:lnTo>
                      <a:lnTo>
                        <a:pt x="944" y="245"/>
                      </a:lnTo>
                      <a:lnTo>
                        <a:pt x="945" y="245"/>
                      </a:lnTo>
                      <a:lnTo>
                        <a:pt x="945" y="246"/>
                      </a:lnTo>
                      <a:lnTo>
                        <a:pt x="945" y="247"/>
                      </a:lnTo>
                      <a:lnTo>
                        <a:pt x="945" y="248"/>
                      </a:lnTo>
                      <a:lnTo>
                        <a:pt x="946" y="248"/>
                      </a:lnTo>
                      <a:lnTo>
                        <a:pt x="947" y="248"/>
                      </a:lnTo>
                      <a:lnTo>
                        <a:pt x="947" y="250"/>
                      </a:lnTo>
                      <a:lnTo>
                        <a:pt x="948" y="251"/>
                      </a:lnTo>
                      <a:lnTo>
                        <a:pt x="948" y="252"/>
                      </a:lnTo>
                      <a:lnTo>
                        <a:pt x="948" y="253"/>
                      </a:lnTo>
                      <a:lnTo>
                        <a:pt x="950" y="253"/>
                      </a:lnTo>
                      <a:lnTo>
                        <a:pt x="950" y="254"/>
                      </a:lnTo>
                      <a:lnTo>
                        <a:pt x="950" y="256"/>
                      </a:lnTo>
                      <a:lnTo>
                        <a:pt x="951" y="256"/>
                      </a:lnTo>
                      <a:lnTo>
                        <a:pt x="952" y="257"/>
                      </a:lnTo>
                      <a:lnTo>
                        <a:pt x="952" y="258"/>
                      </a:lnTo>
                      <a:lnTo>
                        <a:pt x="952" y="259"/>
                      </a:lnTo>
                      <a:lnTo>
                        <a:pt x="951" y="259"/>
                      </a:lnTo>
                      <a:lnTo>
                        <a:pt x="952" y="261"/>
                      </a:lnTo>
                      <a:lnTo>
                        <a:pt x="953" y="261"/>
                      </a:lnTo>
                      <a:lnTo>
                        <a:pt x="953" y="262"/>
                      </a:lnTo>
                      <a:lnTo>
                        <a:pt x="953" y="263"/>
                      </a:lnTo>
                      <a:lnTo>
                        <a:pt x="952" y="264"/>
                      </a:lnTo>
                      <a:lnTo>
                        <a:pt x="952" y="266"/>
                      </a:lnTo>
                      <a:lnTo>
                        <a:pt x="950" y="266"/>
                      </a:lnTo>
                      <a:lnTo>
                        <a:pt x="948" y="266"/>
                      </a:lnTo>
                      <a:lnTo>
                        <a:pt x="948" y="267"/>
                      </a:lnTo>
                      <a:lnTo>
                        <a:pt x="947" y="267"/>
                      </a:lnTo>
                      <a:lnTo>
                        <a:pt x="947" y="266"/>
                      </a:lnTo>
                      <a:lnTo>
                        <a:pt x="946" y="266"/>
                      </a:lnTo>
                      <a:lnTo>
                        <a:pt x="945" y="266"/>
                      </a:lnTo>
                      <a:lnTo>
                        <a:pt x="944" y="264"/>
                      </a:lnTo>
                      <a:lnTo>
                        <a:pt x="942" y="264"/>
                      </a:lnTo>
                      <a:lnTo>
                        <a:pt x="942" y="266"/>
                      </a:lnTo>
                      <a:lnTo>
                        <a:pt x="942" y="267"/>
                      </a:lnTo>
                      <a:lnTo>
                        <a:pt x="942" y="268"/>
                      </a:lnTo>
                      <a:lnTo>
                        <a:pt x="942" y="269"/>
                      </a:lnTo>
                      <a:lnTo>
                        <a:pt x="942" y="270"/>
                      </a:lnTo>
                      <a:lnTo>
                        <a:pt x="942" y="272"/>
                      </a:lnTo>
                      <a:lnTo>
                        <a:pt x="942" y="273"/>
                      </a:lnTo>
                      <a:lnTo>
                        <a:pt x="942" y="274"/>
                      </a:lnTo>
                      <a:lnTo>
                        <a:pt x="941" y="274"/>
                      </a:lnTo>
                      <a:lnTo>
                        <a:pt x="940" y="275"/>
                      </a:lnTo>
                      <a:lnTo>
                        <a:pt x="941" y="277"/>
                      </a:lnTo>
                      <a:lnTo>
                        <a:pt x="941" y="278"/>
                      </a:lnTo>
                      <a:lnTo>
                        <a:pt x="942" y="279"/>
                      </a:lnTo>
                      <a:lnTo>
                        <a:pt x="944" y="279"/>
                      </a:lnTo>
                      <a:lnTo>
                        <a:pt x="946" y="283"/>
                      </a:lnTo>
                      <a:lnTo>
                        <a:pt x="945" y="285"/>
                      </a:lnTo>
                      <a:lnTo>
                        <a:pt x="944" y="285"/>
                      </a:lnTo>
                      <a:lnTo>
                        <a:pt x="945" y="286"/>
                      </a:lnTo>
                      <a:lnTo>
                        <a:pt x="945" y="288"/>
                      </a:lnTo>
                      <a:lnTo>
                        <a:pt x="946" y="288"/>
                      </a:lnTo>
                      <a:lnTo>
                        <a:pt x="946" y="290"/>
                      </a:lnTo>
                      <a:lnTo>
                        <a:pt x="947" y="290"/>
                      </a:lnTo>
                      <a:lnTo>
                        <a:pt x="948" y="290"/>
                      </a:lnTo>
                      <a:lnTo>
                        <a:pt x="948" y="291"/>
                      </a:lnTo>
                      <a:lnTo>
                        <a:pt x="950" y="293"/>
                      </a:lnTo>
                      <a:lnTo>
                        <a:pt x="950" y="294"/>
                      </a:lnTo>
                      <a:lnTo>
                        <a:pt x="948" y="295"/>
                      </a:lnTo>
                      <a:lnTo>
                        <a:pt x="947" y="295"/>
                      </a:lnTo>
                      <a:lnTo>
                        <a:pt x="946" y="294"/>
                      </a:lnTo>
                      <a:lnTo>
                        <a:pt x="946" y="295"/>
                      </a:lnTo>
                      <a:lnTo>
                        <a:pt x="945" y="294"/>
                      </a:lnTo>
                      <a:lnTo>
                        <a:pt x="945" y="295"/>
                      </a:lnTo>
                      <a:lnTo>
                        <a:pt x="945" y="296"/>
                      </a:lnTo>
                      <a:lnTo>
                        <a:pt x="945" y="297"/>
                      </a:lnTo>
                      <a:lnTo>
                        <a:pt x="945" y="299"/>
                      </a:lnTo>
                      <a:lnTo>
                        <a:pt x="945" y="300"/>
                      </a:lnTo>
                      <a:lnTo>
                        <a:pt x="944" y="301"/>
                      </a:lnTo>
                      <a:lnTo>
                        <a:pt x="942" y="301"/>
                      </a:lnTo>
                      <a:lnTo>
                        <a:pt x="942" y="302"/>
                      </a:lnTo>
                      <a:lnTo>
                        <a:pt x="942" y="304"/>
                      </a:lnTo>
                      <a:lnTo>
                        <a:pt x="942" y="305"/>
                      </a:lnTo>
                      <a:lnTo>
                        <a:pt x="944" y="305"/>
                      </a:lnTo>
                      <a:lnTo>
                        <a:pt x="944" y="306"/>
                      </a:lnTo>
                      <a:lnTo>
                        <a:pt x="944" y="307"/>
                      </a:lnTo>
                      <a:lnTo>
                        <a:pt x="944" y="308"/>
                      </a:lnTo>
                      <a:lnTo>
                        <a:pt x="944" y="310"/>
                      </a:lnTo>
                      <a:lnTo>
                        <a:pt x="944" y="311"/>
                      </a:lnTo>
                      <a:lnTo>
                        <a:pt x="944" y="312"/>
                      </a:lnTo>
                      <a:lnTo>
                        <a:pt x="944" y="313"/>
                      </a:lnTo>
                      <a:lnTo>
                        <a:pt x="945" y="313"/>
                      </a:lnTo>
                      <a:lnTo>
                        <a:pt x="944" y="315"/>
                      </a:lnTo>
                      <a:lnTo>
                        <a:pt x="945" y="315"/>
                      </a:lnTo>
                      <a:lnTo>
                        <a:pt x="946" y="316"/>
                      </a:lnTo>
                      <a:lnTo>
                        <a:pt x="947" y="317"/>
                      </a:lnTo>
                      <a:lnTo>
                        <a:pt x="948" y="316"/>
                      </a:lnTo>
                      <a:lnTo>
                        <a:pt x="950" y="316"/>
                      </a:lnTo>
                      <a:lnTo>
                        <a:pt x="950" y="317"/>
                      </a:lnTo>
                      <a:lnTo>
                        <a:pt x="948" y="318"/>
                      </a:lnTo>
                      <a:lnTo>
                        <a:pt x="948" y="320"/>
                      </a:lnTo>
                      <a:lnTo>
                        <a:pt x="947" y="320"/>
                      </a:lnTo>
                      <a:lnTo>
                        <a:pt x="946" y="320"/>
                      </a:lnTo>
                      <a:lnTo>
                        <a:pt x="946" y="321"/>
                      </a:lnTo>
                      <a:lnTo>
                        <a:pt x="946" y="322"/>
                      </a:lnTo>
                      <a:lnTo>
                        <a:pt x="946" y="323"/>
                      </a:lnTo>
                      <a:lnTo>
                        <a:pt x="946" y="324"/>
                      </a:lnTo>
                      <a:lnTo>
                        <a:pt x="946" y="326"/>
                      </a:lnTo>
                      <a:lnTo>
                        <a:pt x="946" y="327"/>
                      </a:lnTo>
                      <a:lnTo>
                        <a:pt x="947" y="327"/>
                      </a:lnTo>
                      <a:lnTo>
                        <a:pt x="948" y="327"/>
                      </a:lnTo>
                      <a:lnTo>
                        <a:pt x="950" y="328"/>
                      </a:lnTo>
                      <a:lnTo>
                        <a:pt x="951" y="329"/>
                      </a:lnTo>
                      <a:lnTo>
                        <a:pt x="951" y="331"/>
                      </a:lnTo>
                      <a:lnTo>
                        <a:pt x="952" y="331"/>
                      </a:lnTo>
                      <a:lnTo>
                        <a:pt x="953" y="332"/>
                      </a:lnTo>
                      <a:lnTo>
                        <a:pt x="955" y="332"/>
                      </a:lnTo>
                      <a:lnTo>
                        <a:pt x="955" y="334"/>
                      </a:lnTo>
                      <a:lnTo>
                        <a:pt x="955" y="335"/>
                      </a:lnTo>
                      <a:lnTo>
                        <a:pt x="956" y="335"/>
                      </a:lnTo>
                      <a:lnTo>
                        <a:pt x="956" y="337"/>
                      </a:lnTo>
                      <a:lnTo>
                        <a:pt x="956" y="338"/>
                      </a:lnTo>
                      <a:lnTo>
                        <a:pt x="957" y="338"/>
                      </a:lnTo>
                      <a:lnTo>
                        <a:pt x="956" y="339"/>
                      </a:lnTo>
                      <a:lnTo>
                        <a:pt x="957" y="340"/>
                      </a:lnTo>
                      <a:lnTo>
                        <a:pt x="958" y="343"/>
                      </a:lnTo>
                      <a:lnTo>
                        <a:pt x="957" y="343"/>
                      </a:lnTo>
                      <a:lnTo>
                        <a:pt x="957" y="344"/>
                      </a:lnTo>
                      <a:lnTo>
                        <a:pt x="958" y="348"/>
                      </a:lnTo>
                      <a:lnTo>
                        <a:pt x="958" y="349"/>
                      </a:lnTo>
                      <a:lnTo>
                        <a:pt x="959" y="349"/>
                      </a:lnTo>
                      <a:lnTo>
                        <a:pt x="961" y="349"/>
                      </a:lnTo>
                      <a:lnTo>
                        <a:pt x="959" y="350"/>
                      </a:lnTo>
                      <a:lnTo>
                        <a:pt x="958" y="350"/>
                      </a:lnTo>
                      <a:lnTo>
                        <a:pt x="958" y="351"/>
                      </a:lnTo>
                      <a:lnTo>
                        <a:pt x="957" y="353"/>
                      </a:lnTo>
                      <a:lnTo>
                        <a:pt x="956" y="354"/>
                      </a:lnTo>
                      <a:lnTo>
                        <a:pt x="956" y="355"/>
                      </a:lnTo>
                      <a:lnTo>
                        <a:pt x="956" y="356"/>
                      </a:lnTo>
                      <a:lnTo>
                        <a:pt x="957" y="359"/>
                      </a:lnTo>
                      <a:lnTo>
                        <a:pt x="957" y="360"/>
                      </a:lnTo>
                      <a:lnTo>
                        <a:pt x="956" y="361"/>
                      </a:lnTo>
                      <a:lnTo>
                        <a:pt x="959" y="364"/>
                      </a:lnTo>
                      <a:lnTo>
                        <a:pt x="959" y="365"/>
                      </a:lnTo>
                      <a:lnTo>
                        <a:pt x="959" y="366"/>
                      </a:lnTo>
                      <a:lnTo>
                        <a:pt x="961" y="369"/>
                      </a:lnTo>
                      <a:lnTo>
                        <a:pt x="959" y="370"/>
                      </a:lnTo>
                      <a:lnTo>
                        <a:pt x="959" y="371"/>
                      </a:lnTo>
                      <a:lnTo>
                        <a:pt x="959" y="372"/>
                      </a:lnTo>
                      <a:lnTo>
                        <a:pt x="958" y="372"/>
                      </a:lnTo>
                      <a:lnTo>
                        <a:pt x="957" y="374"/>
                      </a:lnTo>
                      <a:lnTo>
                        <a:pt x="956" y="374"/>
                      </a:lnTo>
                      <a:lnTo>
                        <a:pt x="956" y="375"/>
                      </a:lnTo>
                      <a:lnTo>
                        <a:pt x="955" y="376"/>
                      </a:lnTo>
                      <a:lnTo>
                        <a:pt x="955" y="378"/>
                      </a:lnTo>
                      <a:lnTo>
                        <a:pt x="955" y="380"/>
                      </a:lnTo>
                      <a:lnTo>
                        <a:pt x="955" y="381"/>
                      </a:lnTo>
                      <a:lnTo>
                        <a:pt x="956" y="381"/>
                      </a:lnTo>
                      <a:lnTo>
                        <a:pt x="956" y="382"/>
                      </a:lnTo>
                      <a:lnTo>
                        <a:pt x="955" y="382"/>
                      </a:lnTo>
                      <a:lnTo>
                        <a:pt x="953" y="383"/>
                      </a:lnTo>
                      <a:lnTo>
                        <a:pt x="953" y="385"/>
                      </a:lnTo>
                      <a:lnTo>
                        <a:pt x="953" y="386"/>
                      </a:lnTo>
                      <a:lnTo>
                        <a:pt x="955" y="387"/>
                      </a:lnTo>
                      <a:lnTo>
                        <a:pt x="956" y="388"/>
                      </a:lnTo>
                      <a:lnTo>
                        <a:pt x="955" y="389"/>
                      </a:lnTo>
                      <a:lnTo>
                        <a:pt x="953" y="391"/>
                      </a:lnTo>
                      <a:lnTo>
                        <a:pt x="955" y="392"/>
                      </a:lnTo>
                      <a:lnTo>
                        <a:pt x="955" y="393"/>
                      </a:lnTo>
                      <a:lnTo>
                        <a:pt x="956" y="393"/>
                      </a:lnTo>
                      <a:lnTo>
                        <a:pt x="957" y="393"/>
                      </a:lnTo>
                      <a:lnTo>
                        <a:pt x="957" y="394"/>
                      </a:lnTo>
                      <a:lnTo>
                        <a:pt x="958" y="396"/>
                      </a:lnTo>
                      <a:lnTo>
                        <a:pt x="958" y="397"/>
                      </a:lnTo>
                      <a:lnTo>
                        <a:pt x="961" y="397"/>
                      </a:lnTo>
                      <a:lnTo>
                        <a:pt x="964" y="398"/>
                      </a:lnTo>
                      <a:lnTo>
                        <a:pt x="966" y="401"/>
                      </a:lnTo>
                      <a:lnTo>
                        <a:pt x="967" y="401"/>
                      </a:lnTo>
                      <a:lnTo>
                        <a:pt x="967" y="402"/>
                      </a:lnTo>
                      <a:lnTo>
                        <a:pt x="967" y="403"/>
                      </a:lnTo>
                      <a:lnTo>
                        <a:pt x="967" y="404"/>
                      </a:lnTo>
                      <a:lnTo>
                        <a:pt x="968" y="404"/>
                      </a:lnTo>
                      <a:lnTo>
                        <a:pt x="968" y="405"/>
                      </a:lnTo>
                      <a:lnTo>
                        <a:pt x="969" y="407"/>
                      </a:lnTo>
                      <a:lnTo>
                        <a:pt x="971" y="407"/>
                      </a:lnTo>
                      <a:lnTo>
                        <a:pt x="972" y="409"/>
                      </a:lnTo>
                      <a:lnTo>
                        <a:pt x="972" y="410"/>
                      </a:lnTo>
                      <a:lnTo>
                        <a:pt x="972" y="412"/>
                      </a:lnTo>
                      <a:lnTo>
                        <a:pt x="973" y="412"/>
                      </a:lnTo>
                      <a:lnTo>
                        <a:pt x="973" y="413"/>
                      </a:lnTo>
                      <a:lnTo>
                        <a:pt x="974" y="413"/>
                      </a:lnTo>
                      <a:lnTo>
                        <a:pt x="974" y="414"/>
                      </a:lnTo>
                      <a:lnTo>
                        <a:pt x="975" y="414"/>
                      </a:lnTo>
                      <a:lnTo>
                        <a:pt x="975" y="415"/>
                      </a:lnTo>
                      <a:lnTo>
                        <a:pt x="974" y="415"/>
                      </a:lnTo>
                      <a:lnTo>
                        <a:pt x="974" y="416"/>
                      </a:lnTo>
                      <a:lnTo>
                        <a:pt x="973" y="418"/>
                      </a:lnTo>
                      <a:lnTo>
                        <a:pt x="973" y="419"/>
                      </a:lnTo>
                      <a:lnTo>
                        <a:pt x="969" y="421"/>
                      </a:lnTo>
                      <a:lnTo>
                        <a:pt x="968" y="424"/>
                      </a:lnTo>
                      <a:lnTo>
                        <a:pt x="968" y="426"/>
                      </a:lnTo>
                      <a:lnTo>
                        <a:pt x="968" y="428"/>
                      </a:lnTo>
                      <a:lnTo>
                        <a:pt x="968" y="429"/>
                      </a:lnTo>
                      <a:lnTo>
                        <a:pt x="972" y="430"/>
                      </a:lnTo>
                      <a:lnTo>
                        <a:pt x="975" y="434"/>
                      </a:lnTo>
                      <a:lnTo>
                        <a:pt x="977" y="432"/>
                      </a:lnTo>
                      <a:lnTo>
                        <a:pt x="978" y="432"/>
                      </a:lnTo>
                      <a:lnTo>
                        <a:pt x="979" y="432"/>
                      </a:lnTo>
                      <a:lnTo>
                        <a:pt x="980" y="432"/>
                      </a:lnTo>
                      <a:lnTo>
                        <a:pt x="982" y="434"/>
                      </a:lnTo>
                      <a:lnTo>
                        <a:pt x="983" y="435"/>
                      </a:lnTo>
                      <a:lnTo>
                        <a:pt x="983" y="436"/>
                      </a:lnTo>
                      <a:lnTo>
                        <a:pt x="983" y="437"/>
                      </a:lnTo>
                      <a:lnTo>
                        <a:pt x="983" y="439"/>
                      </a:lnTo>
                      <a:lnTo>
                        <a:pt x="984" y="440"/>
                      </a:lnTo>
                      <a:lnTo>
                        <a:pt x="986" y="440"/>
                      </a:lnTo>
                      <a:lnTo>
                        <a:pt x="988" y="440"/>
                      </a:lnTo>
                      <a:lnTo>
                        <a:pt x="991" y="439"/>
                      </a:lnTo>
                      <a:lnTo>
                        <a:pt x="993" y="439"/>
                      </a:lnTo>
                      <a:lnTo>
                        <a:pt x="993" y="440"/>
                      </a:lnTo>
                      <a:lnTo>
                        <a:pt x="993" y="442"/>
                      </a:lnTo>
                      <a:lnTo>
                        <a:pt x="993" y="445"/>
                      </a:lnTo>
                      <a:lnTo>
                        <a:pt x="991" y="445"/>
                      </a:lnTo>
                      <a:lnTo>
                        <a:pt x="991" y="446"/>
                      </a:lnTo>
                      <a:lnTo>
                        <a:pt x="993" y="447"/>
                      </a:lnTo>
                      <a:lnTo>
                        <a:pt x="995" y="451"/>
                      </a:lnTo>
                      <a:lnTo>
                        <a:pt x="998" y="452"/>
                      </a:lnTo>
                      <a:lnTo>
                        <a:pt x="1000" y="452"/>
                      </a:lnTo>
                      <a:lnTo>
                        <a:pt x="1001" y="453"/>
                      </a:lnTo>
                      <a:lnTo>
                        <a:pt x="1002" y="452"/>
                      </a:lnTo>
                      <a:lnTo>
                        <a:pt x="1004" y="452"/>
                      </a:lnTo>
                      <a:lnTo>
                        <a:pt x="1005" y="453"/>
                      </a:lnTo>
                      <a:lnTo>
                        <a:pt x="1006" y="453"/>
                      </a:lnTo>
                      <a:lnTo>
                        <a:pt x="1007" y="455"/>
                      </a:lnTo>
                      <a:lnTo>
                        <a:pt x="1007" y="456"/>
                      </a:lnTo>
                      <a:lnTo>
                        <a:pt x="1009" y="461"/>
                      </a:lnTo>
                      <a:lnTo>
                        <a:pt x="1010" y="463"/>
                      </a:lnTo>
                      <a:lnTo>
                        <a:pt x="1010" y="466"/>
                      </a:lnTo>
                      <a:lnTo>
                        <a:pt x="1007" y="468"/>
                      </a:lnTo>
                      <a:lnTo>
                        <a:pt x="1007" y="469"/>
                      </a:lnTo>
                      <a:lnTo>
                        <a:pt x="1007" y="470"/>
                      </a:lnTo>
                      <a:lnTo>
                        <a:pt x="1009" y="472"/>
                      </a:lnTo>
                      <a:lnTo>
                        <a:pt x="1011" y="472"/>
                      </a:lnTo>
                      <a:lnTo>
                        <a:pt x="1012" y="472"/>
                      </a:lnTo>
                      <a:lnTo>
                        <a:pt x="1012" y="473"/>
                      </a:lnTo>
                      <a:lnTo>
                        <a:pt x="1012" y="474"/>
                      </a:lnTo>
                      <a:lnTo>
                        <a:pt x="1013" y="473"/>
                      </a:lnTo>
                      <a:lnTo>
                        <a:pt x="1015" y="473"/>
                      </a:lnTo>
                      <a:lnTo>
                        <a:pt x="1016" y="474"/>
                      </a:lnTo>
                      <a:lnTo>
                        <a:pt x="1016" y="475"/>
                      </a:lnTo>
                      <a:lnTo>
                        <a:pt x="1018" y="477"/>
                      </a:lnTo>
                      <a:lnTo>
                        <a:pt x="1018" y="478"/>
                      </a:lnTo>
                      <a:lnTo>
                        <a:pt x="1018" y="479"/>
                      </a:lnTo>
                      <a:lnTo>
                        <a:pt x="1018" y="480"/>
                      </a:lnTo>
                      <a:lnTo>
                        <a:pt x="1020" y="482"/>
                      </a:lnTo>
                      <a:lnTo>
                        <a:pt x="1020" y="483"/>
                      </a:lnTo>
                      <a:lnTo>
                        <a:pt x="1020" y="484"/>
                      </a:lnTo>
                      <a:lnTo>
                        <a:pt x="1020" y="486"/>
                      </a:lnTo>
                      <a:lnTo>
                        <a:pt x="1020" y="488"/>
                      </a:lnTo>
                      <a:lnTo>
                        <a:pt x="1020" y="489"/>
                      </a:lnTo>
                      <a:lnTo>
                        <a:pt x="1020" y="490"/>
                      </a:lnTo>
                      <a:lnTo>
                        <a:pt x="1020" y="491"/>
                      </a:lnTo>
                      <a:lnTo>
                        <a:pt x="1020" y="493"/>
                      </a:lnTo>
                      <a:lnTo>
                        <a:pt x="1021" y="495"/>
                      </a:lnTo>
                      <a:lnTo>
                        <a:pt x="1021" y="496"/>
                      </a:lnTo>
                      <a:lnTo>
                        <a:pt x="1005" y="509"/>
                      </a:lnTo>
                      <a:lnTo>
                        <a:pt x="995" y="517"/>
                      </a:lnTo>
                      <a:lnTo>
                        <a:pt x="986" y="523"/>
                      </a:lnTo>
                      <a:lnTo>
                        <a:pt x="980" y="529"/>
                      </a:lnTo>
                      <a:lnTo>
                        <a:pt x="974" y="534"/>
                      </a:lnTo>
                      <a:lnTo>
                        <a:pt x="973" y="553"/>
                      </a:lnTo>
                      <a:lnTo>
                        <a:pt x="969" y="558"/>
                      </a:lnTo>
                      <a:lnTo>
                        <a:pt x="947" y="571"/>
                      </a:lnTo>
                      <a:lnTo>
                        <a:pt x="939" y="587"/>
                      </a:lnTo>
                      <a:lnTo>
                        <a:pt x="932" y="596"/>
                      </a:lnTo>
                      <a:lnTo>
                        <a:pt x="928" y="604"/>
                      </a:lnTo>
                      <a:lnTo>
                        <a:pt x="920" y="610"/>
                      </a:lnTo>
                      <a:lnTo>
                        <a:pt x="915" y="624"/>
                      </a:lnTo>
                      <a:lnTo>
                        <a:pt x="925" y="630"/>
                      </a:lnTo>
                      <a:lnTo>
                        <a:pt x="971" y="653"/>
                      </a:lnTo>
                      <a:lnTo>
                        <a:pt x="994" y="660"/>
                      </a:lnTo>
                      <a:lnTo>
                        <a:pt x="1000" y="666"/>
                      </a:lnTo>
                      <a:lnTo>
                        <a:pt x="1012" y="673"/>
                      </a:lnTo>
                      <a:lnTo>
                        <a:pt x="1028" y="675"/>
                      </a:lnTo>
                      <a:lnTo>
                        <a:pt x="1029" y="675"/>
                      </a:lnTo>
                      <a:lnTo>
                        <a:pt x="1029" y="677"/>
                      </a:lnTo>
                      <a:lnTo>
                        <a:pt x="1029" y="678"/>
                      </a:lnTo>
                      <a:lnTo>
                        <a:pt x="1029" y="679"/>
                      </a:lnTo>
                      <a:lnTo>
                        <a:pt x="1031" y="679"/>
                      </a:lnTo>
                      <a:lnTo>
                        <a:pt x="1031" y="680"/>
                      </a:lnTo>
                      <a:lnTo>
                        <a:pt x="1032" y="680"/>
                      </a:lnTo>
                      <a:lnTo>
                        <a:pt x="1032" y="682"/>
                      </a:lnTo>
                      <a:lnTo>
                        <a:pt x="1033" y="682"/>
                      </a:lnTo>
                      <a:lnTo>
                        <a:pt x="1033" y="683"/>
                      </a:lnTo>
                      <a:lnTo>
                        <a:pt x="1034" y="683"/>
                      </a:lnTo>
                      <a:lnTo>
                        <a:pt x="1036" y="683"/>
                      </a:lnTo>
                      <a:lnTo>
                        <a:pt x="1037" y="683"/>
                      </a:lnTo>
                      <a:lnTo>
                        <a:pt x="1037" y="684"/>
                      </a:lnTo>
                      <a:lnTo>
                        <a:pt x="1036" y="685"/>
                      </a:lnTo>
                      <a:lnTo>
                        <a:pt x="1036" y="687"/>
                      </a:lnTo>
                      <a:lnTo>
                        <a:pt x="1034" y="687"/>
                      </a:lnTo>
                      <a:lnTo>
                        <a:pt x="1034" y="688"/>
                      </a:lnTo>
                      <a:lnTo>
                        <a:pt x="1033" y="688"/>
                      </a:lnTo>
                      <a:lnTo>
                        <a:pt x="1033" y="689"/>
                      </a:lnTo>
                      <a:lnTo>
                        <a:pt x="1032" y="689"/>
                      </a:lnTo>
                      <a:lnTo>
                        <a:pt x="1032" y="690"/>
                      </a:lnTo>
                      <a:lnTo>
                        <a:pt x="1031" y="690"/>
                      </a:lnTo>
                      <a:lnTo>
                        <a:pt x="1029" y="690"/>
                      </a:lnTo>
                      <a:lnTo>
                        <a:pt x="1029" y="691"/>
                      </a:lnTo>
                      <a:lnTo>
                        <a:pt x="1029" y="693"/>
                      </a:lnTo>
                      <a:lnTo>
                        <a:pt x="1028" y="694"/>
                      </a:lnTo>
                      <a:lnTo>
                        <a:pt x="1028" y="695"/>
                      </a:lnTo>
                      <a:lnTo>
                        <a:pt x="1028" y="696"/>
                      </a:lnTo>
                      <a:lnTo>
                        <a:pt x="1028" y="698"/>
                      </a:lnTo>
                      <a:lnTo>
                        <a:pt x="1028" y="699"/>
                      </a:lnTo>
                      <a:lnTo>
                        <a:pt x="1027" y="699"/>
                      </a:lnTo>
                      <a:lnTo>
                        <a:pt x="1027" y="700"/>
                      </a:lnTo>
                      <a:lnTo>
                        <a:pt x="1027" y="701"/>
                      </a:lnTo>
                      <a:lnTo>
                        <a:pt x="1027" y="702"/>
                      </a:lnTo>
                      <a:lnTo>
                        <a:pt x="1026" y="702"/>
                      </a:lnTo>
                      <a:lnTo>
                        <a:pt x="1026" y="704"/>
                      </a:lnTo>
                      <a:lnTo>
                        <a:pt x="1026" y="705"/>
                      </a:lnTo>
                      <a:lnTo>
                        <a:pt x="1022" y="712"/>
                      </a:lnTo>
                      <a:lnTo>
                        <a:pt x="1022" y="714"/>
                      </a:lnTo>
                      <a:lnTo>
                        <a:pt x="1021" y="714"/>
                      </a:lnTo>
                      <a:lnTo>
                        <a:pt x="1021" y="715"/>
                      </a:lnTo>
                      <a:lnTo>
                        <a:pt x="1021" y="716"/>
                      </a:lnTo>
                      <a:lnTo>
                        <a:pt x="1022" y="716"/>
                      </a:lnTo>
                      <a:lnTo>
                        <a:pt x="1022" y="715"/>
                      </a:lnTo>
                      <a:lnTo>
                        <a:pt x="1022" y="716"/>
                      </a:lnTo>
                      <a:lnTo>
                        <a:pt x="1021" y="716"/>
                      </a:lnTo>
                      <a:lnTo>
                        <a:pt x="1021" y="717"/>
                      </a:lnTo>
                      <a:lnTo>
                        <a:pt x="1020" y="716"/>
                      </a:lnTo>
                      <a:lnTo>
                        <a:pt x="1020" y="715"/>
                      </a:lnTo>
                      <a:lnTo>
                        <a:pt x="1020" y="714"/>
                      </a:lnTo>
                      <a:lnTo>
                        <a:pt x="1018" y="714"/>
                      </a:lnTo>
                      <a:lnTo>
                        <a:pt x="1020" y="714"/>
                      </a:lnTo>
                      <a:lnTo>
                        <a:pt x="1018" y="714"/>
                      </a:lnTo>
                      <a:lnTo>
                        <a:pt x="1018" y="712"/>
                      </a:lnTo>
                      <a:lnTo>
                        <a:pt x="1006" y="704"/>
                      </a:lnTo>
                      <a:lnTo>
                        <a:pt x="989" y="691"/>
                      </a:lnTo>
                      <a:lnTo>
                        <a:pt x="989" y="716"/>
                      </a:lnTo>
                      <a:lnTo>
                        <a:pt x="982" y="725"/>
                      </a:lnTo>
                      <a:lnTo>
                        <a:pt x="980" y="734"/>
                      </a:lnTo>
                      <a:lnTo>
                        <a:pt x="969" y="754"/>
                      </a:lnTo>
                      <a:lnTo>
                        <a:pt x="950" y="759"/>
                      </a:lnTo>
                      <a:lnTo>
                        <a:pt x="940" y="760"/>
                      </a:lnTo>
                      <a:lnTo>
                        <a:pt x="923" y="768"/>
                      </a:lnTo>
                      <a:lnTo>
                        <a:pt x="909" y="770"/>
                      </a:lnTo>
                      <a:lnTo>
                        <a:pt x="896" y="790"/>
                      </a:lnTo>
                      <a:lnTo>
                        <a:pt x="887" y="791"/>
                      </a:lnTo>
                      <a:lnTo>
                        <a:pt x="882" y="794"/>
                      </a:lnTo>
                      <a:lnTo>
                        <a:pt x="876" y="794"/>
                      </a:lnTo>
                      <a:lnTo>
                        <a:pt x="875" y="800"/>
                      </a:lnTo>
                      <a:lnTo>
                        <a:pt x="872" y="807"/>
                      </a:lnTo>
                      <a:lnTo>
                        <a:pt x="861" y="811"/>
                      </a:lnTo>
                      <a:lnTo>
                        <a:pt x="843" y="819"/>
                      </a:lnTo>
                      <a:lnTo>
                        <a:pt x="838" y="828"/>
                      </a:lnTo>
                      <a:lnTo>
                        <a:pt x="838" y="832"/>
                      </a:lnTo>
                      <a:lnTo>
                        <a:pt x="836" y="839"/>
                      </a:lnTo>
                      <a:lnTo>
                        <a:pt x="832" y="846"/>
                      </a:lnTo>
                      <a:lnTo>
                        <a:pt x="831" y="851"/>
                      </a:lnTo>
                      <a:lnTo>
                        <a:pt x="831" y="861"/>
                      </a:lnTo>
                      <a:lnTo>
                        <a:pt x="833" y="866"/>
                      </a:lnTo>
                      <a:lnTo>
                        <a:pt x="833" y="868"/>
                      </a:lnTo>
                      <a:lnTo>
                        <a:pt x="834" y="873"/>
                      </a:lnTo>
                      <a:lnTo>
                        <a:pt x="822" y="881"/>
                      </a:lnTo>
                      <a:lnTo>
                        <a:pt x="816" y="883"/>
                      </a:lnTo>
                      <a:lnTo>
                        <a:pt x="810" y="886"/>
                      </a:lnTo>
                      <a:lnTo>
                        <a:pt x="806" y="887"/>
                      </a:lnTo>
                      <a:lnTo>
                        <a:pt x="795" y="884"/>
                      </a:lnTo>
                      <a:lnTo>
                        <a:pt x="794" y="883"/>
                      </a:lnTo>
                      <a:lnTo>
                        <a:pt x="793" y="883"/>
                      </a:lnTo>
                      <a:lnTo>
                        <a:pt x="790" y="883"/>
                      </a:lnTo>
                      <a:lnTo>
                        <a:pt x="789" y="883"/>
                      </a:lnTo>
                      <a:lnTo>
                        <a:pt x="788" y="882"/>
                      </a:lnTo>
                      <a:lnTo>
                        <a:pt x="785" y="881"/>
                      </a:lnTo>
                      <a:lnTo>
                        <a:pt x="784" y="880"/>
                      </a:lnTo>
                      <a:lnTo>
                        <a:pt x="783" y="880"/>
                      </a:lnTo>
                      <a:lnTo>
                        <a:pt x="782" y="878"/>
                      </a:lnTo>
                      <a:lnTo>
                        <a:pt x="782" y="877"/>
                      </a:lnTo>
                      <a:lnTo>
                        <a:pt x="780" y="876"/>
                      </a:lnTo>
                      <a:lnTo>
                        <a:pt x="779" y="875"/>
                      </a:lnTo>
                      <a:lnTo>
                        <a:pt x="778" y="875"/>
                      </a:lnTo>
                      <a:lnTo>
                        <a:pt x="778" y="873"/>
                      </a:lnTo>
                      <a:lnTo>
                        <a:pt x="777" y="872"/>
                      </a:lnTo>
                      <a:lnTo>
                        <a:pt x="775" y="872"/>
                      </a:lnTo>
                      <a:lnTo>
                        <a:pt x="774" y="871"/>
                      </a:lnTo>
                      <a:lnTo>
                        <a:pt x="772" y="870"/>
                      </a:lnTo>
                      <a:lnTo>
                        <a:pt x="769" y="868"/>
                      </a:lnTo>
                      <a:lnTo>
                        <a:pt x="759" y="865"/>
                      </a:lnTo>
                      <a:lnTo>
                        <a:pt x="758" y="865"/>
                      </a:lnTo>
                      <a:lnTo>
                        <a:pt x="758" y="864"/>
                      </a:lnTo>
                      <a:lnTo>
                        <a:pt x="758" y="862"/>
                      </a:lnTo>
                      <a:lnTo>
                        <a:pt x="757" y="861"/>
                      </a:lnTo>
                      <a:lnTo>
                        <a:pt x="756" y="860"/>
                      </a:lnTo>
                      <a:lnTo>
                        <a:pt x="753" y="857"/>
                      </a:lnTo>
                      <a:lnTo>
                        <a:pt x="751" y="857"/>
                      </a:lnTo>
                      <a:lnTo>
                        <a:pt x="750" y="856"/>
                      </a:lnTo>
                      <a:lnTo>
                        <a:pt x="748" y="856"/>
                      </a:lnTo>
                      <a:lnTo>
                        <a:pt x="748" y="855"/>
                      </a:lnTo>
                      <a:lnTo>
                        <a:pt x="747" y="855"/>
                      </a:lnTo>
                      <a:lnTo>
                        <a:pt x="747" y="854"/>
                      </a:lnTo>
                      <a:lnTo>
                        <a:pt x="746" y="854"/>
                      </a:lnTo>
                      <a:lnTo>
                        <a:pt x="746" y="853"/>
                      </a:lnTo>
                      <a:lnTo>
                        <a:pt x="745" y="853"/>
                      </a:lnTo>
                      <a:lnTo>
                        <a:pt x="743" y="853"/>
                      </a:lnTo>
                      <a:lnTo>
                        <a:pt x="739" y="846"/>
                      </a:lnTo>
                      <a:lnTo>
                        <a:pt x="724" y="840"/>
                      </a:lnTo>
                      <a:lnTo>
                        <a:pt x="697" y="828"/>
                      </a:lnTo>
                      <a:lnTo>
                        <a:pt x="694" y="826"/>
                      </a:lnTo>
                      <a:lnTo>
                        <a:pt x="687" y="817"/>
                      </a:lnTo>
                      <a:lnTo>
                        <a:pt x="676" y="811"/>
                      </a:lnTo>
                      <a:lnTo>
                        <a:pt x="676" y="810"/>
                      </a:lnTo>
                      <a:lnTo>
                        <a:pt x="674" y="808"/>
                      </a:lnTo>
                      <a:lnTo>
                        <a:pt x="674" y="810"/>
                      </a:lnTo>
                      <a:lnTo>
                        <a:pt x="672" y="810"/>
                      </a:lnTo>
                      <a:lnTo>
                        <a:pt x="672" y="808"/>
                      </a:lnTo>
                      <a:lnTo>
                        <a:pt x="671" y="808"/>
                      </a:lnTo>
                      <a:lnTo>
                        <a:pt x="670" y="808"/>
                      </a:lnTo>
                      <a:lnTo>
                        <a:pt x="669" y="808"/>
                      </a:lnTo>
                      <a:lnTo>
                        <a:pt x="667" y="808"/>
                      </a:lnTo>
                      <a:lnTo>
                        <a:pt x="665" y="807"/>
                      </a:lnTo>
                      <a:lnTo>
                        <a:pt x="666" y="810"/>
                      </a:lnTo>
                      <a:lnTo>
                        <a:pt x="666" y="811"/>
                      </a:lnTo>
                      <a:lnTo>
                        <a:pt x="667" y="811"/>
                      </a:lnTo>
                      <a:lnTo>
                        <a:pt x="667" y="812"/>
                      </a:lnTo>
                      <a:lnTo>
                        <a:pt x="669" y="812"/>
                      </a:lnTo>
                      <a:lnTo>
                        <a:pt x="669" y="813"/>
                      </a:lnTo>
                      <a:lnTo>
                        <a:pt x="669" y="814"/>
                      </a:lnTo>
                      <a:lnTo>
                        <a:pt x="670" y="814"/>
                      </a:lnTo>
                      <a:lnTo>
                        <a:pt x="670" y="816"/>
                      </a:lnTo>
                      <a:lnTo>
                        <a:pt x="670" y="817"/>
                      </a:lnTo>
                      <a:lnTo>
                        <a:pt x="669" y="817"/>
                      </a:lnTo>
                      <a:lnTo>
                        <a:pt x="667" y="817"/>
                      </a:lnTo>
                      <a:lnTo>
                        <a:pt x="667" y="818"/>
                      </a:lnTo>
                      <a:lnTo>
                        <a:pt x="666" y="819"/>
                      </a:lnTo>
                      <a:lnTo>
                        <a:pt x="666" y="821"/>
                      </a:lnTo>
                      <a:lnTo>
                        <a:pt x="666" y="822"/>
                      </a:lnTo>
                      <a:lnTo>
                        <a:pt x="665" y="822"/>
                      </a:lnTo>
                      <a:lnTo>
                        <a:pt x="665" y="823"/>
                      </a:lnTo>
                      <a:lnTo>
                        <a:pt x="666" y="823"/>
                      </a:lnTo>
                      <a:lnTo>
                        <a:pt x="666" y="824"/>
                      </a:lnTo>
                      <a:lnTo>
                        <a:pt x="665" y="824"/>
                      </a:lnTo>
                      <a:lnTo>
                        <a:pt x="665" y="826"/>
                      </a:lnTo>
                      <a:lnTo>
                        <a:pt x="664" y="826"/>
                      </a:lnTo>
                      <a:lnTo>
                        <a:pt x="662" y="826"/>
                      </a:lnTo>
                      <a:lnTo>
                        <a:pt x="661" y="826"/>
                      </a:lnTo>
                      <a:lnTo>
                        <a:pt x="661" y="827"/>
                      </a:lnTo>
                      <a:lnTo>
                        <a:pt x="660" y="827"/>
                      </a:lnTo>
                      <a:lnTo>
                        <a:pt x="660" y="828"/>
                      </a:lnTo>
                      <a:lnTo>
                        <a:pt x="659" y="828"/>
                      </a:lnTo>
                      <a:lnTo>
                        <a:pt x="659" y="829"/>
                      </a:lnTo>
                      <a:lnTo>
                        <a:pt x="658" y="830"/>
                      </a:lnTo>
                      <a:lnTo>
                        <a:pt x="658" y="832"/>
                      </a:lnTo>
                      <a:lnTo>
                        <a:pt x="656" y="832"/>
                      </a:lnTo>
                      <a:lnTo>
                        <a:pt x="656" y="833"/>
                      </a:lnTo>
                      <a:lnTo>
                        <a:pt x="656" y="834"/>
                      </a:lnTo>
                      <a:lnTo>
                        <a:pt x="655" y="834"/>
                      </a:lnTo>
                      <a:lnTo>
                        <a:pt x="655" y="835"/>
                      </a:lnTo>
                      <a:lnTo>
                        <a:pt x="654" y="835"/>
                      </a:lnTo>
                      <a:lnTo>
                        <a:pt x="653" y="835"/>
                      </a:lnTo>
                      <a:lnTo>
                        <a:pt x="651" y="837"/>
                      </a:lnTo>
                      <a:lnTo>
                        <a:pt x="650" y="837"/>
                      </a:lnTo>
                      <a:lnTo>
                        <a:pt x="649" y="837"/>
                      </a:lnTo>
                      <a:lnTo>
                        <a:pt x="648" y="838"/>
                      </a:lnTo>
                      <a:lnTo>
                        <a:pt x="648" y="839"/>
                      </a:lnTo>
                      <a:lnTo>
                        <a:pt x="648" y="840"/>
                      </a:lnTo>
                      <a:lnTo>
                        <a:pt x="647" y="840"/>
                      </a:lnTo>
                      <a:lnTo>
                        <a:pt x="647" y="841"/>
                      </a:lnTo>
                      <a:lnTo>
                        <a:pt x="648" y="841"/>
                      </a:lnTo>
                      <a:lnTo>
                        <a:pt x="649" y="843"/>
                      </a:lnTo>
                      <a:lnTo>
                        <a:pt x="650" y="843"/>
                      </a:lnTo>
                      <a:lnTo>
                        <a:pt x="651" y="843"/>
                      </a:lnTo>
                      <a:lnTo>
                        <a:pt x="651" y="844"/>
                      </a:lnTo>
                      <a:lnTo>
                        <a:pt x="651" y="845"/>
                      </a:lnTo>
                      <a:lnTo>
                        <a:pt x="651" y="846"/>
                      </a:lnTo>
                      <a:lnTo>
                        <a:pt x="650" y="846"/>
                      </a:lnTo>
                      <a:lnTo>
                        <a:pt x="650" y="848"/>
                      </a:lnTo>
                      <a:lnTo>
                        <a:pt x="649" y="848"/>
                      </a:lnTo>
                      <a:lnTo>
                        <a:pt x="648" y="848"/>
                      </a:lnTo>
                      <a:lnTo>
                        <a:pt x="647" y="848"/>
                      </a:lnTo>
                      <a:lnTo>
                        <a:pt x="645" y="848"/>
                      </a:lnTo>
                      <a:lnTo>
                        <a:pt x="644" y="848"/>
                      </a:lnTo>
                      <a:lnTo>
                        <a:pt x="643" y="848"/>
                      </a:lnTo>
                      <a:lnTo>
                        <a:pt x="643" y="849"/>
                      </a:lnTo>
                      <a:lnTo>
                        <a:pt x="642" y="849"/>
                      </a:lnTo>
                      <a:lnTo>
                        <a:pt x="640" y="850"/>
                      </a:lnTo>
                      <a:lnTo>
                        <a:pt x="639" y="849"/>
                      </a:lnTo>
                      <a:lnTo>
                        <a:pt x="638" y="850"/>
                      </a:lnTo>
                      <a:lnTo>
                        <a:pt x="637" y="850"/>
                      </a:lnTo>
                      <a:lnTo>
                        <a:pt x="635" y="850"/>
                      </a:lnTo>
                      <a:lnTo>
                        <a:pt x="634" y="850"/>
                      </a:lnTo>
                      <a:lnTo>
                        <a:pt x="633" y="850"/>
                      </a:lnTo>
                      <a:lnTo>
                        <a:pt x="633" y="851"/>
                      </a:lnTo>
                      <a:lnTo>
                        <a:pt x="632" y="851"/>
                      </a:lnTo>
                      <a:lnTo>
                        <a:pt x="632" y="853"/>
                      </a:lnTo>
                      <a:lnTo>
                        <a:pt x="632" y="854"/>
                      </a:lnTo>
                      <a:lnTo>
                        <a:pt x="631" y="854"/>
                      </a:lnTo>
                      <a:lnTo>
                        <a:pt x="629" y="854"/>
                      </a:lnTo>
                      <a:lnTo>
                        <a:pt x="629" y="853"/>
                      </a:lnTo>
                      <a:lnTo>
                        <a:pt x="628" y="853"/>
                      </a:lnTo>
                      <a:lnTo>
                        <a:pt x="627" y="853"/>
                      </a:lnTo>
                      <a:lnTo>
                        <a:pt x="627" y="854"/>
                      </a:lnTo>
                      <a:lnTo>
                        <a:pt x="626" y="854"/>
                      </a:lnTo>
                      <a:lnTo>
                        <a:pt x="624" y="854"/>
                      </a:lnTo>
                      <a:lnTo>
                        <a:pt x="623" y="853"/>
                      </a:lnTo>
                      <a:lnTo>
                        <a:pt x="622" y="853"/>
                      </a:lnTo>
                      <a:lnTo>
                        <a:pt x="622" y="851"/>
                      </a:lnTo>
                      <a:lnTo>
                        <a:pt x="621" y="851"/>
                      </a:lnTo>
                      <a:lnTo>
                        <a:pt x="621" y="850"/>
                      </a:lnTo>
                      <a:lnTo>
                        <a:pt x="622" y="849"/>
                      </a:lnTo>
                      <a:lnTo>
                        <a:pt x="622" y="848"/>
                      </a:lnTo>
                      <a:lnTo>
                        <a:pt x="621" y="848"/>
                      </a:lnTo>
                      <a:lnTo>
                        <a:pt x="621" y="849"/>
                      </a:lnTo>
                      <a:lnTo>
                        <a:pt x="620" y="849"/>
                      </a:lnTo>
                      <a:lnTo>
                        <a:pt x="620" y="848"/>
                      </a:lnTo>
                      <a:lnTo>
                        <a:pt x="620" y="846"/>
                      </a:lnTo>
                      <a:lnTo>
                        <a:pt x="618" y="846"/>
                      </a:lnTo>
                      <a:lnTo>
                        <a:pt x="618" y="848"/>
                      </a:lnTo>
                      <a:lnTo>
                        <a:pt x="617" y="848"/>
                      </a:lnTo>
                      <a:lnTo>
                        <a:pt x="617" y="849"/>
                      </a:lnTo>
                      <a:lnTo>
                        <a:pt x="617" y="850"/>
                      </a:lnTo>
                      <a:lnTo>
                        <a:pt x="618" y="851"/>
                      </a:lnTo>
                      <a:lnTo>
                        <a:pt x="620" y="851"/>
                      </a:lnTo>
                      <a:lnTo>
                        <a:pt x="620" y="853"/>
                      </a:lnTo>
                      <a:lnTo>
                        <a:pt x="621" y="853"/>
                      </a:lnTo>
                      <a:lnTo>
                        <a:pt x="621" y="854"/>
                      </a:lnTo>
                      <a:lnTo>
                        <a:pt x="620" y="855"/>
                      </a:lnTo>
                      <a:lnTo>
                        <a:pt x="620" y="856"/>
                      </a:lnTo>
                      <a:lnTo>
                        <a:pt x="626" y="859"/>
                      </a:lnTo>
                      <a:lnTo>
                        <a:pt x="629" y="861"/>
                      </a:lnTo>
                      <a:lnTo>
                        <a:pt x="632" y="865"/>
                      </a:lnTo>
                      <a:lnTo>
                        <a:pt x="639" y="866"/>
                      </a:lnTo>
                      <a:lnTo>
                        <a:pt x="640" y="866"/>
                      </a:lnTo>
                      <a:lnTo>
                        <a:pt x="642" y="867"/>
                      </a:lnTo>
                      <a:lnTo>
                        <a:pt x="643" y="868"/>
                      </a:lnTo>
                      <a:lnTo>
                        <a:pt x="647" y="871"/>
                      </a:lnTo>
                      <a:lnTo>
                        <a:pt x="647" y="872"/>
                      </a:lnTo>
                      <a:lnTo>
                        <a:pt x="648" y="872"/>
                      </a:lnTo>
                      <a:lnTo>
                        <a:pt x="649" y="872"/>
                      </a:lnTo>
                      <a:lnTo>
                        <a:pt x="650" y="871"/>
                      </a:lnTo>
                      <a:lnTo>
                        <a:pt x="651" y="872"/>
                      </a:lnTo>
                      <a:lnTo>
                        <a:pt x="648" y="876"/>
                      </a:lnTo>
                      <a:lnTo>
                        <a:pt x="647" y="880"/>
                      </a:lnTo>
                      <a:lnTo>
                        <a:pt x="645" y="880"/>
                      </a:lnTo>
                      <a:lnTo>
                        <a:pt x="645" y="881"/>
                      </a:lnTo>
                      <a:lnTo>
                        <a:pt x="644" y="881"/>
                      </a:lnTo>
                      <a:lnTo>
                        <a:pt x="644" y="882"/>
                      </a:lnTo>
                      <a:lnTo>
                        <a:pt x="643" y="882"/>
                      </a:lnTo>
                      <a:lnTo>
                        <a:pt x="643" y="883"/>
                      </a:lnTo>
                      <a:lnTo>
                        <a:pt x="642" y="884"/>
                      </a:lnTo>
                      <a:lnTo>
                        <a:pt x="642" y="886"/>
                      </a:lnTo>
                      <a:lnTo>
                        <a:pt x="640" y="887"/>
                      </a:lnTo>
                      <a:lnTo>
                        <a:pt x="640" y="888"/>
                      </a:lnTo>
                      <a:lnTo>
                        <a:pt x="639" y="888"/>
                      </a:lnTo>
                      <a:lnTo>
                        <a:pt x="638" y="888"/>
                      </a:lnTo>
                      <a:lnTo>
                        <a:pt x="637" y="888"/>
                      </a:lnTo>
                      <a:lnTo>
                        <a:pt x="635" y="888"/>
                      </a:lnTo>
                      <a:lnTo>
                        <a:pt x="635" y="889"/>
                      </a:lnTo>
                      <a:lnTo>
                        <a:pt x="635" y="891"/>
                      </a:lnTo>
                      <a:lnTo>
                        <a:pt x="635" y="892"/>
                      </a:lnTo>
                      <a:lnTo>
                        <a:pt x="635" y="893"/>
                      </a:lnTo>
                      <a:lnTo>
                        <a:pt x="634" y="893"/>
                      </a:lnTo>
                      <a:lnTo>
                        <a:pt x="634" y="892"/>
                      </a:lnTo>
                      <a:lnTo>
                        <a:pt x="634" y="891"/>
                      </a:lnTo>
                      <a:lnTo>
                        <a:pt x="633" y="891"/>
                      </a:lnTo>
                      <a:lnTo>
                        <a:pt x="633" y="889"/>
                      </a:lnTo>
                      <a:lnTo>
                        <a:pt x="632" y="889"/>
                      </a:lnTo>
                      <a:lnTo>
                        <a:pt x="632" y="891"/>
                      </a:lnTo>
                      <a:lnTo>
                        <a:pt x="631" y="891"/>
                      </a:lnTo>
                      <a:lnTo>
                        <a:pt x="631" y="892"/>
                      </a:lnTo>
                      <a:lnTo>
                        <a:pt x="631" y="893"/>
                      </a:lnTo>
                      <a:lnTo>
                        <a:pt x="629" y="893"/>
                      </a:lnTo>
                      <a:lnTo>
                        <a:pt x="628" y="893"/>
                      </a:lnTo>
                      <a:lnTo>
                        <a:pt x="628" y="892"/>
                      </a:lnTo>
                      <a:lnTo>
                        <a:pt x="628" y="891"/>
                      </a:lnTo>
                      <a:lnTo>
                        <a:pt x="627" y="891"/>
                      </a:lnTo>
                      <a:lnTo>
                        <a:pt x="626" y="891"/>
                      </a:lnTo>
                      <a:lnTo>
                        <a:pt x="626" y="892"/>
                      </a:lnTo>
                      <a:lnTo>
                        <a:pt x="626" y="893"/>
                      </a:lnTo>
                      <a:lnTo>
                        <a:pt x="626" y="894"/>
                      </a:lnTo>
                      <a:lnTo>
                        <a:pt x="626" y="895"/>
                      </a:lnTo>
                      <a:lnTo>
                        <a:pt x="624" y="895"/>
                      </a:lnTo>
                      <a:lnTo>
                        <a:pt x="622" y="895"/>
                      </a:lnTo>
                      <a:lnTo>
                        <a:pt x="622" y="894"/>
                      </a:lnTo>
                      <a:lnTo>
                        <a:pt x="620" y="894"/>
                      </a:lnTo>
                      <a:lnTo>
                        <a:pt x="618" y="894"/>
                      </a:lnTo>
                      <a:lnTo>
                        <a:pt x="618" y="893"/>
                      </a:lnTo>
                      <a:lnTo>
                        <a:pt x="617" y="894"/>
                      </a:lnTo>
                      <a:lnTo>
                        <a:pt x="617" y="895"/>
                      </a:lnTo>
                      <a:lnTo>
                        <a:pt x="617" y="897"/>
                      </a:lnTo>
                      <a:lnTo>
                        <a:pt x="617" y="898"/>
                      </a:lnTo>
                      <a:lnTo>
                        <a:pt x="616" y="898"/>
                      </a:lnTo>
                      <a:lnTo>
                        <a:pt x="616" y="897"/>
                      </a:lnTo>
                      <a:lnTo>
                        <a:pt x="615" y="897"/>
                      </a:lnTo>
                      <a:lnTo>
                        <a:pt x="613" y="897"/>
                      </a:lnTo>
                      <a:lnTo>
                        <a:pt x="613" y="898"/>
                      </a:lnTo>
                      <a:lnTo>
                        <a:pt x="613" y="899"/>
                      </a:lnTo>
                      <a:lnTo>
                        <a:pt x="615" y="899"/>
                      </a:lnTo>
                      <a:lnTo>
                        <a:pt x="615" y="900"/>
                      </a:lnTo>
                      <a:lnTo>
                        <a:pt x="616" y="900"/>
                      </a:lnTo>
                      <a:lnTo>
                        <a:pt x="617" y="900"/>
                      </a:lnTo>
                      <a:lnTo>
                        <a:pt x="617" y="902"/>
                      </a:lnTo>
                      <a:lnTo>
                        <a:pt x="617" y="903"/>
                      </a:lnTo>
                      <a:lnTo>
                        <a:pt x="616" y="903"/>
                      </a:lnTo>
                      <a:lnTo>
                        <a:pt x="616" y="904"/>
                      </a:lnTo>
                      <a:lnTo>
                        <a:pt x="615" y="904"/>
                      </a:lnTo>
                      <a:lnTo>
                        <a:pt x="613" y="904"/>
                      </a:lnTo>
                      <a:lnTo>
                        <a:pt x="612" y="904"/>
                      </a:lnTo>
                      <a:lnTo>
                        <a:pt x="612" y="905"/>
                      </a:lnTo>
                      <a:lnTo>
                        <a:pt x="613" y="905"/>
                      </a:lnTo>
                      <a:lnTo>
                        <a:pt x="613" y="907"/>
                      </a:lnTo>
                      <a:lnTo>
                        <a:pt x="613" y="908"/>
                      </a:lnTo>
                      <a:lnTo>
                        <a:pt x="613" y="909"/>
                      </a:lnTo>
                      <a:lnTo>
                        <a:pt x="613" y="910"/>
                      </a:lnTo>
                      <a:lnTo>
                        <a:pt x="612" y="910"/>
                      </a:lnTo>
                      <a:lnTo>
                        <a:pt x="612" y="909"/>
                      </a:lnTo>
                      <a:lnTo>
                        <a:pt x="611" y="908"/>
                      </a:lnTo>
                      <a:lnTo>
                        <a:pt x="610" y="908"/>
                      </a:lnTo>
                      <a:lnTo>
                        <a:pt x="608" y="908"/>
                      </a:lnTo>
                      <a:lnTo>
                        <a:pt x="608" y="909"/>
                      </a:lnTo>
                      <a:lnTo>
                        <a:pt x="608" y="910"/>
                      </a:lnTo>
                      <a:lnTo>
                        <a:pt x="607" y="910"/>
                      </a:lnTo>
                      <a:lnTo>
                        <a:pt x="607" y="911"/>
                      </a:lnTo>
                      <a:lnTo>
                        <a:pt x="606" y="911"/>
                      </a:lnTo>
                      <a:lnTo>
                        <a:pt x="606" y="913"/>
                      </a:lnTo>
                      <a:lnTo>
                        <a:pt x="607" y="913"/>
                      </a:lnTo>
                      <a:lnTo>
                        <a:pt x="608" y="914"/>
                      </a:lnTo>
                      <a:lnTo>
                        <a:pt x="607" y="915"/>
                      </a:lnTo>
                      <a:lnTo>
                        <a:pt x="606" y="915"/>
                      </a:lnTo>
                      <a:lnTo>
                        <a:pt x="605" y="915"/>
                      </a:lnTo>
                      <a:lnTo>
                        <a:pt x="604" y="915"/>
                      </a:lnTo>
                      <a:lnTo>
                        <a:pt x="604" y="916"/>
                      </a:lnTo>
                      <a:lnTo>
                        <a:pt x="604" y="918"/>
                      </a:lnTo>
                      <a:lnTo>
                        <a:pt x="604" y="919"/>
                      </a:lnTo>
                      <a:lnTo>
                        <a:pt x="605" y="919"/>
                      </a:lnTo>
                      <a:lnTo>
                        <a:pt x="605" y="918"/>
                      </a:lnTo>
                      <a:lnTo>
                        <a:pt x="606" y="918"/>
                      </a:lnTo>
                      <a:lnTo>
                        <a:pt x="606" y="916"/>
                      </a:lnTo>
                      <a:lnTo>
                        <a:pt x="607" y="918"/>
                      </a:lnTo>
                      <a:lnTo>
                        <a:pt x="607" y="919"/>
                      </a:lnTo>
                      <a:lnTo>
                        <a:pt x="607" y="920"/>
                      </a:lnTo>
                      <a:lnTo>
                        <a:pt x="607" y="921"/>
                      </a:lnTo>
                      <a:lnTo>
                        <a:pt x="607" y="922"/>
                      </a:lnTo>
                      <a:lnTo>
                        <a:pt x="608" y="922"/>
                      </a:lnTo>
                      <a:lnTo>
                        <a:pt x="608" y="924"/>
                      </a:lnTo>
                      <a:lnTo>
                        <a:pt x="607" y="924"/>
                      </a:lnTo>
                      <a:lnTo>
                        <a:pt x="606" y="924"/>
                      </a:lnTo>
                      <a:lnTo>
                        <a:pt x="605" y="924"/>
                      </a:lnTo>
                      <a:lnTo>
                        <a:pt x="604" y="924"/>
                      </a:lnTo>
                      <a:lnTo>
                        <a:pt x="602" y="924"/>
                      </a:lnTo>
                      <a:lnTo>
                        <a:pt x="601" y="924"/>
                      </a:lnTo>
                      <a:lnTo>
                        <a:pt x="601" y="925"/>
                      </a:lnTo>
                      <a:lnTo>
                        <a:pt x="601" y="926"/>
                      </a:lnTo>
                      <a:lnTo>
                        <a:pt x="601" y="927"/>
                      </a:lnTo>
                      <a:lnTo>
                        <a:pt x="601" y="929"/>
                      </a:lnTo>
                      <a:lnTo>
                        <a:pt x="601" y="930"/>
                      </a:lnTo>
                      <a:lnTo>
                        <a:pt x="601" y="931"/>
                      </a:lnTo>
                      <a:lnTo>
                        <a:pt x="600" y="931"/>
                      </a:lnTo>
                      <a:lnTo>
                        <a:pt x="600" y="932"/>
                      </a:lnTo>
                      <a:lnTo>
                        <a:pt x="601" y="932"/>
                      </a:lnTo>
                      <a:lnTo>
                        <a:pt x="601" y="931"/>
                      </a:lnTo>
                      <a:lnTo>
                        <a:pt x="602" y="931"/>
                      </a:lnTo>
                      <a:lnTo>
                        <a:pt x="602" y="932"/>
                      </a:lnTo>
                      <a:lnTo>
                        <a:pt x="604" y="932"/>
                      </a:lnTo>
                      <a:lnTo>
                        <a:pt x="604" y="934"/>
                      </a:lnTo>
                      <a:lnTo>
                        <a:pt x="602" y="935"/>
                      </a:lnTo>
                      <a:lnTo>
                        <a:pt x="601" y="935"/>
                      </a:lnTo>
                      <a:lnTo>
                        <a:pt x="600" y="936"/>
                      </a:lnTo>
                      <a:lnTo>
                        <a:pt x="600" y="937"/>
                      </a:lnTo>
                      <a:lnTo>
                        <a:pt x="601" y="937"/>
                      </a:lnTo>
                      <a:lnTo>
                        <a:pt x="601" y="938"/>
                      </a:lnTo>
                      <a:lnTo>
                        <a:pt x="601" y="940"/>
                      </a:lnTo>
                      <a:lnTo>
                        <a:pt x="600" y="940"/>
                      </a:lnTo>
                      <a:lnTo>
                        <a:pt x="600" y="941"/>
                      </a:lnTo>
                      <a:lnTo>
                        <a:pt x="599" y="941"/>
                      </a:lnTo>
                      <a:lnTo>
                        <a:pt x="597" y="942"/>
                      </a:lnTo>
                      <a:lnTo>
                        <a:pt x="596" y="943"/>
                      </a:lnTo>
                      <a:lnTo>
                        <a:pt x="596" y="945"/>
                      </a:lnTo>
                      <a:lnTo>
                        <a:pt x="596" y="946"/>
                      </a:lnTo>
                      <a:lnTo>
                        <a:pt x="596" y="947"/>
                      </a:lnTo>
                      <a:lnTo>
                        <a:pt x="596" y="948"/>
                      </a:lnTo>
                      <a:lnTo>
                        <a:pt x="596" y="950"/>
                      </a:lnTo>
                      <a:lnTo>
                        <a:pt x="596" y="951"/>
                      </a:lnTo>
                      <a:lnTo>
                        <a:pt x="596" y="952"/>
                      </a:lnTo>
                      <a:lnTo>
                        <a:pt x="596" y="953"/>
                      </a:lnTo>
                      <a:lnTo>
                        <a:pt x="596" y="954"/>
                      </a:lnTo>
                      <a:lnTo>
                        <a:pt x="597" y="954"/>
                      </a:lnTo>
                      <a:lnTo>
                        <a:pt x="599" y="954"/>
                      </a:lnTo>
                      <a:lnTo>
                        <a:pt x="600" y="954"/>
                      </a:lnTo>
                      <a:lnTo>
                        <a:pt x="601" y="954"/>
                      </a:lnTo>
                      <a:lnTo>
                        <a:pt x="601" y="956"/>
                      </a:lnTo>
                      <a:lnTo>
                        <a:pt x="601" y="957"/>
                      </a:lnTo>
                      <a:lnTo>
                        <a:pt x="601" y="958"/>
                      </a:lnTo>
                      <a:lnTo>
                        <a:pt x="600" y="958"/>
                      </a:lnTo>
                      <a:lnTo>
                        <a:pt x="599" y="958"/>
                      </a:lnTo>
                      <a:lnTo>
                        <a:pt x="599" y="959"/>
                      </a:lnTo>
                      <a:lnTo>
                        <a:pt x="597" y="959"/>
                      </a:lnTo>
                      <a:lnTo>
                        <a:pt x="597" y="961"/>
                      </a:lnTo>
                      <a:lnTo>
                        <a:pt x="599" y="961"/>
                      </a:lnTo>
                      <a:lnTo>
                        <a:pt x="599" y="962"/>
                      </a:lnTo>
                      <a:lnTo>
                        <a:pt x="600" y="962"/>
                      </a:lnTo>
                      <a:lnTo>
                        <a:pt x="600" y="963"/>
                      </a:lnTo>
                      <a:lnTo>
                        <a:pt x="600" y="964"/>
                      </a:lnTo>
                      <a:lnTo>
                        <a:pt x="600" y="965"/>
                      </a:lnTo>
                      <a:lnTo>
                        <a:pt x="600" y="967"/>
                      </a:lnTo>
                      <a:lnTo>
                        <a:pt x="601" y="967"/>
                      </a:lnTo>
                      <a:lnTo>
                        <a:pt x="602" y="968"/>
                      </a:lnTo>
                      <a:lnTo>
                        <a:pt x="604" y="969"/>
                      </a:lnTo>
                      <a:lnTo>
                        <a:pt x="604" y="970"/>
                      </a:lnTo>
                      <a:lnTo>
                        <a:pt x="604" y="972"/>
                      </a:lnTo>
                      <a:lnTo>
                        <a:pt x="604" y="973"/>
                      </a:lnTo>
                      <a:lnTo>
                        <a:pt x="605" y="973"/>
                      </a:lnTo>
                      <a:lnTo>
                        <a:pt x="604" y="973"/>
                      </a:lnTo>
                      <a:lnTo>
                        <a:pt x="610" y="991"/>
                      </a:lnTo>
                      <a:lnTo>
                        <a:pt x="606" y="995"/>
                      </a:lnTo>
                      <a:lnTo>
                        <a:pt x="601" y="996"/>
                      </a:lnTo>
                      <a:lnTo>
                        <a:pt x="600" y="997"/>
                      </a:lnTo>
                      <a:lnTo>
                        <a:pt x="599" y="997"/>
                      </a:lnTo>
                      <a:lnTo>
                        <a:pt x="595" y="997"/>
                      </a:lnTo>
                      <a:lnTo>
                        <a:pt x="591" y="997"/>
                      </a:lnTo>
                      <a:lnTo>
                        <a:pt x="589" y="997"/>
                      </a:lnTo>
                      <a:lnTo>
                        <a:pt x="588" y="997"/>
                      </a:lnTo>
                      <a:lnTo>
                        <a:pt x="586" y="996"/>
                      </a:lnTo>
                      <a:lnTo>
                        <a:pt x="585" y="996"/>
                      </a:lnTo>
                      <a:lnTo>
                        <a:pt x="584" y="996"/>
                      </a:lnTo>
                      <a:lnTo>
                        <a:pt x="583" y="996"/>
                      </a:lnTo>
                      <a:lnTo>
                        <a:pt x="581" y="996"/>
                      </a:lnTo>
                      <a:lnTo>
                        <a:pt x="580" y="996"/>
                      </a:lnTo>
                      <a:lnTo>
                        <a:pt x="579" y="995"/>
                      </a:lnTo>
                      <a:lnTo>
                        <a:pt x="579" y="996"/>
                      </a:lnTo>
                      <a:lnTo>
                        <a:pt x="578" y="996"/>
                      </a:lnTo>
                      <a:lnTo>
                        <a:pt x="577" y="996"/>
                      </a:lnTo>
                      <a:lnTo>
                        <a:pt x="575" y="996"/>
                      </a:lnTo>
                      <a:lnTo>
                        <a:pt x="575" y="995"/>
                      </a:lnTo>
                      <a:lnTo>
                        <a:pt x="574" y="995"/>
                      </a:lnTo>
                      <a:lnTo>
                        <a:pt x="573" y="995"/>
                      </a:lnTo>
                      <a:lnTo>
                        <a:pt x="572" y="996"/>
                      </a:lnTo>
                      <a:lnTo>
                        <a:pt x="569" y="996"/>
                      </a:lnTo>
                      <a:lnTo>
                        <a:pt x="568" y="996"/>
                      </a:lnTo>
                      <a:lnTo>
                        <a:pt x="567" y="996"/>
                      </a:lnTo>
                      <a:lnTo>
                        <a:pt x="566" y="996"/>
                      </a:lnTo>
                      <a:lnTo>
                        <a:pt x="566" y="997"/>
                      </a:lnTo>
                      <a:lnTo>
                        <a:pt x="564" y="997"/>
                      </a:lnTo>
                      <a:lnTo>
                        <a:pt x="564" y="999"/>
                      </a:lnTo>
                      <a:lnTo>
                        <a:pt x="563" y="1000"/>
                      </a:lnTo>
                      <a:lnTo>
                        <a:pt x="563" y="1002"/>
                      </a:lnTo>
                      <a:lnTo>
                        <a:pt x="563" y="1006"/>
                      </a:lnTo>
                      <a:lnTo>
                        <a:pt x="563" y="1010"/>
                      </a:lnTo>
                      <a:lnTo>
                        <a:pt x="572" y="1019"/>
                      </a:lnTo>
                      <a:lnTo>
                        <a:pt x="559" y="1027"/>
                      </a:lnTo>
                      <a:lnTo>
                        <a:pt x="550" y="1019"/>
                      </a:lnTo>
                      <a:lnTo>
                        <a:pt x="539" y="1016"/>
                      </a:lnTo>
                      <a:lnTo>
                        <a:pt x="524" y="1002"/>
                      </a:lnTo>
                      <a:lnTo>
                        <a:pt x="523" y="1002"/>
                      </a:lnTo>
                      <a:lnTo>
                        <a:pt x="505" y="997"/>
                      </a:lnTo>
                      <a:lnTo>
                        <a:pt x="499" y="995"/>
                      </a:lnTo>
                      <a:lnTo>
                        <a:pt x="488" y="1011"/>
                      </a:lnTo>
                      <a:lnTo>
                        <a:pt x="486" y="1029"/>
                      </a:lnTo>
                      <a:lnTo>
                        <a:pt x="485" y="1035"/>
                      </a:lnTo>
                      <a:lnTo>
                        <a:pt x="483" y="1040"/>
                      </a:lnTo>
                      <a:lnTo>
                        <a:pt x="472" y="1039"/>
                      </a:lnTo>
                      <a:lnTo>
                        <a:pt x="464" y="1042"/>
                      </a:lnTo>
                      <a:lnTo>
                        <a:pt x="455" y="1044"/>
                      </a:lnTo>
                      <a:lnTo>
                        <a:pt x="450" y="1044"/>
                      </a:lnTo>
                      <a:lnTo>
                        <a:pt x="446" y="1045"/>
                      </a:lnTo>
                      <a:lnTo>
                        <a:pt x="439" y="1046"/>
                      </a:lnTo>
                      <a:lnTo>
                        <a:pt x="422" y="1042"/>
                      </a:lnTo>
                      <a:lnTo>
                        <a:pt x="421" y="1039"/>
                      </a:lnTo>
                      <a:lnTo>
                        <a:pt x="417" y="1035"/>
                      </a:lnTo>
                      <a:lnTo>
                        <a:pt x="415" y="1043"/>
                      </a:lnTo>
                      <a:lnTo>
                        <a:pt x="402" y="1050"/>
                      </a:lnTo>
                      <a:lnTo>
                        <a:pt x="391" y="1049"/>
                      </a:lnTo>
                      <a:lnTo>
                        <a:pt x="380" y="1035"/>
                      </a:lnTo>
                      <a:lnTo>
                        <a:pt x="368" y="1033"/>
                      </a:lnTo>
                      <a:lnTo>
                        <a:pt x="370" y="1026"/>
                      </a:lnTo>
                      <a:lnTo>
                        <a:pt x="377" y="1010"/>
                      </a:lnTo>
                      <a:lnTo>
                        <a:pt x="374" y="1001"/>
                      </a:lnTo>
                      <a:lnTo>
                        <a:pt x="374" y="1000"/>
                      </a:lnTo>
                      <a:lnTo>
                        <a:pt x="375" y="999"/>
                      </a:lnTo>
                      <a:lnTo>
                        <a:pt x="375" y="997"/>
                      </a:lnTo>
                      <a:lnTo>
                        <a:pt x="375" y="996"/>
                      </a:lnTo>
                      <a:lnTo>
                        <a:pt x="374" y="995"/>
                      </a:lnTo>
                      <a:lnTo>
                        <a:pt x="374" y="994"/>
                      </a:lnTo>
                      <a:lnTo>
                        <a:pt x="373" y="992"/>
                      </a:lnTo>
                      <a:lnTo>
                        <a:pt x="373" y="990"/>
                      </a:lnTo>
                      <a:lnTo>
                        <a:pt x="374" y="989"/>
                      </a:lnTo>
                      <a:lnTo>
                        <a:pt x="374" y="988"/>
                      </a:lnTo>
                      <a:lnTo>
                        <a:pt x="373" y="989"/>
                      </a:lnTo>
                      <a:lnTo>
                        <a:pt x="372" y="989"/>
                      </a:lnTo>
                      <a:lnTo>
                        <a:pt x="370" y="989"/>
                      </a:lnTo>
                      <a:lnTo>
                        <a:pt x="369" y="988"/>
                      </a:lnTo>
                      <a:lnTo>
                        <a:pt x="369" y="986"/>
                      </a:lnTo>
                      <a:lnTo>
                        <a:pt x="369" y="985"/>
                      </a:lnTo>
                      <a:lnTo>
                        <a:pt x="369" y="983"/>
                      </a:lnTo>
                      <a:lnTo>
                        <a:pt x="369" y="981"/>
                      </a:lnTo>
                      <a:lnTo>
                        <a:pt x="369" y="980"/>
                      </a:lnTo>
                      <a:lnTo>
                        <a:pt x="372" y="979"/>
                      </a:lnTo>
                      <a:lnTo>
                        <a:pt x="372" y="962"/>
                      </a:lnTo>
                      <a:lnTo>
                        <a:pt x="374" y="948"/>
                      </a:lnTo>
                      <a:lnTo>
                        <a:pt x="374" y="946"/>
                      </a:lnTo>
                      <a:lnTo>
                        <a:pt x="375" y="946"/>
                      </a:lnTo>
                      <a:lnTo>
                        <a:pt x="375" y="945"/>
                      </a:lnTo>
                      <a:lnTo>
                        <a:pt x="375" y="943"/>
                      </a:lnTo>
                      <a:lnTo>
                        <a:pt x="375" y="942"/>
                      </a:lnTo>
                      <a:lnTo>
                        <a:pt x="375" y="941"/>
                      </a:lnTo>
                      <a:lnTo>
                        <a:pt x="375" y="940"/>
                      </a:lnTo>
                      <a:lnTo>
                        <a:pt x="375" y="937"/>
                      </a:lnTo>
                      <a:lnTo>
                        <a:pt x="377" y="937"/>
                      </a:lnTo>
                      <a:lnTo>
                        <a:pt x="377" y="936"/>
                      </a:lnTo>
                      <a:lnTo>
                        <a:pt x="377" y="935"/>
                      </a:lnTo>
                      <a:lnTo>
                        <a:pt x="378" y="934"/>
                      </a:lnTo>
                      <a:lnTo>
                        <a:pt x="378" y="932"/>
                      </a:lnTo>
                      <a:lnTo>
                        <a:pt x="385" y="926"/>
                      </a:lnTo>
                      <a:lnTo>
                        <a:pt x="386" y="924"/>
                      </a:lnTo>
                      <a:lnTo>
                        <a:pt x="386" y="922"/>
                      </a:lnTo>
                      <a:lnTo>
                        <a:pt x="386" y="920"/>
                      </a:lnTo>
                      <a:lnTo>
                        <a:pt x="386" y="919"/>
                      </a:lnTo>
                      <a:lnTo>
                        <a:pt x="388" y="919"/>
                      </a:lnTo>
                      <a:lnTo>
                        <a:pt x="389" y="918"/>
                      </a:lnTo>
                      <a:lnTo>
                        <a:pt x="390" y="916"/>
                      </a:lnTo>
                      <a:lnTo>
                        <a:pt x="391" y="915"/>
                      </a:lnTo>
                      <a:lnTo>
                        <a:pt x="392" y="914"/>
                      </a:lnTo>
                      <a:lnTo>
                        <a:pt x="392" y="913"/>
                      </a:lnTo>
                      <a:lnTo>
                        <a:pt x="392" y="911"/>
                      </a:lnTo>
                      <a:lnTo>
                        <a:pt x="394" y="909"/>
                      </a:lnTo>
                      <a:lnTo>
                        <a:pt x="395" y="907"/>
                      </a:lnTo>
                      <a:lnTo>
                        <a:pt x="395" y="905"/>
                      </a:lnTo>
                      <a:lnTo>
                        <a:pt x="396" y="903"/>
                      </a:lnTo>
                      <a:lnTo>
                        <a:pt x="397" y="902"/>
                      </a:lnTo>
                      <a:lnTo>
                        <a:pt x="399" y="902"/>
                      </a:lnTo>
                      <a:lnTo>
                        <a:pt x="402" y="892"/>
                      </a:lnTo>
                      <a:lnTo>
                        <a:pt x="400" y="884"/>
                      </a:lnTo>
                      <a:lnTo>
                        <a:pt x="389" y="867"/>
                      </a:lnTo>
                      <a:lnTo>
                        <a:pt x="389" y="854"/>
                      </a:lnTo>
                      <a:lnTo>
                        <a:pt x="389" y="846"/>
                      </a:lnTo>
                      <a:lnTo>
                        <a:pt x="389" y="834"/>
                      </a:lnTo>
                      <a:lnTo>
                        <a:pt x="386" y="827"/>
                      </a:lnTo>
                      <a:lnTo>
                        <a:pt x="388" y="826"/>
                      </a:lnTo>
                      <a:lnTo>
                        <a:pt x="389" y="826"/>
                      </a:lnTo>
                      <a:lnTo>
                        <a:pt x="389" y="824"/>
                      </a:lnTo>
                      <a:lnTo>
                        <a:pt x="389" y="823"/>
                      </a:lnTo>
                      <a:lnTo>
                        <a:pt x="389" y="822"/>
                      </a:lnTo>
                      <a:lnTo>
                        <a:pt x="388" y="822"/>
                      </a:lnTo>
                      <a:lnTo>
                        <a:pt x="389" y="821"/>
                      </a:lnTo>
                      <a:lnTo>
                        <a:pt x="389" y="819"/>
                      </a:lnTo>
                      <a:lnTo>
                        <a:pt x="389" y="818"/>
                      </a:lnTo>
                      <a:lnTo>
                        <a:pt x="389" y="817"/>
                      </a:lnTo>
                      <a:lnTo>
                        <a:pt x="389" y="816"/>
                      </a:lnTo>
                      <a:lnTo>
                        <a:pt x="389" y="814"/>
                      </a:lnTo>
                      <a:lnTo>
                        <a:pt x="390" y="814"/>
                      </a:lnTo>
                      <a:lnTo>
                        <a:pt x="390" y="813"/>
                      </a:lnTo>
                      <a:lnTo>
                        <a:pt x="390" y="812"/>
                      </a:lnTo>
                      <a:lnTo>
                        <a:pt x="391" y="811"/>
                      </a:lnTo>
                      <a:lnTo>
                        <a:pt x="391" y="810"/>
                      </a:lnTo>
                      <a:lnTo>
                        <a:pt x="390" y="810"/>
                      </a:lnTo>
                      <a:lnTo>
                        <a:pt x="390" y="808"/>
                      </a:lnTo>
                      <a:lnTo>
                        <a:pt x="390" y="807"/>
                      </a:lnTo>
                      <a:lnTo>
                        <a:pt x="390" y="806"/>
                      </a:lnTo>
                      <a:lnTo>
                        <a:pt x="389" y="806"/>
                      </a:lnTo>
                      <a:lnTo>
                        <a:pt x="385" y="807"/>
                      </a:lnTo>
                      <a:lnTo>
                        <a:pt x="384" y="807"/>
                      </a:lnTo>
                      <a:lnTo>
                        <a:pt x="381" y="807"/>
                      </a:lnTo>
                      <a:lnTo>
                        <a:pt x="380" y="807"/>
                      </a:lnTo>
                      <a:lnTo>
                        <a:pt x="378" y="807"/>
                      </a:lnTo>
                      <a:lnTo>
                        <a:pt x="378" y="808"/>
                      </a:lnTo>
                      <a:lnTo>
                        <a:pt x="379" y="808"/>
                      </a:lnTo>
                      <a:lnTo>
                        <a:pt x="379" y="810"/>
                      </a:lnTo>
                      <a:lnTo>
                        <a:pt x="379" y="811"/>
                      </a:lnTo>
                      <a:lnTo>
                        <a:pt x="378" y="811"/>
                      </a:lnTo>
                      <a:lnTo>
                        <a:pt x="378" y="812"/>
                      </a:lnTo>
                      <a:lnTo>
                        <a:pt x="377" y="812"/>
                      </a:lnTo>
                      <a:lnTo>
                        <a:pt x="375" y="812"/>
                      </a:lnTo>
                      <a:lnTo>
                        <a:pt x="374" y="812"/>
                      </a:lnTo>
                      <a:lnTo>
                        <a:pt x="374" y="813"/>
                      </a:lnTo>
                      <a:lnTo>
                        <a:pt x="373" y="813"/>
                      </a:lnTo>
                      <a:lnTo>
                        <a:pt x="373" y="812"/>
                      </a:lnTo>
                      <a:lnTo>
                        <a:pt x="372" y="812"/>
                      </a:lnTo>
                      <a:lnTo>
                        <a:pt x="370" y="812"/>
                      </a:lnTo>
                      <a:lnTo>
                        <a:pt x="370" y="813"/>
                      </a:lnTo>
                      <a:lnTo>
                        <a:pt x="370" y="812"/>
                      </a:lnTo>
                      <a:lnTo>
                        <a:pt x="369" y="812"/>
                      </a:lnTo>
                      <a:lnTo>
                        <a:pt x="369" y="813"/>
                      </a:lnTo>
                      <a:lnTo>
                        <a:pt x="368" y="813"/>
                      </a:lnTo>
                      <a:lnTo>
                        <a:pt x="367" y="813"/>
                      </a:lnTo>
                      <a:lnTo>
                        <a:pt x="365" y="813"/>
                      </a:lnTo>
                      <a:lnTo>
                        <a:pt x="364" y="813"/>
                      </a:lnTo>
                      <a:lnTo>
                        <a:pt x="364" y="812"/>
                      </a:lnTo>
                      <a:lnTo>
                        <a:pt x="364" y="813"/>
                      </a:lnTo>
                      <a:lnTo>
                        <a:pt x="363" y="813"/>
                      </a:lnTo>
                      <a:lnTo>
                        <a:pt x="362" y="813"/>
                      </a:lnTo>
                      <a:lnTo>
                        <a:pt x="362" y="814"/>
                      </a:lnTo>
                      <a:lnTo>
                        <a:pt x="361" y="814"/>
                      </a:lnTo>
                      <a:lnTo>
                        <a:pt x="361" y="816"/>
                      </a:lnTo>
                      <a:lnTo>
                        <a:pt x="359" y="816"/>
                      </a:lnTo>
                      <a:lnTo>
                        <a:pt x="358" y="816"/>
                      </a:lnTo>
                      <a:lnTo>
                        <a:pt x="358" y="817"/>
                      </a:lnTo>
                      <a:lnTo>
                        <a:pt x="357" y="817"/>
                      </a:lnTo>
                      <a:lnTo>
                        <a:pt x="356" y="817"/>
                      </a:lnTo>
                      <a:lnTo>
                        <a:pt x="356" y="816"/>
                      </a:lnTo>
                      <a:lnTo>
                        <a:pt x="354" y="816"/>
                      </a:lnTo>
                      <a:lnTo>
                        <a:pt x="353" y="814"/>
                      </a:lnTo>
                      <a:lnTo>
                        <a:pt x="353" y="816"/>
                      </a:lnTo>
                      <a:lnTo>
                        <a:pt x="353" y="814"/>
                      </a:lnTo>
                      <a:lnTo>
                        <a:pt x="353" y="813"/>
                      </a:lnTo>
                      <a:lnTo>
                        <a:pt x="353" y="814"/>
                      </a:lnTo>
                      <a:lnTo>
                        <a:pt x="353" y="813"/>
                      </a:lnTo>
                      <a:lnTo>
                        <a:pt x="352" y="813"/>
                      </a:lnTo>
                      <a:lnTo>
                        <a:pt x="352" y="814"/>
                      </a:lnTo>
                      <a:lnTo>
                        <a:pt x="352" y="813"/>
                      </a:lnTo>
                      <a:lnTo>
                        <a:pt x="351" y="813"/>
                      </a:lnTo>
                      <a:lnTo>
                        <a:pt x="351" y="812"/>
                      </a:lnTo>
                      <a:lnTo>
                        <a:pt x="351" y="813"/>
                      </a:lnTo>
                      <a:lnTo>
                        <a:pt x="351" y="812"/>
                      </a:lnTo>
                      <a:lnTo>
                        <a:pt x="350" y="812"/>
                      </a:lnTo>
                      <a:lnTo>
                        <a:pt x="348" y="812"/>
                      </a:lnTo>
                      <a:lnTo>
                        <a:pt x="348" y="811"/>
                      </a:lnTo>
                      <a:lnTo>
                        <a:pt x="329" y="813"/>
                      </a:lnTo>
                      <a:lnTo>
                        <a:pt x="318" y="837"/>
                      </a:lnTo>
                      <a:lnTo>
                        <a:pt x="305" y="840"/>
                      </a:lnTo>
                      <a:lnTo>
                        <a:pt x="292" y="848"/>
                      </a:lnTo>
                      <a:lnTo>
                        <a:pt x="272" y="837"/>
                      </a:lnTo>
                      <a:lnTo>
                        <a:pt x="271" y="828"/>
                      </a:lnTo>
                      <a:lnTo>
                        <a:pt x="264" y="824"/>
                      </a:lnTo>
                      <a:lnTo>
                        <a:pt x="253" y="824"/>
                      </a:lnTo>
                      <a:lnTo>
                        <a:pt x="239" y="826"/>
                      </a:lnTo>
                      <a:lnTo>
                        <a:pt x="233" y="819"/>
                      </a:lnTo>
                      <a:lnTo>
                        <a:pt x="221" y="824"/>
                      </a:lnTo>
                      <a:lnTo>
                        <a:pt x="208" y="832"/>
                      </a:lnTo>
                      <a:lnTo>
                        <a:pt x="196" y="827"/>
                      </a:lnTo>
                      <a:lnTo>
                        <a:pt x="181" y="828"/>
                      </a:lnTo>
                      <a:lnTo>
                        <a:pt x="176" y="827"/>
                      </a:lnTo>
                      <a:lnTo>
                        <a:pt x="170" y="821"/>
                      </a:lnTo>
                      <a:lnTo>
                        <a:pt x="169" y="821"/>
                      </a:lnTo>
                      <a:lnTo>
                        <a:pt x="162" y="814"/>
                      </a:lnTo>
                      <a:lnTo>
                        <a:pt x="157" y="807"/>
                      </a:lnTo>
                      <a:lnTo>
                        <a:pt x="157" y="806"/>
                      </a:lnTo>
                      <a:lnTo>
                        <a:pt x="153" y="802"/>
                      </a:lnTo>
                      <a:lnTo>
                        <a:pt x="141" y="791"/>
                      </a:lnTo>
                      <a:lnTo>
                        <a:pt x="136" y="786"/>
                      </a:lnTo>
                      <a:lnTo>
                        <a:pt x="131" y="781"/>
                      </a:lnTo>
                      <a:lnTo>
                        <a:pt x="109" y="772"/>
                      </a:lnTo>
                      <a:lnTo>
                        <a:pt x="100" y="764"/>
                      </a:lnTo>
                      <a:lnTo>
                        <a:pt x="93" y="766"/>
                      </a:lnTo>
                      <a:lnTo>
                        <a:pt x="87" y="769"/>
                      </a:lnTo>
                      <a:lnTo>
                        <a:pt x="82" y="766"/>
                      </a:lnTo>
                      <a:lnTo>
                        <a:pt x="76" y="763"/>
                      </a:lnTo>
                      <a:lnTo>
                        <a:pt x="60" y="764"/>
                      </a:lnTo>
                      <a:lnTo>
                        <a:pt x="46" y="761"/>
                      </a:lnTo>
                      <a:lnTo>
                        <a:pt x="45" y="761"/>
                      </a:lnTo>
                      <a:lnTo>
                        <a:pt x="44" y="760"/>
                      </a:lnTo>
                      <a:lnTo>
                        <a:pt x="43" y="760"/>
                      </a:lnTo>
                      <a:lnTo>
                        <a:pt x="43" y="759"/>
                      </a:lnTo>
                      <a:lnTo>
                        <a:pt x="41" y="758"/>
                      </a:lnTo>
                      <a:lnTo>
                        <a:pt x="41" y="756"/>
                      </a:lnTo>
                      <a:lnTo>
                        <a:pt x="40" y="756"/>
                      </a:lnTo>
                      <a:lnTo>
                        <a:pt x="40" y="755"/>
                      </a:lnTo>
                      <a:lnTo>
                        <a:pt x="40" y="754"/>
                      </a:lnTo>
                      <a:lnTo>
                        <a:pt x="39" y="754"/>
                      </a:lnTo>
                      <a:lnTo>
                        <a:pt x="39" y="753"/>
                      </a:lnTo>
                      <a:lnTo>
                        <a:pt x="38" y="753"/>
                      </a:lnTo>
                      <a:lnTo>
                        <a:pt x="38" y="752"/>
                      </a:lnTo>
                      <a:lnTo>
                        <a:pt x="38" y="750"/>
                      </a:lnTo>
                      <a:lnTo>
                        <a:pt x="37" y="750"/>
                      </a:lnTo>
                      <a:lnTo>
                        <a:pt x="37" y="749"/>
                      </a:lnTo>
                      <a:lnTo>
                        <a:pt x="34" y="747"/>
                      </a:lnTo>
                      <a:lnTo>
                        <a:pt x="28" y="739"/>
                      </a:lnTo>
                      <a:lnTo>
                        <a:pt x="19" y="731"/>
                      </a:lnTo>
                      <a:lnTo>
                        <a:pt x="1" y="707"/>
                      </a:lnTo>
                      <a:lnTo>
                        <a:pt x="0" y="684"/>
                      </a:lnTo>
                      <a:lnTo>
                        <a:pt x="19" y="660"/>
                      </a:lnTo>
                      <a:lnTo>
                        <a:pt x="26" y="657"/>
                      </a:lnTo>
                      <a:lnTo>
                        <a:pt x="28" y="653"/>
                      </a:lnTo>
                      <a:lnTo>
                        <a:pt x="30" y="650"/>
                      </a:lnTo>
                      <a:lnTo>
                        <a:pt x="33" y="646"/>
                      </a:lnTo>
                      <a:lnTo>
                        <a:pt x="34" y="645"/>
                      </a:lnTo>
                      <a:lnTo>
                        <a:pt x="39" y="640"/>
                      </a:lnTo>
                      <a:lnTo>
                        <a:pt x="41" y="637"/>
                      </a:lnTo>
                      <a:lnTo>
                        <a:pt x="46" y="631"/>
                      </a:lnTo>
                      <a:lnTo>
                        <a:pt x="59" y="619"/>
                      </a:lnTo>
                      <a:lnTo>
                        <a:pt x="51" y="609"/>
                      </a:lnTo>
                      <a:lnTo>
                        <a:pt x="59" y="603"/>
                      </a:lnTo>
                      <a:lnTo>
                        <a:pt x="60" y="604"/>
                      </a:lnTo>
                      <a:lnTo>
                        <a:pt x="61" y="604"/>
                      </a:lnTo>
                      <a:lnTo>
                        <a:pt x="64" y="607"/>
                      </a:lnTo>
                      <a:lnTo>
                        <a:pt x="65" y="607"/>
                      </a:lnTo>
                      <a:lnTo>
                        <a:pt x="66" y="608"/>
                      </a:lnTo>
                      <a:lnTo>
                        <a:pt x="67" y="608"/>
                      </a:lnTo>
                      <a:lnTo>
                        <a:pt x="68" y="608"/>
                      </a:lnTo>
                      <a:lnTo>
                        <a:pt x="68" y="609"/>
                      </a:lnTo>
                      <a:lnTo>
                        <a:pt x="70" y="610"/>
                      </a:lnTo>
                      <a:lnTo>
                        <a:pt x="70" y="612"/>
                      </a:lnTo>
                      <a:lnTo>
                        <a:pt x="71" y="613"/>
                      </a:lnTo>
                      <a:lnTo>
                        <a:pt x="72" y="614"/>
                      </a:lnTo>
                      <a:lnTo>
                        <a:pt x="72" y="615"/>
                      </a:lnTo>
                      <a:lnTo>
                        <a:pt x="75" y="615"/>
                      </a:lnTo>
                      <a:lnTo>
                        <a:pt x="75" y="617"/>
                      </a:lnTo>
                      <a:lnTo>
                        <a:pt x="75" y="618"/>
                      </a:lnTo>
                      <a:lnTo>
                        <a:pt x="76" y="618"/>
                      </a:lnTo>
                      <a:lnTo>
                        <a:pt x="77" y="619"/>
                      </a:lnTo>
                      <a:lnTo>
                        <a:pt x="77" y="618"/>
                      </a:lnTo>
                      <a:lnTo>
                        <a:pt x="78" y="618"/>
                      </a:lnTo>
                      <a:lnTo>
                        <a:pt x="80" y="618"/>
                      </a:lnTo>
                      <a:lnTo>
                        <a:pt x="81" y="618"/>
                      </a:lnTo>
                      <a:lnTo>
                        <a:pt x="82" y="618"/>
                      </a:lnTo>
                      <a:lnTo>
                        <a:pt x="83" y="618"/>
                      </a:lnTo>
                      <a:lnTo>
                        <a:pt x="84" y="618"/>
                      </a:lnTo>
                      <a:lnTo>
                        <a:pt x="86" y="617"/>
                      </a:lnTo>
                      <a:lnTo>
                        <a:pt x="87" y="618"/>
                      </a:lnTo>
                      <a:lnTo>
                        <a:pt x="89" y="618"/>
                      </a:lnTo>
                      <a:lnTo>
                        <a:pt x="91" y="618"/>
                      </a:lnTo>
                      <a:lnTo>
                        <a:pt x="92" y="618"/>
                      </a:lnTo>
                      <a:lnTo>
                        <a:pt x="95" y="617"/>
                      </a:lnTo>
                      <a:lnTo>
                        <a:pt x="95" y="615"/>
                      </a:lnTo>
                      <a:lnTo>
                        <a:pt x="95" y="614"/>
                      </a:lnTo>
                      <a:lnTo>
                        <a:pt x="99" y="612"/>
                      </a:lnTo>
                      <a:lnTo>
                        <a:pt x="100" y="610"/>
                      </a:lnTo>
                      <a:lnTo>
                        <a:pt x="102" y="610"/>
                      </a:lnTo>
                      <a:lnTo>
                        <a:pt x="103" y="612"/>
                      </a:lnTo>
                      <a:lnTo>
                        <a:pt x="104" y="612"/>
                      </a:lnTo>
                      <a:lnTo>
                        <a:pt x="105" y="612"/>
                      </a:lnTo>
                      <a:lnTo>
                        <a:pt x="105" y="610"/>
                      </a:lnTo>
                      <a:lnTo>
                        <a:pt x="107" y="610"/>
                      </a:lnTo>
                      <a:lnTo>
                        <a:pt x="108" y="609"/>
                      </a:lnTo>
                      <a:lnTo>
                        <a:pt x="108" y="610"/>
                      </a:lnTo>
                      <a:lnTo>
                        <a:pt x="109" y="610"/>
                      </a:lnTo>
                      <a:lnTo>
                        <a:pt x="109" y="612"/>
                      </a:lnTo>
                      <a:lnTo>
                        <a:pt x="110" y="612"/>
                      </a:lnTo>
                      <a:lnTo>
                        <a:pt x="111" y="612"/>
                      </a:lnTo>
                      <a:lnTo>
                        <a:pt x="113" y="610"/>
                      </a:lnTo>
                      <a:lnTo>
                        <a:pt x="114" y="610"/>
                      </a:lnTo>
                      <a:lnTo>
                        <a:pt x="114" y="609"/>
                      </a:lnTo>
                      <a:lnTo>
                        <a:pt x="116" y="609"/>
                      </a:lnTo>
                      <a:lnTo>
                        <a:pt x="118" y="608"/>
                      </a:lnTo>
                      <a:lnTo>
                        <a:pt x="119" y="609"/>
                      </a:lnTo>
                      <a:lnTo>
                        <a:pt x="119" y="608"/>
                      </a:lnTo>
                      <a:lnTo>
                        <a:pt x="119" y="607"/>
                      </a:lnTo>
                      <a:lnTo>
                        <a:pt x="120" y="607"/>
                      </a:lnTo>
                      <a:lnTo>
                        <a:pt x="121" y="607"/>
                      </a:lnTo>
                      <a:lnTo>
                        <a:pt x="122" y="607"/>
                      </a:lnTo>
                      <a:lnTo>
                        <a:pt x="124" y="607"/>
                      </a:lnTo>
                      <a:lnTo>
                        <a:pt x="125" y="607"/>
                      </a:lnTo>
                      <a:lnTo>
                        <a:pt x="125" y="606"/>
                      </a:lnTo>
                      <a:lnTo>
                        <a:pt x="126" y="606"/>
                      </a:lnTo>
                      <a:lnTo>
                        <a:pt x="127" y="604"/>
                      </a:lnTo>
                      <a:lnTo>
                        <a:pt x="127" y="603"/>
                      </a:lnTo>
                      <a:lnTo>
                        <a:pt x="127" y="602"/>
                      </a:lnTo>
                      <a:lnTo>
                        <a:pt x="129" y="602"/>
                      </a:lnTo>
                      <a:lnTo>
                        <a:pt x="129" y="601"/>
                      </a:lnTo>
                      <a:lnTo>
                        <a:pt x="130" y="599"/>
                      </a:lnTo>
                      <a:lnTo>
                        <a:pt x="130" y="598"/>
                      </a:lnTo>
                      <a:lnTo>
                        <a:pt x="131" y="598"/>
                      </a:lnTo>
                      <a:lnTo>
                        <a:pt x="132" y="598"/>
                      </a:lnTo>
                      <a:lnTo>
                        <a:pt x="132" y="597"/>
                      </a:lnTo>
                      <a:lnTo>
                        <a:pt x="134" y="597"/>
                      </a:lnTo>
                      <a:lnTo>
                        <a:pt x="135" y="597"/>
                      </a:lnTo>
                      <a:lnTo>
                        <a:pt x="136" y="598"/>
                      </a:lnTo>
                      <a:lnTo>
                        <a:pt x="136" y="597"/>
                      </a:lnTo>
                      <a:lnTo>
                        <a:pt x="137" y="597"/>
                      </a:lnTo>
                      <a:lnTo>
                        <a:pt x="137" y="596"/>
                      </a:lnTo>
                      <a:lnTo>
                        <a:pt x="137" y="594"/>
                      </a:lnTo>
                      <a:lnTo>
                        <a:pt x="138" y="594"/>
                      </a:lnTo>
                      <a:lnTo>
                        <a:pt x="140" y="594"/>
                      </a:lnTo>
                      <a:lnTo>
                        <a:pt x="140" y="593"/>
                      </a:lnTo>
                      <a:lnTo>
                        <a:pt x="141" y="593"/>
                      </a:lnTo>
                      <a:lnTo>
                        <a:pt x="141" y="592"/>
                      </a:lnTo>
                      <a:lnTo>
                        <a:pt x="141" y="591"/>
                      </a:lnTo>
                      <a:lnTo>
                        <a:pt x="141" y="590"/>
                      </a:lnTo>
                      <a:lnTo>
                        <a:pt x="142" y="588"/>
                      </a:lnTo>
                      <a:lnTo>
                        <a:pt x="142" y="587"/>
                      </a:lnTo>
                      <a:lnTo>
                        <a:pt x="142" y="586"/>
                      </a:lnTo>
                      <a:lnTo>
                        <a:pt x="141" y="585"/>
                      </a:lnTo>
                      <a:lnTo>
                        <a:pt x="140" y="582"/>
                      </a:lnTo>
                      <a:lnTo>
                        <a:pt x="140" y="581"/>
                      </a:lnTo>
                      <a:lnTo>
                        <a:pt x="141" y="580"/>
                      </a:lnTo>
                      <a:lnTo>
                        <a:pt x="142" y="580"/>
                      </a:lnTo>
                      <a:lnTo>
                        <a:pt x="141" y="579"/>
                      </a:lnTo>
                      <a:lnTo>
                        <a:pt x="140" y="579"/>
                      </a:lnTo>
                      <a:lnTo>
                        <a:pt x="140" y="577"/>
                      </a:lnTo>
                      <a:lnTo>
                        <a:pt x="138" y="577"/>
                      </a:lnTo>
                      <a:lnTo>
                        <a:pt x="137" y="576"/>
                      </a:lnTo>
                      <a:lnTo>
                        <a:pt x="138" y="576"/>
                      </a:lnTo>
                      <a:lnTo>
                        <a:pt x="140" y="575"/>
                      </a:lnTo>
                      <a:lnTo>
                        <a:pt x="141" y="575"/>
                      </a:lnTo>
                      <a:lnTo>
                        <a:pt x="142" y="574"/>
                      </a:lnTo>
                      <a:lnTo>
                        <a:pt x="142" y="572"/>
                      </a:lnTo>
                      <a:lnTo>
                        <a:pt x="142" y="571"/>
                      </a:lnTo>
                      <a:lnTo>
                        <a:pt x="148" y="572"/>
                      </a:lnTo>
                      <a:lnTo>
                        <a:pt x="149" y="572"/>
                      </a:lnTo>
                      <a:lnTo>
                        <a:pt x="151" y="572"/>
                      </a:lnTo>
                      <a:lnTo>
                        <a:pt x="151" y="571"/>
                      </a:lnTo>
                      <a:lnTo>
                        <a:pt x="152" y="571"/>
                      </a:lnTo>
                      <a:lnTo>
                        <a:pt x="153" y="570"/>
                      </a:lnTo>
                      <a:lnTo>
                        <a:pt x="158" y="569"/>
                      </a:lnTo>
                      <a:lnTo>
                        <a:pt x="158" y="567"/>
                      </a:lnTo>
                      <a:lnTo>
                        <a:pt x="159" y="567"/>
                      </a:lnTo>
                      <a:lnTo>
                        <a:pt x="161" y="567"/>
                      </a:lnTo>
                      <a:lnTo>
                        <a:pt x="162" y="567"/>
                      </a:lnTo>
                      <a:lnTo>
                        <a:pt x="162" y="566"/>
                      </a:lnTo>
                      <a:lnTo>
                        <a:pt x="164" y="567"/>
                      </a:lnTo>
                      <a:lnTo>
                        <a:pt x="164" y="566"/>
                      </a:lnTo>
                      <a:lnTo>
                        <a:pt x="165" y="566"/>
                      </a:lnTo>
                      <a:lnTo>
                        <a:pt x="165" y="565"/>
                      </a:lnTo>
                      <a:lnTo>
                        <a:pt x="165" y="564"/>
                      </a:lnTo>
                      <a:lnTo>
                        <a:pt x="168" y="565"/>
                      </a:lnTo>
                      <a:lnTo>
                        <a:pt x="170" y="565"/>
                      </a:lnTo>
                      <a:lnTo>
                        <a:pt x="172" y="564"/>
                      </a:lnTo>
                      <a:lnTo>
                        <a:pt x="173" y="563"/>
                      </a:lnTo>
                      <a:lnTo>
                        <a:pt x="174" y="561"/>
                      </a:lnTo>
                      <a:lnTo>
                        <a:pt x="175" y="560"/>
                      </a:lnTo>
                      <a:lnTo>
                        <a:pt x="176" y="560"/>
                      </a:lnTo>
                      <a:lnTo>
                        <a:pt x="175" y="559"/>
                      </a:lnTo>
                      <a:lnTo>
                        <a:pt x="176" y="560"/>
                      </a:lnTo>
                      <a:lnTo>
                        <a:pt x="178" y="560"/>
                      </a:lnTo>
                      <a:lnTo>
                        <a:pt x="179" y="560"/>
                      </a:lnTo>
                      <a:lnTo>
                        <a:pt x="179" y="561"/>
                      </a:lnTo>
                      <a:lnTo>
                        <a:pt x="180" y="563"/>
                      </a:lnTo>
                      <a:lnTo>
                        <a:pt x="179" y="563"/>
                      </a:lnTo>
                      <a:lnTo>
                        <a:pt x="178" y="564"/>
                      </a:lnTo>
                      <a:lnTo>
                        <a:pt x="178" y="565"/>
                      </a:lnTo>
                      <a:lnTo>
                        <a:pt x="178" y="566"/>
                      </a:lnTo>
                      <a:lnTo>
                        <a:pt x="179" y="567"/>
                      </a:lnTo>
                      <a:lnTo>
                        <a:pt x="180" y="567"/>
                      </a:lnTo>
                      <a:lnTo>
                        <a:pt x="180" y="569"/>
                      </a:lnTo>
                      <a:lnTo>
                        <a:pt x="180" y="570"/>
                      </a:lnTo>
                      <a:lnTo>
                        <a:pt x="180" y="571"/>
                      </a:lnTo>
                      <a:lnTo>
                        <a:pt x="181" y="571"/>
                      </a:lnTo>
                      <a:lnTo>
                        <a:pt x="183" y="572"/>
                      </a:lnTo>
                      <a:lnTo>
                        <a:pt x="184" y="572"/>
                      </a:lnTo>
                      <a:lnTo>
                        <a:pt x="184" y="574"/>
                      </a:lnTo>
                      <a:lnTo>
                        <a:pt x="184" y="575"/>
                      </a:lnTo>
                      <a:lnTo>
                        <a:pt x="183" y="577"/>
                      </a:lnTo>
                      <a:lnTo>
                        <a:pt x="184" y="577"/>
                      </a:lnTo>
                      <a:lnTo>
                        <a:pt x="185" y="577"/>
                      </a:lnTo>
                      <a:lnTo>
                        <a:pt x="185" y="579"/>
                      </a:lnTo>
                      <a:lnTo>
                        <a:pt x="185" y="580"/>
                      </a:lnTo>
                      <a:lnTo>
                        <a:pt x="186" y="580"/>
                      </a:lnTo>
                      <a:lnTo>
                        <a:pt x="188" y="580"/>
                      </a:lnTo>
                      <a:lnTo>
                        <a:pt x="188" y="581"/>
                      </a:lnTo>
                      <a:lnTo>
                        <a:pt x="189" y="581"/>
                      </a:lnTo>
                      <a:lnTo>
                        <a:pt x="190" y="582"/>
                      </a:lnTo>
                      <a:lnTo>
                        <a:pt x="191" y="582"/>
                      </a:lnTo>
                      <a:lnTo>
                        <a:pt x="192" y="582"/>
                      </a:lnTo>
                      <a:lnTo>
                        <a:pt x="194" y="582"/>
                      </a:lnTo>
                      <a:lnTo>
                        <a:pt x="194" y="581"/>
                      </a:lnTo>
                      <a:lnTo>
                        <a:pt x="195" y="581"/>
                      </a:lnTo>
                      <a:lnTo>
                        <a:pt x="196" y="581"/>
                      </a:lnTo>
                      <a:lnTo>
                        <a:pt x="197" y="580"/>
                      </a:lnTo>
                      <a:lnTo>
                        <a:pt x="197" y="579"/>
                      </a:lnTo>
                      <a:lnTo>
                        <a:pt x="196" y="579"/>
                      </a:lnTo>
                      <a:lnTo>
                        <a:pt x="195" y="577"/>
                      </a:lnTo>
                      <a:lnTo>
                        <a:pt x="195" y="576"/>
                      </a:lnTo>
                      <a:lnTo>
                        <a:pt x="195" y="575"/>
                      </a:lnTo>
                      <a:lnTo>
                        <a:pt x="195" y="574"/>
                      </a:lnTo>
                      <a:lnTo>
                        <a:pt x="194" y="574"/>
                      </a:lnTo>
                      <a:lnTo>
                        <a:pt x="194" y="572"/>
                      </a:lnTo>
                      <a:lnTo>
                        <a:pt x="192" y="571"/>
                      </a:lnTo>
                      <a:lnTo>
                        <a:pt x="194" y="569"/>
                      </a:lnTo>
                      <a:lnTo>
                        <a:pt x="194" y="567"/>
                      </a:lnTo>
                      <a:lnTo>
                        <a:pt x="195" y="567"/>
                      </a:lnTo>
                      <a:lnTo>
                        <a:pt x="197" y="566"/>
                      </a:lnTo>
                      <a:lnTo>
                        <a:pt x="199" y="566"/>
                      </a:lnTo>
                      <a:lnTo>
                        <a:pt x="199" y="565"/>
                      </a:lnTo>
                      <a:lnTo>
                        <a:pt x="200" y="565"/>
                      </a:lnTo>
                      <a:lnTo>
                        <a:pt x="201" y="565"/>
                      </a:lnTo>
                      <a:lnTo>
                        <a:pt x="201" y="566"/>
                      </a:lnTo>
                      <a:lnTo>
                        <a:pt x="202" y="567"/>
                      </a:lnTo>
                      <a:lnTo>
                        <a:pt x="203" y="566"/>
                      </a:lnTo>
                      <a:lnTo>
                        <a:pt x="205" y="567"/>
                      </a:lnTo>
                      <a:lnTo>
                        <a:pt x="206" y="567"/>
                      </a:lnTo>
                      <a:lnTo>
                        <a:pt x="207" y="567"/>
                      </a:lnTo>
                      <a:lnTo>
                        <a:pt x="208" y="566"/>
                      </a:lnTo>
                      <a:lnTo>
                        <a:pt x="208" y="565"/>
                      </a:lnTo>
                      <a:lnTo>
                        <a:pt x="211" y="563"/>
                      </a:lnTo>
                      <a:lnTo>
                        <a:pt x="212" y="563"/>
                      </a:lnTo>
                      <a:lnTo>
                        <a:pt x="213" y="563"/>
                      </a:lnTo>
                      <a:lnTo>
                        <a:pt x="213" y="561"/>
                      </a:lnTo>
                      <a:lnTo>
                        <a:pt x="213" y="560"/>
                      </a:lnTo>
                      <a:lnTo>
                        <a:pt x="215" y="559"/>
                      </a:lnTo>
                      <a:lnTo>
                        <a:pt x="215" y="558"/>
                      </a:lnTo>
                      <a:lnTo>
                        <a:pt x="215" y="556"/>
                      </a:lnTo>
                      <a:lnTo>
                        <a:pt x="217" y="555"/>
                      </a:lnTo>
                      <a:lnTo>
                        <a:pt x="218" y="555"/>
                      </a:lnTo>
                      <a:lnTo>
                        <a:pt x="219" y="555"/>
                      </a:lnTo>
                      <a:lnTo>
                        <a:pt x="221" y="555"/>
                      </a:lnTo>
                      <a:lnTo>
                        <a:pt x="222" y="555"/>
                      </a:lnTo>
                      <a:lnTo>
                        <a:pt x="223" y="554"/>
                      </a:lnTo>
                      <a:lnTo>
                        <a:pt x="224" y="554"/>
                      </a:lnTo>
                      <a:lnTo>
                        <a:pt x="226" y="554"/>
                      </a:lnTo>
                      <a:lnTo>
                        <a:pt x="228" y="555"/>
                      </a:lnTo>
                      <a:lnTo>
                        <a:pt x="229" y="555"/>
                      </a:lnTo>
                      <a:lnTo>
                        <a:pt x="229" y="554"/>
                      </a:lnTo>
                      <a:lnTo>
                        <a:pt x="229" y="553"/>
                      </a:lnTo>
                      <a:lnTo>
                        <a:pt x="230" y="552"/>
                      </a:lnTo>
                      <a:lnTo>
                        <a:pt x="230" y="550"/>
                      </a:lnTo>
                      <a:lnTo>
                        <a:pt x="230" y="549"/>
                      </a:lnTo>
                      <a:lnTo>
                        <a:pt x="230" y="548"/>
                      </a:lnTo>
                      <a:lnTo>
                        <a:pt x="230" y="547"/>
                      </a:lnTo>
                      <a:lnTo>
                        <a:pt x="232" y="545"/>
                      </a:lnTo>
                      <a:lnTo>
                        <a:pt x="233" y="544"/>
                      </a:lnTo>
                      <a:lnTo>
                        <a:pt x="234" y="544"/>
                      </a:lnTo>
                      <a:lnTo>
                        <a:pt x="235" y="544"/>
                      </a:lnTo>
                      <a:lnTo>
                        <a:pt x="237" y="545"/>
                      </a:lnTo>
                      <a:lnTo>
                        <a:pt x="237" y="544"/>
                      </a:lnTo>
                      <a:lnTo>
                        <a:pt x="237" y="543"/>
                      </a:lnTo>
                      <a:lnTo>
                        <a:pt x="238" y="542"/>
                      </a:lnTo>
                      <a:lnTo>
                        <a:pt x="239" y="540"/>
                      </a:lnTo>
                      <a:lnTo>
                        <a:pt x="239" y="539"/>
                      </a:lnTo>
                      <a:lnTo>
                        <a:pt x="240" y="539"/>
                      </a:lnTo>
                      <a:lnTo>
                        <a:pt x="240" y="538"/>
                      </a:lnTo>
                      <a:lnTo>
                        <a:pt x="242" y="538"/>
                      </a:lnTo>
                      <a:lnTo>
                        <a:pt x="242" y="537"/>
                      </a:lnTo>
                      <a:lnTo>
                        <a:pt x="240" y="537"/>
                      </a:lnTo>
                      <a:lnTo>
                        <a:pt x="240" y="536"/>
                      </a:lnTo>
                      <a:lnTo>
                        <a:pt x="242" y="536"/>
                      </a:lnTo>
                      <a:lnTo>
                        <a:pt x="242" y="534"/>
                      </a:lnTo>
                      <a:lnTo>
                        <a:pt x="242" y="533"/>
                      </a:lnTo>
                      <a:lnTo>
                        <a:pt x="242" y="532"/>
                      </a:lnTo>
                      <a:lnTo>
                        <a:pt x="240" y="532"/>
                      </a:lnTo>
                      <a:lnTo>
                        <a:pt x="240" y="531"/>
                      </a:lnTo>
                      <a:lnTo>
                        <a:pt x="240" y="528"/>
                      </a:lnTo>
                      <a:lnTo>
                        <a:pt x="242" y="529"/>
                      </a:lnTo>
                      <a:lnTo>
                        <a:pt x="243" y="529"/>
                      </a:lnTo>
                      <a:lnTo>
                        <a:pt x="244" y="529"/>
                      </a:lnTo>
                      <a:lnTo>
                        <a:pt x="245" y="529"/>
                      </a:lnTo>
                      <a:lnTo>
                        <a:pt x="246" y="529"/>
                      </a:lnTo>
                      <a:lnTo>
                        <a:pt x="248" y="529"/>
                      </a:lnTo>
                      <a:lnTo>
                        <a:pt x="249" y="528"/>
                      </a:lnTo>
                      <a:lnTo>
                        <a:pt x="249" y="527"/>
                      </a:lnTo>
                      <a:lnTo>
                        <a:pt x="250" y="527"/>
                      </a:lnTo>
                      <a:lnTo>
                        <a:pt x="251" y="527"/>
                      </a:lnTo>
                      <a:lnTo>
                        <a:pt x="253" y="526"/>
                      </a:lnTo>
                      <a:lnTo>
                        <a:pt x="253" y="525"/>
                      </a:lnTo>
                      <a:lnTo>
                        <a:pt x="253" y="523"/>
                      </a:lnTo>
                      <a:lnTo>
                        <a:pt x="253" y="522"/>
                      </a:lnTo>
                      <a:lnTo>
                        <a:pt x="254" y="521"/>
                      </a:lnTo>
                      <a:lnTo>
                        <a:pt x="254" y="520"/>
                      </a:lnTo>
                      <a:lnTo>
                        <a:pt x="254" y="518"/>
                      </a:lnTo>
                      <a:lnTo>
                        <a:pt x="253" y="517"/>
                      </a:lnTo>
                      <a:lnTo>
                        <a:pt x="253" y="516"/>
                      </a:lnTo>
                      <a:lnTo>
                        <a:pt x="251" y="513"/>
                      </a:lnTo>
                      <a:lnTo>
                        <a:pt x="251" y="512"/>
                      </a:lnTo>
                      <a:lnTo>
                        <a:pt x="251" y="511"/>
                      </a:lnTo>
                      <a:lnTo>
                        <a:pt x="253" y="510"/>
                      </a:lnTo>
                      <a:lnTo>
                        <a:pt x="254" y="510"/>
                      </a:lnTo>
                      <a:lnTo>
                        <a:pt x="255" y="510"/>
                      </a:lnTo>
                      <a:lnTo>
                        <a:pt x="255" y="509"/>
                      </a:lnTo>
                      <a:lnTo>
                        <a:pt x="256" y="509"/>
                      </a:lnTo>
                      <a:lnTo>
                        <a:pt x="256" y="507"/>
                      </a:lnTo>
                      <a:lnTo>
                        <a:pt x="257" y="506"/>
                      </a:lnTo>
                      <a:lnTo>
                        <a:pt x="259" y="506"/>
                      </a:lnTo>
                      <a:lnTo>
                        <a:pt x="259" y="505"/>
                      </a:lnTo>
                      <a:lnTo>
                        <a:pt x="260" y="505"/>
                      </a:lnTo>
                      <a:lnTo>
                        <a:pt x="260" y="504"/>
                      </a:lnTo>
                      <a:lnTo>
                        <a:pt x="261" y="504"/>
                      </a:lnTo>
                      <a:lnTo>
                        <a:pt x="262" y="504"/>
                      </a:lnTo>
                      <a:lnTo>
                        <a:pt x="262" y="502"/>
                      </a:lnTo>
                      <a:lnTo>
                        <a:pt x="262" y="501"/>
                      </a:lnTo>
                      <a:lnTo>
                        <a:pt x="262" y="500"/>
                      </a:lnTo>
                      <a:lnTo>
                        <a:pt x="262" y="499"/>
                      </a:lnTo>
                      <a:lnTo>
                        <a:pt x="264" y="499"/>
                      </a:lnTo>
                      <a:lnTo>
                        <a:pt x="264" y="498"/>
                      </a:lnTo>
                      <a:lnTo>
                        <a:pt x="264" y="496"/>
                      </a:lnTo>
                      <a:lnTo>
                        <a:pt x="265" y="495"/>
                      </a:lnTo>
                      <a:lnTo>
                        <a:pt x="265" y="494"/>
                      </a:lnTo>
                      <a:lnTo>
                        <a:pt x="266" y="494"/>
                      </a:lnTo>
                      <a:lnTo>
                        <a:pt x="266" y="493"/>
                      </a:lnTo>
                      <a:lnTo>
                        <a:pt x="267" y="493"/>
                      </a:lnTo>
                      <a:lnTo>
                        <a:pt x="267" y="491"/>
                      </a:lnTo>
                      <a:lnTo>
                        <a:pt x="267" y="490"/>
                      </a:lnTo>
                      <a:lnTo>
                        <a:pt x="267" y="489"/>
                      </a:lnTo>
                      <a:lnTo>
                        <a:pt x="267" y="488"/>
                      </a:lnTo>
                      <a:lnTo>
                        <a:pt x="269" y="488"/>
                      </a:lnTo>
                      <a:lnTo>
                        <a:pt x="269" y="486"/>
                      </a:lnTo>
                      <a:lnTo>
                        <a:pt x="270" y="486"/>
                      </a:lnTo>
                      <a:lnTo>
                        <a:pt x="270" y="485"/>
                      </a:lnTo>
                      <a:lnTo>
                        <a:pt x="271" y="485"/>
                      </a:lnTo>
                      <a:lnTo>
                        <a:pt x="271" y="484"/>
                      </a:lnTo>
                      <a:lnTo>
                        <a:pt x="272" y="484"/>
                      </a:lnTo>
                      <a:lnTo>
                        <a:pt x="272" y="483"/>
                      </a:lnTo>
                      <a:lnTo>
                        <a:pt x="272" y="484"/>
                      </a:lnTo>
                      <a:lnTo>
                        <a:pt x="273" y="484"/>
                      </a:lnTo>
                      <a:lnTo>
                        <a:pt x="273" y="483"/>
                      </a:lnTo>
                      <a:lnTo>
                        <a:pt x="275" y="483"/>
                      </a:lnTo>
                      <a:lnTo>
                        <a:pt x="276" y="483"/>
                      </a:lnTo>
                      <a:lnTo>
                        <a:pt x="276" y="482"/>
                      </a:lnTo>
                      <a:lnTo>
                        <a:pt x="277" y="482"/>
                      </a:lnTo>
                      <a:lnTo>
                        <a:pt x="278" y="482"/>
                      </a:lnTo>
                      <a:lnTo>
                        <a:pt x="278" y="480"/>
                      </a:lnTo>
                      <a:lnTo>
                        <a:pt x="278" y="479"/>
                      </a:lnTo>
                      <a:lnTo>
                        <a:pt x="278" y="478"/>
                      </a:lnTo>
                      <a:lnTo>
                        <a:pt x="277" y="477"/>
                      </a:lnTo>
                      <a:lnTo>
                        <a:pt x="276" y="477"/>
                      </a:lnTo>
                      <a:lnTo>
                        <a:pt x="275" y="477"/>
                      </a:lnTo>
                      <a:lnTo>
                        <a:pt x="275" y="475"/>
                      </a:lnTo>
                      <a:lnTo>
                        <a:pt x="276" y="474"/>
                      </a:lnTo>
                      <a:lnTo>
                        <a:pt x="277" y="474"/>
                      </a:lnTo>
                      <a:lnTo>
                        <a:pt x="277" y="473"/>
                      </a:lnTo>
                      <a:lnTo>
                        <a:pt x="277" y="472"/>
                      </a:lnTo>
                      <a:lnTo>
                        <a:pt x="277" y="470"/>
                      </a:lnTo>
                      <a:lnTo>
                        <a:pt x="276" y="469"/>
                      </a:lnTo>
                      <a:lnTo>
                        <a:pt x="276" y="468"/>
                      </a:lnTo>
                      <a:lnTo>
                        <a:pt x="276" y="467"/>
                      </a:lnTo>
                      <a:lnTo>
                        <a:pt x="276" y="466"/>
                      </a:lnTo>
                      <a:lnTo>
                        <a:pt x="275" y="464"/>
                      </a:lnTo>
                      <a:lnTo>
                        <a:pt x="275" y="463"/>
                      </a:lnTo>
                      <a:lnTo>
                        <a:pt x="273" y="463"/>
                      </a:lnTo>
                      <a:lnTo>
                        <a:pt x="273" y="462"/>
                      </a:lnTo>
                      <a:lnTo>
                        <a:pt x="273" y="461"/>
                      </a:lnTo>
                      <a:lnTo>
                        <a:pt x="273" y="459"/>
                      </a:lnTo>
                      <a:lnTo>
                        <a:pt x="275" y="459"/>
                      </a:lnTo>
                      <a:lnTo>
                        <a:pt x="276" y="459"/>
                      </a:lnTo>
                      <a:lnTo>
                        <a:pt x="276" y="458"/>
                      </a:lnTo>
                      <a:lnTo>
                        <a:pt x="275" y="458"/>
                      </a:lnTo>
                      <a:lnTo>
                        <a:pt x="275" y="457"/>
                      </a:lnTo>
                      <a:lnTo>
                        <a:pt x="273" y="457"/>
                      </a:lnTo>
                      <a:lnTo>
                        <a:pt x="275" y="456"/>
                      </a:lnTo>
                      <a:lnTo>
                        <a:pt x="276" y="455"/>
                      </a:lnTo>
                      <a:lnTo>
                        <a:pt x="277" y="453"/>
                      </a:lnTo>
                      <a:lnTo>
                        <a:pt x="277" y="452"/>
                      </a:lnTo>
                      <a:lnTo>
                        <a:pt x="278" y="451"/>
                      </a:lnTo>
                      <a:lnTo>
                        <a:pt x="278" y="450"/>
                      </a:lnTo>
                      <a:lnTo>
                        <a:pt x="280" y="450"/>
                      </a:lnTo>
                      <a:lnTo>
                        <a:pt x="280" y="448"/>
                      </a:lnTo>
                      <a:lnTo>
                        <a:pt x="280" y="447"/>
                      </a:lnTo>
                      <a:lnTo>
                        <a:pt x="280" y="446"/>
                      </a:lnTo>
                      <a:lnTo>
                        <a:pt x="281" y="446"/>
                      </a:lnTo>
                      <a:lnTo>
                        <a:pt x="281" y="445"/>
                      </a:lnTo>
                      <a:lnTo>
                        <a:pt x="282" y="443"/>
                      </a:lnTo>
                      <a:lnTo>
                        <a:pt x="283" y="443"/>
                      </a:lnTo>
                      <a:lnTo>
                        <a:pt x="283" y="442"/>
                      </a:lnTo>
                      <a:lnTo>
                        <a:pt x="284" y="442"/>
                      </a:lnTo>
                      <a:lnTo>
                        <a:pt x="284" y="441"/>
                      </a:lnTo>
                      <a:lnTo>
                        <a:pt x="286" y="440"/>
                      </a:lnTo>
                      <a:lnTo>
                        <a:pt x="284" y="440"/>
                      </a:lnTo>
                      <a:lnTo>
                        <a:pt x="284" y="439"/>
                      </a:lnTo>
                      <a:lnTo>
                        <a:pt x="284" y="437"/>
                      </a:lnTo>
                      <a:lnTo>
                        <a:pt x="284" y="436"/>
                      </a:lnTo>
                      <a:lnTo>
                        <a:pt x="284" y="435"/>
                      </a:lnTo>
                      <a:lnTo>
                        <a:pt x="283" y="435"/>
                      </a:lnTo>
                      <a:lnTo>
                        <a:pt x="282" y="435"/>
                      </a:lnTo>
                      <a:lnTo>
                        <a:pt x="281" y="435"/>
                      </a:lnTo>
                      <a:lnTo>
                        <a:pt x="281" y="434"/>
                      </a:lnTo>
                      <a:lnTo>
                        <a:pt x="281" y="432"/>
                      </a:lnTo>
                      <a:lnTo>
                        <a:pt x="280" y="432"/>
                      </a:lnTo>
                      <a:lnTo>
                        <a:pt x="280" y="431"/>
                      </a:lnTo>
                      <a:lnTo>
                        <a:pt x="280" y="430"/>
                      </a:lnTo>
                      <a:lnTo>
                        <a:pt x="280" y="429"/>
                      </a:lnTo>
                      <a:lnTo>
                        <a:pt x="280" y="428"/>
                      </a:lnTo>
                      <a:lnTo>
                        <a:pt x="280" y="426"/>
                      </a:lnTo>
                      <a:lnTo>
                        <a:pt x="278" y="425"/>
                      </a:lnTo>
                      <a:lnTo>
                        <a:pt x="278" y="424"/>
                      </a:lnTo>
                      <a:lnTo>
                        <a:pt x="277" y="424"/>
                      </a:lnTo>
                      <a:lnTo>
                        <a:pt x="277" y="423"/>
                      </a:lnTo>
                      <a:lnTo>
                        <a:pt x="276" y="423"/>
                      </a:lnTo>
                      <a:lnTo>
                        <a:pt x="276" y="421"/>
                      </a:lnTo>
                      <a:lnTo>
                        <a:pt x="276" y="423"/>
                      </a:lnTo>
                      <a:lnTo>
                        <a:pt x="275" y="421"/>
                      </a:lnTo>
                      <a:lnTo>
                        <a:pt x="273" y="421"/>
                      </a:lnTo>
                      <a:lnTo>
                        <a:pt x="273" y="420"/>
                      </a:lnTo>
                      <a:lnTo>
                        <a:pt x="272" y="420"/>
                      </a:lnTo>
                      <a:lnTo>
                        <a:pt x="271" y="420"/>
                      </a:lnTo>
                      <a:lnTo>
                        <a:pt x="270" y="420"/>
                      </a:lnTo>
                      <a:lnTo>
                        <a:pt x="270" y="419"/>
                      </a:lnTo>
                      <a:lnTo>
                        <a:pt x="269" y="419"/>
                      </a:lnTo>
                      <a:lnTo>
                        <a:pt x="267" y="418"/>
                      </a:lnTo>
                      <a:lnTo>
                        <a:pt x="266" y="418"/>
                      </a:lnTo>
                      <a:lnTo>
                        <a:pt x="265" y="418"/>
                      </a:lnTo>
                      <a:lnTo>
                        <a:pt x="265" y="416"/>
                      </a:lnTo>
                      <a:lnTo>
                        <a:pt x="264" y="416"/>
                      </a:lnTo>
                      <a:lnTo>
                        <a:pt x="262" y="416"/>
                      </a:lnTo>
                      <a:lnTo>
                        <a:pt x="262" y="415"/>
                      </a:lnTo>
                      <a:lnTo>
                        <a:pt x="264" y="415"/>
                      </a:lnTo>
                      <a:lnTo>
                        <a:pt x="262" y="415"/>
                      </a:lnTo>
                      <a:lnTo>
                        <a:pt x="262" y="414"/>
                      </a:lnTo>
                      <a:lnTo>
                        <a:pt x="261" y="414"/>
                      </a:lnTo>
                      <a:lnTo>
                        <a:pt x="260" y="414"/>
                      </a:lnTo>
                      <a:lnTo>
                        <a:pt x="260" y="413"/>
                      </a:lnTo>
                      <a:lnTo>
                        <a:pt x="259" y="413"/>
                      </a:lnTo>
                      <a:lnTo>
                        <a:pt x="259" y="412"/>
                      </a:lnTo>
                      <a:lnTo>
                        <a:pt x="257" y="412"/>
                      </a:lnTo>
                      <a:lnTo>
                        <a:pt x="256" y="412"/>
                      </a:lnTo>
                      <a:lnTo>
                        <a:pt x="256" y="410"/>
                      </a:lnTo>
                      <a:lnTo>
                        <a:pt x="255" y="409"/>
                      </a:lnTo>
                      <a:lnTo>
                        <a:pt x="254" y="409"/>
                      </a:lnTo>
                      <a:lnTo>
                        <a:pt x="254" y="408"/>
                      </a:lnTo>
                      <a:lnTo>
                        <a:pt x="254" y="407"/>
                      </a:lnTo>
                      <a:lnTo>
                        <a:pt x="253" y="405"/>
                      </a:lnTo>
                      <a:lnTo>
                        <a:pt x="251" y="405"/>
                      </a:lnTo>
                      <a:lnTo>
                        <a:pt x="250" y="405"/>
                      </a:lnTo>
                      <a:lnTo>
                        <a:pt x="250" y="404"/>
                      </a:lnTo>
                      <a:lnTo>
                        <a:pt x="249" y="404"/>
                      </a:lnTo>
                      <a:lnTo>
                        <a:pt x="249" y="403"/>
                      </a:lnTo>
                      <a:lnTo>
                        <a:pt x="248" y="403"/>
                      </a:lnTo>
                      <a:lnTo>
                        <a:pt x="246" y="402"/>
                      </a:lnTo>
                      <a:lnTo>
                        <a:pt x="246" y="401"/>
                      </a:lnTo>
                      <a:lnTo>
                        <a:pt x="246" y="399"/>
                      </a:lnTo>
                      <a:lnTo>
                        <a:pt x="245" y="399"/>
                      </a:lnTo>
                      <a:lnTo>
                        <a:pt x="244" y="398"/>
                      </a:lnTo>
                      <a:lnTo>
                        <a:pt x="244" y="397"/>
                      </a:lnTo>
                      <a:lnTo>
                        <a:pt x="244" y="396"/>
                      </a:lnTo>
                      <a:lnTo>
                        <a:pt x="243" y="394"/>
                      </a:lnTo>
                      <a:lnTo>
                        <a:pt x="244" y="393"/>
                      </a:lnTo>
                      <a:lnTo>
                        <a:pt x="243" y="392"/>
                      </a:lnTo>
                      <a:lnTo>
                        <a:pt x="243" y="391"/>
                      </a:lnTo>
                      <a:lnTo>
                        <a:pt x="242" y="391"/>
                      </a:lnTo>
                      <a:lnTo>
                        <a:pt x="240" y="391"/>
                      </a:lnTo>
                      <a:lnTo>
                        <a:pt x="240" y="389"/>
                      </a:lnTo>
                      <a:lnTo>
                        <a:pt x="240" y="388"/>
                      </a:lnTo>
                      <a:lnTo>
                        <a:pt x="239" y="388"/>
                      </a:lnTo>
                      <a:lnTo>
                        <a:pt x="238" y="387"/>
                      </a:lnTo>
                      <a:lnTo>
                        <a:pt x="237" y="386"/>
                      </a:lnTo>
                      <a:lnTo>
                        <a:pt x="237" y="385"/>
                      </a:lnTo>
                      <a:lnTo>
                        <a:pt x="237" y="383"/>
                      </a:lnTo>
                      <a:lnTo>
                        <a:pt x="235" y="383"/>
                      </a:lnTo>
                      <a:lnTo>
                        <a:pt x="235" y="382"/>
                      </a:lnTo>
                      <a:lnTo>
                        <a:pt x="235" y="381"/>
                      </a:lnTo>
                      <a:lnTo>
                        <a:pt x="235" y="380"/>
                      </a:lnTo>
                      <a:lnTo>
                        <a:pt x="237" y="378"/>
                      </a:lnTo>
                      <a:lnTo>
                        <a:pt x="238" y="378"/>
                      </a:lnTo>
                      <a:lnTo>
                        <a:pt x="238" y="377"/>
                      </a:lnTo>
                      <a:lnTo>
                        <a:pt x="237" y="376"/>
                      </a:lnTo>
                      <a:lnTo>
                        <a:pt x="235" y="377"/>
                      </a:lnTo>
                      <a:lnTo>
                        <a:pt x="235" y="376"/>
                      </a:lnTo>
                      <a:lnTo>
                        <a:pt x="234" y="376"/>
                      </a:lnTo>
                      <a:lnTo>
                        <a:pt x="234" y="375"/>
                      </a:lnTo>
                      <a:lnTo>
                        <a:pt x="234" y="374"/>
                      </a:lnTo>
                      <a:lnTo>
                        <a:pt x="233" y="374"/>
                      </a:lnTo>
                      <a:lnTo>
                        <a:pt x="234" y="371"/>
                      </a:lnTo>
                      <a:lnTo>
                        <a:pt x="233" y="371"/>
                      </a:lnTo>
                      <a:lnTo>
                        <a:pt x="233" y="370"/>
                      </a:lnTo>
                      <a:lnTo>
                        <a:pt x="234" y="370"/>
                      </a:lnTo>
                      <a:lnTo>
                        <a:pt x="234" y="369"/>
                      </a:lnTo>
                      <a:lnTo>
                        <a:pt x="234" y="367"/>
                      </a:lnTo>
                      <a:lnTo>
                        <a:pt x="234" y="366"/>
                      </a:lnTo>
                      <a:lnTo>
                        <a:pt x="234" y="365"/>
                      </a:lnTo>
                      <a:lnTo>
                        <a:pt x="233" y="364"/>
                      </a:lnTo>
                      <a:lnTo>
                        <a:pt x="233" y="362"/>
                      </a:lnTo>
                      <a:lnTo>
                        <a:pt x="232" y="361"/>
                      </a:lnTo>
                      <a:lnTo>
                        <a:pt x="232" y="360"/>
                      </a:lnTo>
                      <a:lnTo>
                        <a:pt x="232" y="359"/>
                      </a:lnTo>
                      <a:lnTo>
                        <a:pt x="232" y="355"/>
                      </a:lnTo>
                      <a:lnTo>
                        <a:pt x="233" y="354"/>
                      </a:lnTo>
                      <a:lnTo>
                        <a:pt x="233" y="351"/>
                      </a:lnTo>
                      <a:lnTo>
                        <a:pt x="233" y="350"/>
                      </a:lnTo>
                      <a:lnTo>
                        <a:pt x="232" y="349"/>
                      </a:lnTo>
                      <a:lnTo>
                        <a:pt x="230" y="348"/>
                      </a:lnTo>
                      <a:lnTo>
                        <a:pt x="230" y="347"/>
                      </a:lnTo>
                      <a:lnTo>
                        <a:pt x="230" y="345"/>
                      </a:lnTo>
                      <a:lnTo>
                        <a:pt x="233" y="344"/>
                      </a:lnTo>
                      <a:lnTo>
                        <a:pt x="234" y="343"/>
                      </a:lnTo>
                      <a:lnTo>
                        <a:pt x="235" y="343"/>
                      </a:lnTo>
                      <a:lnTo>
                        <a:pt x="237" y="343"/>
                      </a:lnTo>
                      <a:lnTo>
                        <a:pt x="238" y="342"/>
                      </a:lnTo>
                      <a:lnTo>
                        <a:pt x="239" y="339"/>
                      </a:lnTo>
                      <a:lnTo>
                        <a:pt x="239" y="338"/>
                      </a:lnTo>
                      <a:lnTo>
                        <a:pt x="240" y="335"/>
                      </a:lnTo>
                      <a:lnTo>
                        <a:pt x="242" y="335"/>
                      </a:lnTo>
                      <a:lnTo>
                        <a:pt x="242" y="334"/>
                      </a:lnTo>
                      <a:lnTo>
                        <a:pt x="243" y="334"/>
                      </a:lnTo>
                      <a:lnTo>
                        <a:pt x="244" y="333"/>
                      </a:lnTo>
                      <a:lnTo>
                        <a:pt x="246" y="332"/>
                      </a:lnTo>
                      <a:lnTo>
                        <a:pt x="245" y="332"/>
                      </a:lnTo>
                      <a:lnTo>
                        <a:pt x="244" y="332"/>
                      </a:lnTo>
                      <a:lnTo>
                        <a:pt x="244" y="331"/>
                      </a:lnTo>
                      <a:lnTo>
                        <a:pt x="244" y="332"/>
                      </a:lnTo>
                      <a:lnTo>
                        <a:pt x="243" y="332"/>
                      </a:lnTo>
                      <a:lnTo>
                        <a:pt x="243" y="331"/>
                      </a:lnTo>
                      <a:lnTo>
                        <a:pt x="244" y="331"/>
                      </a:lnTo>
                      <a:lnTo>
                        <a:pt x="243" y="331"/>
                      </a:lnTo>
                      <a:lnTo>
                        <a:pt x="243" y="329"/>
                      </a:lnTo>
                      <a:lnTo>
                        <a:pt x="242" y="329"/>
                      </a:lnTo>
                      <a:lnTo>
                        <a:pt x="243" y="329"/>
                      </a:lnTo>
                      <a:lnTo>
                        <a:pt x="242" y="328"/>
                      </a:lnTo>
                      <a:lnTo>
                        <a:pt x="242" y="329"/>
                      </a:lnTo>
                      <a:lnTo>
                        <a:pt x="240" y="329"/>
                      </a:lnTo>
                      <a:lnTo>
                        <a:pt x="240" y="328"/>
                      </a:lnTo>
                      <a:lnTo>
                        <a:pt x="239" y="328"/>
                      </a:lnTo>
                      <a:lnTo>
                        <a:pt x="240" y="328"/>
                      </a:lnTo>
                      <a:lnTo>
                        <a:pt x="239" y="328"/>
                      </a:lnTo>
                      <a:lnTo>
                        <a:pt x="239" y="327"/>
                      </a:lnTo>
                      <a:lnTo>
                        <a:pt x="238" y="327"/>
                      </a:lnTo>
                      <a:lnTo>
                        <a:pt x="238" y="326"/>
                      </a:lnTo>
                      <a:lnTo>
                        <a:pt x="239" y="326"/>
                      </a:lnTo>
                      <a:lnTo>
                        <a:pt x="238" y="326"/>
                      </a:lnTo>
                      <a:lnTo>
                        <a:pt x="238" y="324"/>
                      </a:lnTo>
                      <a:lnTo>
                        <a:pt x="237" y="324"/>
                      </a:lnTo>
                      <a:lnTo>
                        <a:pt x="237" y="323"/>
                      </a:lnTo>
                      <a:lnTo>
                        <a:pt x="237" y="324"/>
                      </a:lnTo>
                      <a:lnTo>
                        <a:pt x="235" y="324"/>
                      </a:lnTo>
                      <a:lnTo>
                        <a:pt x="235" y="323"/>
                      </a:lnTo>
                      <a:lnTo>
                        <a:pt x="234" y="323"/>
                      </a:lnTo>
                      <a:lnTo>
                        <a:pt x="234" y="324"/>
                      </a:lnTo>
                      <a:lnTo>
                        <a:pt x="234" y="323"/>
                      </a:lnTo>
                      <a:lnTo>
                        <a:pt x="233" y="323"/>
                      </a:lnTo>
                      <a:lnTo>
                        <a:pt x="234" y="323"/>
                      </a:lnTo>
                      <a:lnTo>
                        <a:pt x="234" y="322"/>
                      </a:lnTo>
                      <a:lnTo>
                        <a:pt x="233" y="322"/>
                      </a:lnTo>
                      <a:lnTo>
                        <a:pt x="232" y="322"/>
                      </a:lnTo>
                      <a:lnTo>
                        <a:pt x="233" y="322"/>
                      </a:lnTo>
                      <a:lnTo>
                        <a:pt x="233" y="321"/>
                      </a:lnTo>
                      <a:lnTo>
                        <a:pt x="232" y="321"/>
                      </a:lnTo>
                      <a:lnTo>
                        <a:pt x="232" y="322"/>
                      </a:lnTo>
                      <a:lnTo>
                        <a:pt x="232" y="321"/>
                      </a:lnTo>
                      <a:lnTo>
                        <a:pt x="230" y="321"/>
                      </a:lnTo>
                      <a:lnTo>
                        <a:pt x="232" y="321"/>
                      </a:lnTo>
                      <a:lnTo>
                        <a:pt x="232" y="320"/>
                      </a:lnTo>
                      <a:lnTo>
                        <a:pt x="230" y="320"/>
                      </a:lnTo>
                      <a:lnTo>
                        <a:pt x="230" y="318"/>
                      </a:lnTo>
                      <a:lnTo>
                        <a:pt x="232" y="318"/>
                      </a:lnTo>
                      <a:lnTo>
                        <a:pt x="230" y="318"/>
                      </a:lnTo>
                      <a:lnTo>
                        <a:pt x="230" y="317"/>
                      </a:lnTo>
                      <a:lnTo>
                        <a:pt x="230" y="318"/>
                      </a:lnTo>
                      <a:lnTo>
                        <a:pt x="230" y="317"/>
                      </a:lnTo>
                      <a:lnTo>
                        <a:pt x="229" y="317"/>
                      </a:lnTo>
                      <a:lnTo>
                        <a:pt x="228" y="317"/>
                      </a:lnTo>
                      <a:lnTo>
                        <a:pt x="228" y="316"/>
                      </a:lnTo>
                      <a:lnTo>
                        <a:pt x="227" y="316"/>
                      </a:lnTo>
                      <a:lnTo>
                        <a:pt x="227" y="315"/>
                      </a:lnTo>
                      <a:lnTo>
                        <a:pt x="226" y="315"/>
                      </a:lnTo>
                      <a:lnTo>
                        <a:pt x="226" y="313"/>
                      </a:lnTo>
                      <a:lnTo>
                        <a:pt x="224" y="313"/>
                      </a:lnTo>
                      <a:lnTo>
                        <a:pt x="223" y="313"/>
                      </a:lnTo>
                      <a:lnTo>
                        <a:pt x="223" y="312"/>
                      </a:lnTo>
                      <a:lnTo>
                        <a:pt x="223" y="313"/>
                      </a:lnTo>
                      <a:lnTo>
                        <a:pt x="223" y="312"/>
                      </a:lnTo>
                      <a:lnTo>
                        <a:pt x="222" y="312"/>
                      </a:lnTo>
                      <a:lnTo>
                        <a:pt x="222" y="311"/>
                      </a:lnTo>
                      <a:lnTo>
                        <a:pt x="222" y="310"/>
                      </a:lnTo>
                      <a:lnTo>
                        <a:pt x="221" y="310"/>
                      </a:lnTo>
                      <a:lnTo>
                        <a:pt x="221" y="308"/>
                      </a:lnTo>
                      <a:lnTo>
                        <a:pt x="221" y="307"/>
                      </a:lnTo>
                      <a:lnTo>
                        <a:pt x="219" y="307"/>
                      </a:lnTo>
                      <a:lnTo>
                        <a:pt x="219" y="306"/>
                      </a:lnTo>
                      <a:lnTo>
                        <a:pt x="218" y="306"/>
                      </a:lnTo>
                      <a:lnTo>
                        <a:pt x="218" y="305"/>
                      </a:lnTo>
                      <a:lnTo>
                        <a:pt x="218" y="304"/>
                      </a:lnTo>
                      <a:lnTo>
                        <a:pt x="217" y="304"/>
                      </a:lnTo>
                      <a:lnTo>
                        <a:pt x="217" y="302"/>
                      </a:lnTo>
                      <a:lnTo>
                        <a:pt x="217" y="301"/>
                      </a:lnTo>
                      <a:lnTo>
                        <a:pt x="217" y="300"/>
                      </a:lnTo>
                      <a:lnTo>
                        <a:pt x="218" y="300"/>
                      </a:lnTo>
                      <a:lnTo>
                        <a:pt x="218" y="299"/>
                      </a:lnTo>
                      <a:lnTo>
                        <a:pt x="218" y="297"/>
                      </a:lnTo>
                      <a:lnTo>
                        <a:pt x="217" y="297"/>
                      </a:lnTo>
                      <a:lnTo>
                        <a:pt x="217" y="296"/>
                      </a:lnTo>
                      <a:lnTo>
                        <a:pt x="217" y="295"/>
                      </a:lnTo>
                      <a:lnTo>
                        <a:pt x="217" y="294"/>
                      </a:lnTo>
                      <a:lnTo>
                        <a:pt x="216" y="293"/>
                      </a:lnTo>
                      <a:lnTo>
                        <a:pt x="215" y="291"/>
                      </a:lnTo>
                      <a:lnTo>
                        <a:pt x="213" y="291"/>
                      </a:lnTo>
                      <a:lnTo>
                        <a:pt x="213" y="290"/>
                      </a:lnTo>
                      <a:lnTo>
                        <a:pt x="213" y="289"/>
                      </a:lnTo>
                      <a:lnTo>
                        <a:pt x="213" y="288"/>
                      </a:lnTo>
                      <a:lnTo>
                        <a:pt x="215" y="286"/>
                      </a:lnTo>
                      <a:lnTo>
                        <a:pt x="215" y="285"/>
                      </a:lnTo>
                      <a:lnTo>
                        <a:pt x="216" y="284"/>
                      </a:lnTo>
                      <a:lnTo>
                        <a:pt x="217" y="284"/>
                      </a:lnTo>
                      <a:lnTo>
                        <a:pt x="218" y="284"/>
                      </a:lnTo>
                      <a:lnTo>
                        <a:pt x="217" y="284"/>
                      </a:lnTo>
                      <a:lnTo>
                        <a:pt x="217" y="283"/>
                      </a:lnTo>
                      <a:lnTo>
                        <a:pt x="218" y="281"/>
                      </a:lnTo>
                      <a:lnTo>
                        <a:pt x="219" y="281"/>
                      </a:lnTo>
                      <a:lnTo>
                        <a:pt x="219" y="280"/>
                      </a:lnTo>
                      <a:lnTo>
                        <a:pt x="221" y="280"/>
                      </a:lnTo>
                      <a:lnTo>
                        <a:pt x="221" y="279"/>
                      </a:lnTo>
                      <a:lnTo>
                        <a:pt x="222" y="279"/>
                      </a:lnTo>
                      <a:lnTo>
                        <a:pt x="222" y="278"/>
                      </a:lnTo>
                      <a:lnTo>
                        <a:pt x="221" y="278"/>
                      </a:lnTo>
                      <a:lnTo>
                        <a:pt x="222" y="278"/>
                      </a:lnTo>
                      <a:lnTo>
                        <a:pt x="222" y="277"/>
                      </a:lnTo>
                      <a:lnTo>
                        <a:pt x="222" y="275"/>
                      </a:lnTo>
                      <a:lnTo>
                        <a:pt x="223" y="274"/>
                      </a:lnTo>
                      <a:lnTo>
                        <a:pt x="223" y="273"/>
                      </a:lnTo>
                      <a:lnTo>
                        <a:pt x="223" y="272"/>
                      </a:lnTo>
                      <a:lnTo>
                        <a:pt x="224" y="272"/>
                      </a:lnTo>
                      <a:lnTo>
                        <a:pt x="223" y="272"/>
                      </a:lnTo>
                      <a:lnTo>
                        <a:pt x="223" y="270"/>
                      </a:lnTo>
                      <a:lnTo>
                        <a:pt x="224" y="270"/>
                      </a:lnTo>
                      <a:lnTo>
                        <a:pt x="224" y="269"/>
                      </a:lnTo>
                      <a:lnTo>
                        <a:pt x="224" y="268"/>
                      </a:lnTo>
                      <a:lnTo>
                        <a:pt x="224" y="267"/>
                      </a:lnTo>
                      <a:lnTo>
                        <a:pt x="226" y="267"/>
                      </a:lnTo>
                      <a:lnTo>
                        <a:pt x="226" y="266"/>
                      </a:lnTo>
                      <a:lnTo>
                        <a:pt x="227" y="266"/>
                      </a:lnTo>
                      <a:lnTo>
                        <a:pt x="227" y="264"/>
                      </a:lnTo>
                      <a:lnTo>
                        <a:pt x="228" y="264"/>
                      </a:lnTo>
                      <a:lnTo>
                        <a:pt x="227" y="264"/>
                      </a:lnTo>
                      <a:lnTo>
                        <a:pt x="227" y="263"/>
                      </a:lnTo>
                      <a:lnTo>
                        <a:pt x="228" y="263"/>
                      </a:lnTo>
                      <a:lnTo>
                        <a:pt x="227" y="263"/>
                      </a:lnTo>
                      <a:lnTo>
                        <a:pt x="227" y="262"/>
                      </a:lnTo>
                      <a:lnTo>
                        <a:pt x="228" y="262"/>
                      </a:lnTo>
                      <a:lnTo>
                        <a:pt x="228" y="261"/>
                      </a:lnTo>
                      <a:lnTo>
                        <a:pt x="228" y="259"/>
                      </a:lnTo>
                      <a:lnTo>
                        <a:pt x="228" y="258"/>
                      </a:lnTo>
                      <a:lnTo>
                        <a:pt x="229" y="258"/>
                      </a:lnTo>
                      <a:lnTo>
                        <a:pt x="228" y="258"/>
                      </a:lnTo>
                      <a:lnTo>
                        <a:pt x="228" y="257"/>
                      </a:lnTo>
                      <a:lnTo>
                        <a:pt x="229" y="257"/>
                      </a:lnTo>
                      <a:lnTo>
                        <a:pt x="228" y="257"/>
                      </a:lnTo>
                      <a:lnTo>
                        <a:pt x="229" y="257"/>
                      </a:lnTo>
                      <a:lnTo>
                        <a:pt x="229" y="256"/>
                      </a:lnTo>
                      <a:lnTo>
                        <a:pt x="230" y="256"/>
                      </a:lnTo>
                      <a:lnTo>
                        <a:pt x="230" y="254"/>
                      </a:lnTo>
                      <a:lnTo>
                        <a:pt x="229" y="254"/>
                      </a:lnTo>
                      <a:lnTo>
                        <a:pt x="229" y="253"/>
                      </a:lnTo>
                      <a:lnTo>
                        <a:pt x="230" y="253"/>
                      </a:lnTo>
                      <a:lnTo>
                        <a:pt x="230" y="252"/>
                      </a:lnTo>
                      <a:lnTo>
                        <a:pt x="230" y="251"/>
                      </a:lnTo>
                      <a:lnTo>
                        <a:pt x="232" y="251"/>
                      </a:lnTo>
                      <a:lnTo>
                        <a:pt x="230" y="250"/>
                      </a:lnTo>
                      <a:lnTo>
                        <a:pt x="232" y="250"/>
                      </a:lnTo>
                      <a:lnTo>
                        <a:pt x="232" y="248"/>
                      </a:lnTo>
                      <a:lnTo>
                        <a:pt x="232" y="247"/>
                      </a:lnTo>
                      <a:lnTo>
                        <a:pt x="232" y="246"/>
                      </a:lnTo>
                      <a:lnTo>
                        <a:pt x="233" y="246"/>
                      </a:lnTo>
                      <a:lnTo>
                        <a:pt x="233" y="245"/>
                      </a:lnTo>
                      <a:lnTo>
                        <a:pt x="233" y="243"/>
                      </a:lnTo>
                      <a:lnTo>
                        <a:pt x="234" y="243"/>
                      </a:lnTo>
                      <a:lnTo>
                        <a:pt x="235" y="243"/>
                      </a:lnTo>
                      <a:lnTo>
                        <a:pt x="235" y="242"/>
                      </a:lnTo>
                      <a:lnTo>
                        <a:pt x="237" y="242"/>
                      </a:lnTo>
                      <a:lnTo>
                        <a:pt x="235" y="241"/>
                      </a:lnTo>
                      <a:lnTo>
                        <a:pt x="237" y="241"/>
                      </a:lnTo>
                      <a:lnTo>
                        <a:pt x="237" y="240"/>
                      </a:lnTo>
                      <a:lnTo>
                        <a:pt x="237" y="239"/>
                      </a:lnTo>
                      <a:lnTo>
                        <a:pt x="237" y="237"/>
                      </a:lnTo>
                      <a:lnTo>
                        <a:pt x="238" y="237"/>
                      </a:lnTo>
                      <a:lnTo>
                        <a:pt x="238" y="236"/>
                      </a:lnTo>
                      <a:lnTo>
                        <a:pt x="239" y="236"/>
                      </a:lnTo>
                      <a:lnTo>
                        <a:pt x="239" y="235"/>
                      </a:lnTo>
                      <a:lnTo>
                        <a:pt x="239" y="234"/>
                      </a:lnTo>
                      <a:lnTo>
                        <a:pt x="240" y="234"/>
                      </a:lnTo>
                      <a:lnTo>
                        <a:pt x="240" y="232"/>
                      </a:lnTo>
                      <a:lnTo>
                        <a:pt x="240" y="231"/>
                      </a:lnTo>
                      <a:lnTo>
                        <a:pt x="242" y="231"/>
                      </a:lnTo>
                      <a:lnTo>
                        <a:pt x="240" y="231"/>
                      </a:lnTo>
                      <a:lnTo>
                        <a:pt x="240" y="230"/>
                      </a:lnTo>
                      <a:lnTo>
                        <a:pt x="240" y="229"/>
                      </a:lnTo>
                      <a:lnTo>
                        <a:pt x="240" y="227"/>
                      </a:lnTo>
                      <a:lnTo>
                        <a:pt x="239" y="227"/>
                      </a:lnTo>
                      <a:lnTo>
                        <a:pt x="239" y="226"/>
                      </a:lnTo>
                      <a:lnTo>
                        <a:pt x="240" y="226"/>
                      </a:lnTo>
                      <a:lnTo>
                        <a:pt x="239" y="225"/>
                      </a:lnTo>
                      <a:lnTo>
                        <a:pt x="240" y="225"/>
                      </a:lnTo>
                      <a:lnTo>
                        <a:pt x="240" y="224"/>
                      </a:lnTo>
                      <a:lnTo>
                        <a:pt x="240" y="223"/>
                      </a:lnTo>
                      <a:lnTo>
                        <a:pt x="240" y="221"/>
                      </a:lnTo>
                      <a:lnTo>
                        <a:pt x="240" y="220"/>
                      </a:lnTo>
                      <a:lnTo>
                        <a:pt x="242" y="220"/>
                      </a:lnTo>
                      <a:lnTo>
                        <a:pt x="242" y="219"/>
                      </a:lnTo>
                      <a:lnTo>
                        <a:pt x="242" y="218"/>
                      </a:lnTo>
                      <a:lnTo>
                        <a:pt x="242" y="216"/>
                      </a:lnTo>
                      <a:lnTo>
                        <a:pt x="242" y="215"/>
                      </a:lnTo>
                      <a:lnTo>
                        <a:pt x="243" y="215"/>
                      </a:lnTo>
                      <a:lnTo>
                        <a:pt x="243" y="214"/>
                      </a:lnTo>
                      <a:lnTo>
                        <a:pt x="242" y="214"/>
                      </a:lnTo>
                      <a:lnTo>
                        <a:pt x="243" y="213"/>
                      </a:lnTo>
                      <a:lnTo>
                        <a:pt x="243" y="212"/>
                      </a:lnTo>
                      <a:lnTo>
                        <a:pt x="242" y="212"/>
                      </a:lnTo>
                      <a:lnTo>
                        <a:pt x="243" y="212"/>
                      </a:lnTo>
                      <a:lnTo>
                        <a:pt x="243" y="210"/>
                      </a:lnTo>
                      <a:lnTo>
                        <a:pt x="243" y="209"/>
                      </a:lnTo>
                      <a:lnTo>
                        <a:pt x="243" y="208"/>
                      </a:lnTo>
                      <a:lnTo>
                        <a:pt x="242" y="208"/>
                      </a:lnTo>
                      <a:lnTo>
                        <a:pt x="242" y="207"/>
                      </a:lnTo>
                      <a:lnTo>
                        <a:pt x="243" y="207"/>
                      </a:lnTo>
                      <a:lnTo>
                        <a:pt x="243" y="205"/>
                      </a:lnTo>
                      <a:lnTo>
                        <a:pt x="243" y="204"/>
                      </a:lnTo>
                      <a:lnTo>
                        <a:pt x="244" y="204"/>
                      </a:lnTo>
                      <a:lnTo>
                        <a:pt x="244" y="203"/>
                      </a:lnTo>
                      <a:lnTo>
                        <a:pt x="245" y="203"/>
                      </a:lnTo>
                      <a:lnTo>
                        <a:pt x="245" y="202"/>
                      </a:lnTo>
                      <a:lnTo>
                        <a:pt x="246" y="202"/>
                      </a:lnTo>
                      <a:lnTo>
                        <a:pt x="248" y="202"/>
                      </a:lnTo>
                      <a:lnTo>
                        <a:pt x="248" y="200"/>
                      </a:lnTo>
                      <a:lnTo>
                        <a:pt x="248" y="199"/>
                      </a:lnTo>
                      <a:lnTo>
                        <a:pt x="249" y="199"/>
                      </a:lnTo>
                      <a:lnTo>
                        <a:pt x="248" y="198"/>
                      </a:lnTo>
                      <a:lnTo>
                        <a:pt x="249" y="198"/>
                      </a:lnTo>
                      <a:lnTo>
                        <a:pt x="249" y="197"/>
                      </a:lnTo>
                      <a:lnTo>
                        <a:pt x="249" y="196"/>
                      </a:lnTo>
                      <a:lnTo>
                        <a:pt x="250" y="196"/>
                      </a:lnTo>
                      <a:lnTo>
                        <a:pt x="249" y="196"/>
                      </a:lnTo>
                      <a:lnTo>
                        <a:pt x="250" y="194"/>
                      </a:lnTo>
                      <a:lnTo>
                        <a:pt x="250" y="193"/>
                      </a:lnTo>
                      <a:lnTo>
                        <a:pt x="251" y="193"/>
                      </a:lnTo>
                      <a:lnTo>
                        <a:pt x="251" y="192"/>
                      </a:lnTo>
                      <a:lnTo>
                        <a:pt x="253" y="192"/>
                      </a:lnTo>
                      <a:lnTo>
                        <a:pt x="251" y="192"/>
                      </a:lnTo>
                      <a:lnTo>
                        <a:pt x="251" y="191"/>
                      </a:lnTo>
                      <a:lnTo>
                        <a:pt x="253" y="191"/>
                      </a:lnTo>
                      <a:lnTo>
                        <a:pt x="254" y="191"/>
                      </a:lnTo>
                      <a:lnTo>
                        <a:pt x="254" y="189"/>
                      </a:lnTo>
                      <a:lnTo>
                        <a:pt x="253" y="189"/>
                      </a:lnTo>
                      <a:lnTo>
                        <a:pt x="254" y="188"/>
                      </a:lnTo>
                      <a:lnTo>
                        <a:pt x="255" y="188"/>
                      </a:lnTo>
                      <a:lnTo>
                        <a:pt x="254" y="188"/>
                      </a:lnTo>
                      <a:lnTo>
                        <a:pt x="255" y="188"/>
                      </a:lnTo>
                      <a:lnTo>
                        <a:pt x="255" y="187"/>
                      </a:lnTo>
                      <a:lnTo>
                        <a:pt x="256" y="186"/>
                      </a:lnTo>
                      <a:lnTo>
                        <a:pt x="256" y="185"/>
                      </a:lnTo>
                      <a:lnTo>
                        <a:pt x="256" y="183"/>
                      </a:lnTo>
                      <a:lnTo>
                        <a:pt x="256" y="182"/>
                      </a:lnTo>
                      <a:lnTo>
                        <a:pt x="257" y="182"/>
                      </a:lnTo>
                      <a:lnTo>
                        <a:pt x="257" y="181"/>
                      </a:lnTo>
                      <a:lnTo>
                        <a:pt x="257" y="180"/>
                      </a:lnTo>
                      <a:lnTo>
                        <a:pt x="259" y="180"/>
                      </a:lnTo>
                      <a:lnTo>
                        <a:pt x="257" y="180"/>
                      </a:lnTo>
                      <a:lnTo>
                        <a:pt x="259" y="180"/>
                      </a:lnTo>
                      <a:lnTo>
                        <a:pt x="259" y="178"/>
                      </a:lnTo>
                      <a:lnTo>
                        <a:pt x="260" y="178"/>
                      </a:lnTo>
                      <a:lnTo>
                        <a:pt x="260" y="177"/>
                      </a:lnTo>
                      <a:lnTo>
                        <a:pt x="260" y="176"/>
                      </a:lnTo>
                      <a:lnTo>
                        <a:pt x="259" y="176"/>
                      </a:lnTo>
                      <a:lnTo>
                        <a:pt x="260" y="175"/>
                      </a:lnTo>
                      <a:lnTo>
                        <a:pt x="259" y="176"/>
                      </a:lnTo>
                      <a:lnTo>
                        <a:pt x="260" y="175"/>
                      </a:lnTo>
                      <a:lnTo>
                        <a:pt x="261" y="175"/>
                      </a:lnTo>
                      <a:lnTo>
                        <a:pt x="261" y="173"/>
                      </a:lnTo>
                      <a:lnTo>
                        <a:pt x="262" y="173"/>
                      </a:lnTo>
                      <a:lnTo>
                        <a:pt x="262" y="172"/>
                      </a:lnTo>
                      <a:lnTo>
                        <a:pt x="264" y="172"/>
                      </a:lnTo>
                      <a:lnTo>
                        <a:pt x="265" y="172"/>
                      </a:lnTo>
                      <a:lnTo>
                        <a:pt x="266" y="172"/>
                      </a:lnTo>
                      <a:lnTo>
                        <a:pt x="266" y="171"/>
                      </a:lnTo>
                      <a:lnTo>
                        <a:pt x="267" y="171"/>
                      </a:lnTo>
                      <a:lnTo>
                        <a:pt x="269" y="171"/>
                      </a:lnTo>
                      <a:lnTo>
                        <a:pt x="270" y="171"/>
                      </a:lnTo>
                      <a:lnTo>
                        <a:pt x="270" y="170"/>
                      </a:lnTo>
                      <a:lnTo>
                        <a:pt x="271" y="170"/>
                      </a:lnTo>
                      <a:lnTo>
                        <a:pt x="272" y="170"/>
                      </a:lnTo>
                      <a:lnTo>
                        <a:pt x="273" y="169"/>
                      </a:lnTo>
                      <a:lnTo>
                        <a:pt x="275" y="169"/>
                      </a:lnTo>
                      <a:lnTo>
                        <a:pt x="276" y="169"/>
                      </a:lnTo>
                      <a:lnTo>
                        <a:pt x="277" y="170"/>
                      </a:lnTo>
                      <a:lnTo>
                        <a:pt x="278" y="171"/>
                      </a:lnTo>
                      <a:lnTo>
                        <a:pt x="278" y="170"/>
                      </a:lnTo>
                      <a:lnTo>
                        <a:pt x="280" y="170"/>
                      </a:lnTo>
                      <a:lnTo>
                        <a:pt x="280" y="171"/>
                      </a:lnTo>
                      <a:lnTo>
                        <a:pt x="281" y="172"/>
                      </a:lnTo>
                      <a:lnTo>
                        <a:pt x="282" y="172"/>
                      </a:lnTo>
                      <a:lnTo>
                        <a:pt x="283" y="172"/>
                      </a:lnTo>
                      <a:lnTo>
                        <a:pt x="284" y="173"/>
                      </a:lnTo>
                      <a:lnTo>
                        <a:pt x="286" y="175"/>
                      </a:lnTo>
                      <a:lnTo>
                        <a:pt x="287" y="175"/>
                      </a:lnTo>
                      <a:lnTo>
                        <a:pt x="288" y="175"/>
                      </a:lnTo>
                      <a:lnTo>
                        <a:pt x="289" y="175"/>
                      </a:lnTo>
                      <a:lnTo>
                        <a:pt x="291" y="175"/>
                      </a:lnTo>
                      <a:lnTo>
                        <a:pt x="292" y="175"/>
                      </a:lnTo>
                      <a:lnTo>
                        <a:pt x="292" y="176"/>
                      </a:lnTo>
                      <a:lnTo>
                        <a:pt x="293" y="175"/>
                      </a:lnTo>
                      <a:lnTo>
                        <a:pt x="293" y="173"/>
                      </a:lnTo>
                      <a:lnTo>
                        <a:pt x="293" y="171"/>
                      </a:lnTo>
                      <a:lnTo>
                        <a:pt x="294" y="170"/>
                      </a:lnTo>
                      <a:lnTo>
                        <a:pt x="294" y="169"/>
                      </a:lnTo>
                      <a:lnTo>
                        <a:pt x="294" y="167"/>
                      </a:lnTo>
                      <a:lnTo>
                        <a:pt x="296" y="166"/>
                      </a:lnTo>
                      <a:lnTo>
                        <a:pt x="296" y="165"/>
                      </a:lnTo>
                      <a:lnTo>
                        <a:pt x="297" y="165"/>
                      </a:lnTo>
                      <a:lnTo>
                        <a:pt x="297" y="164"/>
                      </a:lnTo>
                      <a:lnTo>
                        <a:pt x="298" y="162"/>
                      </a:lnTo>
                      <a:lnTo>
                        <a:pt x="298" y="161"/>
                      </a:lnTo>
                      <a:lnTo>
                        <a:pt x="298" y="160"/>
                      </a:lnTo>
                      <a:lnTo>
                        <a:pt x="298" y="159"/>
                      </a:lnTo>
                      <a:lnTo>
                        <a:pt x="299" y="158"/>
                      </a:lnTo>
                      <a:lnTo>
                        <a:pt x="298" y="156"/>
                      </a:lnTo>
                      <a:lnTo>
                        <a:pt x="299" y="156"/>
                      </a:lnTo>
                      <a:lnTo>
                        <a:pt x="299" y="155"/>
                      </a:lnTo>
                      <a:lnTo>
                        <a:pt x="299" y="154"/>
                      </a:lnTo>
                      <a:lnTo>
                        <a:pt x="298" y="154"/>
                      </a:lnTo>
                      <a:lnTo>
                        <a:pt x="298" y="153"/>
                      </a:lnTo>
                      <a:lnTo>
                        <a:pt x="297" y="151"/>
                      </a:lnTo>
                      <a:lnTo>
                        <a:pt x="296" y="151"/>
                      </a:lnTo>
                      <a:lnTo>
                        <a:pt x="296" y="150"/>
                      </a:lnTo>
                      <a:lnTo>
                        <a:pt x="296" y="149"/>
                      </a:lnTo>
                      <a:lnTo>
                        <a:pt x="297" y="148"/>
                      </a:lnTo>
                      <a:lnTo>
                        <a:pt x="297" y="146"/>
                      </a:lnTo>
                      <a:lnTo>
                        <a:pt x="297" y="145"/>
                      </a:lnTo>
                      <a:lnTo>
                        <a:pt x="297" y="144"/>
                      </a:lnTo>
                      <a:lnTo>
                        <a:pt x="297" y="143"/>
                      </a:lnTo>
                      <a:lnTo>
                        <a:pt x="297" y="142"/>
                      </a:lnTo>
                      <a:lnTo>
                        <a:pt x="294" y="142"/>
                      </a:lnTo>
                      <a:lnTo>
                        <a:pt x="296" y="139"/>
                      </a:lnTo>
                      <a:lnTo>
                        <a:pt x="294" y="138"/>
                      </a:lnTo>
                      <a:lnTo>
                        <a:pt x="294" y="137"/>
                      </a:lnTo>
                      <a:lnTo>
                        <a:pt x="296" y="137"/>
                      </a:lnTo>
                      <a:lnTo>
                        <a:pt x="297" y="137"/>
                      </a:lnTo>
                      <a:lnTo>
                        <a:pt x="298" y="138"/>
                      </a:lnTo>
                      <a:lnTo>
                        <a:pt x="299" y="138"/>
                      </a:lnTo>
                      <a:lnTo>
                        <a:pt x="299" y="137"/>
                      </a:lnTo>
                      <a:lnTo>
                        <a:pt x="300" y="135"/>
                      </a:lnTo>
                      <a:lnTo>
                        <a:pt x="302" y="135"/>
                      </a:lnTo>
                      <a:lnTo>
                        <a:pt x="303" y="134"/>
                      </a:lnTo>
                      <a:lnTo>
                        <a:pt x="303" y="133"/>
                      </a:lnTo>
                      <a:lnTo>
                        <a:pt x="304" y="133"/>
                      </a:lnTo>
                      <a:lnTo>
                        <a:pt x="304" y="132"/>
                      </a:lnTo>
                      <a:lnTo>
                        <a:pt x="304" y="130"/>
                      </a:lnTo>
                      <a:lnTo>
                        <a:pt x="305" y="130"/>
                      </a:lnTo>
                      <a:lnTo>
                        <a:pt x="305" y="129"/>
                      </a:lnTo>
                      <a:lnTo>
                        <a:pt x="307" y="128"/>
                      </a:lnTo>
                      <a:lnTo>
                        <a:pt x="308" y="128"/>
                      </a:lnTo>
                      <a:lnTo>
                        <a:pt x="308" y="127"/>
                      </a:lnTo>
                      <a:lnTo>
                        <a:pt x="309" y="127"/>
                      </a:lnTo>
                      <a:lnTo>
                        <a:pt x="309" y="126"/>
                      </a:lnTo>
                      <a:lnTo>
                        <a:pt x="310" y="124"/>
                      </a:lnTo>
                      <a:lnTo>
                        <a:pt x="310" y="123"/>
                      </a:lnTo>
                      <a:lnTo>
                        <a:pt x="310" y="122"/>
                      </a:lnTo>
                      <a:lnTo>
                        <a:pt x="310" y="121"/>
                      </a:lnTo>
                      <a:lnTo>
                        <a:pt x="311" y="121"/>
                      </a:lnTo>
                      <a:lnTo>
                        <a:pt x="311" y="119"/>
                      </a:lnTo>
                      <a:lnTo>
                        <a:pt x="311" y="118"/>
                      </a:lnTo>
                      <a:lnTo>
                        <a:pt x="313" y="117"/>
                      </a:lnTo>
                      <a:lnTo>
                        <a:pt x="314" y="115"/>
                      </a:lnTo>
                      <a:lnTo>
                        <a:pt x="316" y="111"/>
                      </a:lnTo>
                      <a:lnTo>
                        <a:pt x="319" y="111"/>
                      </a:lnTo>
                      <a:lnTo>
                        <a:pt x="320" y="111"/>
                      </a:lnTo>
                      <a:lnTo>
                        <a:pt x="320" y="110"/>
                      </a:lnTo>
                      <a:lnTo>
                        <a:pt x="320" y="103"/>
                      </a:lnTo>
                      <a:lnTo>
                        <a:pt x="325" y="101"/>
                      </a:lnTo>
                      <a:lnTo>
                        <a:pt x="326" y="101"/>
                      </a:lnTo>
                      <a:lnTo>
                        <a:pt x="327" y="101"/>
                      </a:lnTo>
                      <a:lnTo>
                        <a:pt x="331" y="102"/>
                      </a:lnTo>
                      <a:lnTo>
                        <a:pt x="336" y="103"/>
                      </a:lnTo>
                      <a:lnTo>
                        <a:pt x="340" y="101"/>
                      </a:lnTo>
                      <a:lnTo>
                        <a:pt x="343" y="99"/>
                      </a:lnTo>
                      <a:lnTo>
                        <a:pt x="346" y="97"/>
                      </a:lnTo>
                      <a:lnTo>
                        <a:pt x="350" y="94"/>
                      </a:lnTo>
                      <a:lnTo>
                        <a:pt x="350" y="92"/>
                      </a:lnTo>
                      <a:lnTo>
                        <a:pt x="350" y="91"/>
                      </a:lnTo>
                      <a:lnTo>
                        <a:pt x="348" y="91"/>
                      </a:lnTo>
                      <a:lnTo>
                        <a:pt x="348" y="90"/>
                      </a:lnTo>
                      <a:lnTo>
                        <a:pt x="350" y="90"/>
                      </a:lnTo>
                      <a:lnTo>
                        <a:pt x="348" y="90"/>
                      </a:lnTo>
                      <a:lnTo>
                        <a:pt x="350" y="89"/>
                      </a:lnTo>
                      <a:lnTo>
                        <a:pt x="351" y="89"/>
                      </a:lnTo>
                      <a:lnTo>
                        <a:pt x="352" y="89"/>
                      </a:lnTo>
                      <a:lnTo>
                        <a:pt x="352" y="90"/>
                      </a:lnTo>
                      <a:lnTo>
                        <a:pt x="353" y="90"/>
                      </a:lnTo>
                      <a:lnTo>
                        <a:pt x="353" y="89"/>
                      </a:lnTo>
                      <a:lnTo>
                        <a:pt x="354" y="90"/>
                      </a:lnTo>
                      <a:lnTo>
                        <a:pt x="354" y="89"/>
                      </a:lnTo>
                      <a:lnTo>
                        <a:pt x="354" y="90"/>
                      </a:lnTo>
                      <a:lnTo>
                        <a:pt x="354" y="89"/>
                      </a:lnTo>
                      <a:lnTo>
                        <a:pt x="356" y="89"/>
                      </a:lnTo>
                      <a:lnTo>
                        <a:pt x="357" y="89"/>
                      </a:lnTo>
                      <a:lnTo>
                        <a:pt x="358" y="89"/>
                      </a:lnTo>
                      <a:lnTo>
                        <a:pt x="359" y="89"/>
                      </a:lnTo>
                      <a:lnTo>
                        <a:pt x="361" y="89"/>
                      </a:lnTo>
                      <a:lnTo>
                        <a:pt x="361" y="90"/>
                      </a:lnTo>
                      <a:lnTo>
                        <a:pt x="362" y="89"/>
                      </a:lnTo>
                      <a:lnTo>
                        <a:pt x="362" y="90"/>
                      </a:lnTo>
                      <a:lnTo>
                        <a:pt x="362" y="89"/>
                      </a:lnTo>
                      <a:lnTo>
                        <a:pt x="363" y="89"/>
                      </a:lnTo>
                      <a:lnTo>
                        <a:pt x="364" y="89"/>
                      </a:lnTo>
                      <a:lnTo>
                        <a:pt x="364" y="88"/>
                      </a:lnTo>
                      <a:lnTo>
                        <a:pt x="365" y="88"/>
                      </a:lnTo>
                      <a:lnTo>
                        <a:pt x="365" y="89"/>
                      </a:lnTo>
                      <a:lnTo>
                        <a:pt x="367" y="89"/>
                      </a:lnTo>
                      <a:lnTo>
                        <a:pt x="367" y="88"/>
                      </a:lnTo>
                      <a:lnTo>
                        <a:pt x="368" y="88"/>
                      </a:lnTo>
                      <a:lnTo>
                        <a:pt x="369" y="88"/>
                      </a:lnTo>
                      <a:lnTo>
                        <a:pt x="369" y="86"/>
                      </a:lnTo>
                      <a:lnTo>
                        <a:pt x="370" y="86"/>
                      </a:lnTo>
                      <a:lnTo>
                        <a:pt x="372" y="86"/>
                      </a:lnTo>
                      <a:lnTo>
                        <a:pt x="372" y="85"/>
                      </a:lnTo>
                      <a:lnTo>
                        <a:pt x="373" y="85"/>
                      </a:lnTo>
                      <a:lnTo>
                        <a:pt x="374" y="85"/>
                      </a:lnTo>
                      <a:lnTo>
                        <a:pt x="375" y="85"/>
                      </a:lnTo>
                      <a:lnTo>
                        <a:pt x="375" y="84"/>
                      </a:lnTo>
                      <a:lnTo>
                        <a:pt x="377" y="84"/>
                      </a:lnTo>
                      <a:lnTo>
                        <a:pt x="377" y="83"/>
                      </a:lnTo>
                      <a:lnTo>
                        <a:pt x="378" y="83"/>
                      </a:lnTo>
                      <a:lnTo>
                        <a:pt x="378" y="81"/>
                      </a:lnTo>
                      <a:lnTo>
                        <a:pt x="379" y="81"/>
                      </a:lnTo>
                      <a:lnTo>
                        <a:pt x="379" y="80"/>
                      </a:lnTo>
                      <a:lnTo>
                        <a:pt x="380" y="80"/>
                      </a:lnTo>
                      <a:lnTo>
                        <a:pt x="381" y="79"/>
                      </a:lnTo>
                      <a:lnTo>
                        <a:pt x="383" y="79"/>
                      </a:lnTo>
                      <a:lnTo>
                        <a:pt x="383" y="78"/>
                      </a:lnTo>
                      <a:lnTo>
                        <a:pt x="384" y="78"/>
                      </a:lnTo>
                      <a:lnTo>
                        <a:pt x="384" y="76"/>
                      </a:lnTo>
                      <a:lnTo>
                        <a:pt x="385" y="76"/>
                      </a:lnTo>
                      <a:lnTo>
                        <a:pt x="385" y="75"/>
                      </a:lnTo>
                      <a:lnTo>
                        <a:pt x="386" y="75"/>
                      </a:lnTo>
                      <a:lnTo>
                        <a:pt x="388" y="75"/>
                      </a:lnTo>
                      <a:lnTo>
                        <a:pt x="389" y="74"/>
                      </a:lnTo>
                      <a:lnTo>
                        <a:pt x="389" y="73"/>
                      </a:lnTo>
                      <a:lnTo>
                        <a:pt x="390" y="73"/>
                      </a:lnTo>
                      <a:lnTo>
                        <a:pt x="391" y="72"/>
                      </a:lnTo>
                      <a:lnTo>
                        <a:pt x="391" y="70"/>
                      </a:lnTo>
                      <a:lnTo>
                        <a:pt x="392" y="70"/>
                      </a:lnTo>
                      <a:lnTo>
                        <a:pt x="394" y="69"/>
                      </a:lnTo>
                      <a:lnTo>
                        <a:pt x="392" y="68"/>
                      </a:lnTo>
                      <a:lnTo>
                        <a:pt x="392" y="65"/>
                      </a:lnTo>
                      <a:lnTo>
                        <a:pt x="395" y="61"/>
                      </a:lnTo>
                      <a:lnTo>
                        <a:pt x="396" y="57"/>
                      </a:lnTo>
                      <a:lnTo>
                        <a:pt x="396" y="56"/>
                      </a:lnTo>
                      <a:lnTo>
                        <a:pt x="396" y="53"/>
                      </a:lnTo>
                      <a:lnTo>
                        <a:pt x="399" y="51"/>
                      </a:lnTo>
                      <a:lnTo>
                        <a:pt x="400" y="49"/>
                      </a:lnTo>
                      <a:lnTo>
                        <a:pt x="401" y="47"/>
                      </a:lnTo>
                      <a:lnTo>
                        <a:pt x="401" y="46"/>
                      </a:lnTo>
                      <a:lnTo>
                        <a:pt x="401" y="43"/>
                      </a:lnTo>
                      <a:lnTo>
                        <a:pt x="401" y="41"/>
                      </a:lnTo>
                      <a:lnTo>
                        <a:pt x="401" y="40"/>
                      </a:lnTo>
                      <a:lnTo>
                        <a:pt x="402" y="40"/>
                      </a:lnTo>
                      <a:lnTo>
                        <a:pt x="402" y="38"/>
                      </a:lnTo>
                      <a:lnTo>
                        <a:pt x="404" y="37"/>
                      </a:lnTo>
                      <a:lnTo>
                        <a:pt x="404" y="36"/>
                      </a:lnTo>
                      <a:lnTo>
                        <a:pt x="404" y="35"/>
                      </a:lnTo>
                      <a:lnTo>
                        <a:pt x="404" y="34"/>
                      </a:lnTo>
                      <a:lnTo>
                        <a:pt x="402" y="32"/>
                      </a:lnTo>
                      <a:lnTo>
                        <a:pt x="404" y="32"/>
                      </a:lnTo>
                      <a:lnTo>
                        <a:pt x="404" y="31"/>
                      </a:lnTo>
                      <a:lnTo>
                        <a:pt x="405" y="31"/>
                      </a:lnTo>
                      <a:lnTo>
                        <a:pt x="406" y="31"/>
                      </a:lnTo>
                      <a:lnTo>
                        <a:pt x="406" y="30"/>
                      </a:lnTo>
                      <a:lnTo>
                        <a:pt x="406" y="29"/>
                      </a:lnTo>
                      <a:lnTo>
                        <a:pt x="407" y="29"/>
                      </a:lnTo>
                      <a:lnTo>
                        <a:pt x="408" y="27"/>
                      </a:lnTo>
                      <a:lnTo>
                        <a:pt x="408" y="26"/>
                      </a:lnTo>
                      <a:lnTo>
                        <a:pt x="410" y="26"/>
                      </a:lnTo>
                      <a:lnTo>
                        <a:pt x="410" y="25"/>
                      </a:lnTo>
                      <a:lnTo>
                        <a:pt x="410" y="24"/>
                      </a:lnTo>
                      <a:lnTo>
                        <a:pt x="410" y="22"/>
                      </a:lnTo>
                      <a:lnTo>
                        <a:pt x="410" y="21"/>
                      </a:lnTo>
                      <a:lnTo>
                        <a:pt x="410" y="20"/>
                      </a:lnTo>
                      <a:lnTo>
                        <a:pt x="410" y="19"/>
                      </a:lnTo>
                      <a:lnTo>
                        <a:pt x="411" y="18"/>
                      </a:lnTo>
                      <a:lnTo>
                        <a:pt x="410" y="16"/>
                      </a:lnTo>
                      <a:lnTo>
                        <a:pt x="410" y="15"/>
                      </a:lnTo>
                      <a:lnTo>
                        <a:pt x="410" y="14"/>
                      </a:lnTo>
                      <a:lnTo>
                        <a:pt x="410" y="13"/>
                      </a:lnTo>
                      <a:lnTo>
                        <a:pt x="411" y="13"/>
                      </a:lnTo>
                      <a:lnTo>
                        <a:pt x="411" y="14"/>
                      </a:lnTo>
                      <a:lnTo>
                        <a:pt x="412" y="14"/>
                      </a:lnTo>
                      <a:lnTo>
                        <a:pt x="412" y="13"/>
                      </a:lnTo>
                      <a:lnTo>
                        <a:pt x="412" y="11"/>
                      </a:lnTo>
                      <a:lnTo>
                        <a:pt x="412" y="10"/>
                      </a:lnTo>
                      <a:lnTo>
                        <a:pt x="413" y="10"/>
                      </a:lnTo>
                      <a:lnTo>
                        <a:pt x="413" y="9"/>
                      </a:lnTo>
                      <a:lnTo>
                        <a:pt x="412" y="8"/>
                      </a:lnTo>
                      <a:lnTo>
                        <a:pt x="412" y="7"/>
                      </a:lnTo>
                      <a:lnTo>
                        <a:pt x="412" y="5"/>
                      </a:lnTo>
                      <a:lnTo>
                        <a:pt x="413" y="5"/>
                      </a:lnTo>
                      <a:lnTo>
                        <a:pt x="413" y="4"/>
                      </a:lnTo>
                      <a:lnTo>
                        <a:pt x="415" y="4"/>
                      </a:lnTo>
                      <a:lnTo>
                        <a:pt x="416" y="3"/>
                      </a:lnTo>
                      <a:lnTo>
                        <a:pt x="417" y="3"/>
                      </a:lnTo>
                      <a:lnTo>
                        <a:pt x="418" y="4"/>
                      </a:lnTo>
                      <a:lnTo>
                        <a:pt x="419" y="3"/>
                      </a:lnTo>
                      <a:lnTo>
                        <a:pt x="419" y="2"/>
                      </a:lnTo>
                      <a:lnTo>
                        <a:pt x="421" y="2"/>
                      </a:lnTo>
                      <a:lnTo>
                        <a:pt x="422" y="2"/>
                      </a:lnTo>
                      <a:lnTo>
                        <a:pt x="422" y="0"/>
                      </a:lnTo>
                      <a:lnTo>
                        <a:pt x="423" y="0"/>
                      </a:lnTo>
                      <a:lnTo>
                        <a:pt x="426" y="0"/>
                      </a:lnTo>
                      <a:lnTo>
                        <a:pt x="427" y="0"/>
                      </a:lnTo>
                      <a:lnTo>
                        <a:pt x="428" y="2"/>
                      </a:lnTo>
                      <a:lnTo>
                        <a:pt x="429" y="2"/>
                      </a:lnTo>
                      <a:lnTo>
                        <a:pt x="431" y="2"/>
                      </a:lnTo>
                      <a:lnTo>
                        <a:pt x="432" y="2"/>
                      </a:lnTo>
                      <a:lnTo>
                        <a:pt x="432" y="3"/>
                      </a:lnTo>
                      <a:lnTo>
                        <a:pt x="432" y="4"/>
                      </a:lnTo>
                      <a:lnTo>
                        <a:pt x="432" y="5"/>
                      </a:lnTo>
                      <a:lnTo>
                        <a:pt x="433" y="7"/>
                      </a:lnTo>
                      <a:lnTo>
                        <a:pt x="433" y="8"/>
                      </a:lnTo>
                      <a:lnTo>
                        <a:pt x="433" y="9"/>
                      </a:lnTo>
                      <a:lnTo>
                        <a:pt x="433" y="10"/>
                      </a:lnTo>
                      <a:lnTo>
                        <a:pt x="434" y="11"/>
                      </a:lnTo>
                      <a:lnTo>
                        <a:pt x="434" y="13"/>
                      </a:lnTo>
                      <a:lnTo>
                        <a:pt x="435" y="13"/>
                      </a:lnTo>
                      <a:lnTo>
                        <a:pt x="435" y="14"/>
                      </a:lnTo>
                      <a:lnTo>
                        <a:pt x="435" y="15"/>
                      </a:lnTo>
                      <a:lnTo>
                        <a:pt x="435" y="16"/>
                      </a:lnTo>
                      <a:lnTo>
                        <a:pt x="437" y="16"/>
                      </a:lnTo>
                      <a:lnTo>
                        <a:pt x="435" y="18"/>
                      </a:lnTo>
                      <a:lnTo>
                        <a:pt x="435" y="19"/>
                      </a:lnTo>
                      <a:lnTo>
                        <a:pt x="437" y="19"/>
                      </a:lnTo>
                      <a:lnTo>
                        <a:pt x="438" y="20"/>
                      </a:lnTo>
                      <a:lnTo>
                        <a:pt x="437" y="20"/>
                      </a:lnTo>
                      <a:lnTo>
                        <a:pt x="437" y="21"/>
                      </a:lnTo>
                      <a:lnTo>
                        <a:pt x="435" y="21"/>
                      </a:lnTo>
                      <a:lnTo>
                        <a:pt x="437" y="22"/>
                      </a:lnTo>
                      <a:lnTo>
                        <a:pt x="438" y="21"/>
                      </a:lnTo>
                      <a:lnTo>
                        <a:pt x="438" y="22"/>
                      </a:lnTo>
                      <a:lnTo>
                        <a:pt x="439" y="24"/>
                      </a:lnTo>
                      <a:lnTo>
                        <a:pt x="440" y="24"/>
                      </a:lnTo>
                      <a:lnTo>
                        <a:pt x="442" y="24"/>
                      </a:lnTo>
                      <a:lnTo>
                        <a:pt x="443" y="24"/>
                      </a:lnTo>
                      <a:lnTo>
                        <a:pt x="444" y="24"/>
                      </a:lnTo>
                      <a:lnTo>
                        <a:pt x="445" y="24"/>
                      </a:lnTo>
                      <a:lnTo>
                        <a:pt x="446" y="24"/>
                      </a:lnTo>
                      <a:lnTo>
                        <a:pt x="448" y="24"/>
                      </a:lnTo>
                      <a:lnTo>
                        <a:pt x="448" y="25"/>
                      </a:lnTo>
                      <a:lnTo>
                        <a:pt x="449" y="25"/>
                      </a:lnTo>
                      <a:lnTo>
                        <a:pt x="449" y="26"/>
                      </a:lnTo>
                      <a:lnTo>
                        <a:pt x="449" y="27"/>
                      </a:lnTo>
                      <a:lnTo>
                        <a:pt x="449" y="29"/>
                      </a:lnTo>
                      <a:lnTo>
                        <a:pt x="449" y="30"/>
                      </a:lnTo>
                      <a:lnTo>
                        <a:pt x="450" y="30"/>
                      </a:lnTo>
                      <a:lnTo>
                        <a:pt x="451" y="30"/>
                      </a:lnTo>
                      <a:lnTo>
                        <a:pt x="451" y="29"/>
                      </a:lnTo>
                      <a:lnTo>
                        <a:pt x="453" y="30"/>
                      </a:lnTo>
                      <a:lnTo>
                        <a:pt x="453" y="31"/>
                      </a:lnTo>
                      <a:lnTo>
                        <a:pt x="453" y="32"/>
                      </a:lnTo>
                      <a:lnTo>
                        <a:pt x="453" y="34"/>
                      </a:lnTo>
                      <a:lnTo>
                        <a:pt x="454" y="35"/>
                      </a:lnTo>
                      <a:lnTo>
                        <a:pt x="454" y="36"/>
                      </a:lnTo>
                      <a:lnTo>
                        <a:pt x="455" y="36"/>
                      </a:lnTo>
                      <a:lnTo>
                        <a:pt x="456" y="36"/>
                      </a:lnTo>
                      <a:lnTo>
                        <a:pt x="458" y="36"/>
                      </a:lnTo>
                      <a:lnTo>
                        <a:pt x="459" y="35"/>
                      </a:lnTo>
                      <a:lnTo>
                        <a:pt x="460" y="35"/>
                      </a:lnTo>
                      <a:lnTo>
                        <a:pt x="460" y="36"/>
                      </a:lnTo>
                      <a:lnTo>
                        <a:pt x="461" y="36"/>
                      </a:lnTo>
                      <a:lnTo>
                        <a:pt x="461" y="35"/>
                      </a:lnTo>
                      <a:lnTo>
                        <a:pt x="462" y="35"/>
                      </a:lnTo>
                      <a:lnTo>
                        <a:pt x="462" y="34"/>
                      </a:lnTo>
                      <a:lnTo>
                        <a:pt x="464" y="34"/>
                      </a:lnTo>
                      <a:lnTo>
                        <a:pt x="464" y="35"/>
                      </a:lnTo>
                      <a:lnTo>
                        <a:pt x="465" y="35"/>
                      </a:lnTo>
                      <a:lnTo>
                        <a:pt x="466" y="35"/>
                      </a:lnTo>
                      <a:lnTo>
                        <a:pt x="466" y="36"/>
                      </a:lnTo>
                      <a:lnTo>
                        <a:pt x="467" y="36"/>
                      </a:lnTo>
                      <a:lnTo>
                        <a:pt x="467" y="37"/>
                      </a:lnTo>
                      <a:lnTo>
                        <a:pt x="469" y="37"/>
                      </a:lnTo>
                      <a:lnTo>
                        <a:pt x="470" y="37"/>
                      </a:lnTo>
                      <a:lnTo>
                        <a:pt x="471" y="37"/>
                      </a:lnTo>
                      <a:lnTo>
                        <a:pt x="472" y="38"/>
                      </a:lnTo>
                      <a:lnTo>
                        <a:pt x="473" y="41"/>
                      </a:lnTo>
                      <a:lnTo>
                        <a:pt x="475" y="41"/>
                      </a:lnTo>
                      <a:lnTo>
                        <a:pt x="476" y="42"/>
                      </a:lnTo>
                      <a:lnTo>
                        <a:pt x="476" y="41"/>
                      </a:lnTo>
                      <a:lnTo>
                        <a:pt x="476" y="40"/>
                      </a:lnTo>
                      <a:lnTo>
                        <a:pt x="477" y="40"/>
                      </a:lnTo>
                      <a:lnTo>
                        <a:pt x="478" y="40"/>
                      </a:lnTo>
                      <a:lnTo>
                        <a:pt x="480" y="40"/>
                      </a:lnTo>
                      <a:lnTo>
                        <a:pt x="481" y="41"/>
                      </a:lnTo>
                      <a:lnTo>
                        <a:pt x="480" y="42"/>
                      </a:lnTo>
                      <a:lnTo>
                        <a:pt x="480" y="43"/>
                      </a:lnTo>
                      <a:lnTo>
                        <a:pt x="480" y="45"/>
                      </a:lnTo>
                      <a:lnTo>
                        <a:pt x="478" y="45"/>
                      </a:lnTo>
                      <a:lnTo>
                        <a:pt x="478" y="46"/>
                      </a:lnTo>
                      <a:lnTo>
                        <a:pt x="478" y="47"/>
                      </a:lnTo>
                      <a:lnTo>
                        <a:pt x="481" y="48"/>
                      </a:lnTo>
                      <a:lnTo>
                        <a:pt x="480" y="49"/>
                      </a:lnTo>
                      <a:lnTo>
                        <a:pt x="478" y="49"/>
                      </a:lnTo>
                      <a:lnTo>
                        <a:pt x="477" y="49"/>
                      </a:lnTo>
                      <a:lnTo>
                        <a:pt x="477" y="51"/>
                      </a:lnTo>
                      <a:lnTo>
                        <a:pt x="478" y="53"/>
                      </a:lnTo>
                      <a:lnTo>
                        <a:pt x="481" y="54"/>
                      </a:lnTo>
                      <a:lnTo>
                        <a:pt x="482" y="56"/>
                      </a:lnTo>
                      <a:lnTo>
                        <a:pt x="482" y="57"/>
                      </a:lnTo>
                      <a:lnTo>
                        <a:pt x="483" y="57"/>
                      </a:lnTo>
                      <a:lnTo>
                        <a:pt x="485" y="57"/>
                      </a:lnTo>
                      <a:lnTo>
                        <a:pt x="486" y="57"/>
                      </a:lnTo>
                      <a:lnTo>
                        <a:pt x="487" y="58"/>
                      </a:lnTo>
                      <a:lnTo>
                        <a:pt x="487" y="57"/>
                      </a:lnTo>
                      <a:lnTo>
                        <a:pt x="488" y="57"/>
                      </a:lnTo>
                      <a:lnTo>
                        <a:pt x="488" y="58"/>
                      </a:lnTo>
                      <a:lnTo>
                        <a:pt x="489" y="58"/>
                      </a:lnTo>
                      <a:lnTo>
                        <a:pt x="491" y="59"/>
                      </a:lnTo>
                      <a:lnTo>
                        <a:pt x="491" y="61"/>
                      </a:lnTo>
                      <a:lnTo>
                        <a:pt x="492" y="62"/>
                      </a:lnTo>
                      <a:lnTo>
                        <a:pt x="493" y="62"/>
                      </a:lnTo>
                      <a:lnTo>
                        <a:pt x="493" y="59"/>
                      </a:lnTo>
                      <a:lnTo>
                        <a:pt x="493" y="58"/>
                      </a:lnTo>
                      <a:lnTo>
                        <a:pt x="494" y="58"/>
                      </a:lnTo>
                      <a:lnTo>
                        <a:pt x="496" y="58"/>
                      </a:lnTo>
                      <a:lnTo>
                        <a:pt x="497" y="58"/>
                      </a:lnTo>
                      <a:lnTo>
                        <a:pt x="498" y="58"/>
                      </a:lnTo>
                      <a:lnTo>
                        <a:pt x="498" y="57"/>
                      </a:lnTo>
                      <a:lnTo>
                        <a:pt x="498" y="56"/>
                      </a:lnTo>
                      <a:lnTo>
                        <a:pt x="499" y="56"/>
                      </a:lnTo>
                      <a:lnTo>
                        <a:pt x="500" y="57"/>
                      </a:lnTo>
                      <a:lnTo>
                        <a:pt x="500" y="58"/>
                      </a:lnTo>
                      <a:lnTo>
                        <a:pt x="500" y="59"/>
                      </a:lnTo>
                      <a:lnTo>
                        <a:pt x="503" y="58"/>
                      </a:lnTo>
                      <a:lnTo>
                        <a:pt x="504" y="58"/>
                      </a:lnTo>
                      <a:lnTo>
                        <a:pt x="504" y="59"/>
                      </a:lnTo>
                      <a:lnTo>
                        <a:pt x="505" y="59"/>
                      </a:lnTo>
                      <a:lnTo>
                        <a:pt x="507" y="59"/>
                      </a:lnTo>
                      <a:lnTo>
                        <a:pt x="508" y="61"/>
                      </a:lnTo>
                      <a:lnTo>
                        <a:pt x="509" y="62"/>
                      </a:lnTo>
                      <a:lnTo>
                        <a:pt x="510" y="61"/>
                      </a:lnTo>
                      <a:lnTo>
                        <a:pt x="512" y="61"/>
                      </a:lnTo>
                      <a:lnTo>
                        <a:pt x="512" y="59"/>
                      </a:lnTo>
                      <a:lnTo>
                        <a:pt x="513" y="59"/>
                      </a:lnTo>
                      <a:lnTo>
                        <a:pt x="514" y="61"/>
                      </a:lnTo>
                      <a:lnTo>
                        <a:pt x="515" y="61"/>
                      </a:lnTo>
                      <a:lnTo>
                        <a:pt x="516" y="61"/>
                      </a:lnTo>
                      <a:lnTo>
                        <a:pt x="515" y="61"/>
                      </a:lnTo>
                      <a:lnTo>
                        <a:pt x="515" y="59"/>
                      </a:lnTo>
                      <a:lnTo>
                        <a:pt x="516" y="59"/>
                      </a:lnTo>
                      <a:lnTo>
                        <a:pt x="518" y="59"/>
                      </a:lnTo>
                      <a:lnTo>
                        <a:pt x="518" y="58"/>
                      </a:lnTo>
                      <a:lnTo>
                        <a:pt x="519" y="57"/>
                      </a:lnTo>
                      <a:lnTo>
                        <a:pt x="520" y="57"/>
                      </a:lnTo>
                      <a:lnTo>
                        <a:pt x="520" y="58"/>
                      </a:lnTo>
                      <a:lnTo>
                        <a:pt x="521" y="58"/>
                      </a:lnTo>
                      <a:lnTo>
                        <a:pt x="523" y="59"/>
                      </a:lnTo>
                      <a:lnTo>
                        <a:pt x="524" y="59"/>
                      </a:lnTo>
                      <a:lnTo>
                        <a:pt x="523" y="59"/>
                      </a:lnTo>
                      <a:lnTo>
                        <a:pt x="523" y="61"/>
                      </a:lnTo>
                      <a:lnTo>
                        <a:pt x="521" y="61"/>
                      </a:lnTo>
                      <a:lnTo>
                        <a:pt x="523" y="62"/>
                      </a:lnTo>
                      <a:lnTo>
                        <a:pt x="524" y="63"/>
                      </a:lnTo>
                      <a:lnTo>
                        <a:pt x="525" y="64"/>
                      </a:lnTo>
                      <a:lnTo>
                        <a:pt x="526" y="65"/>
                      </a:lnTo>
                      <a:lnTo>
                        <a:pt x="526" y="67"/>
                      </a:lnTo>
                      <a:lnTo>
                        <a:pt x="527" y="67"/>
                      </a:lnTo>
                      <a:lnTo>
                        <a:pt x="529" y="68"/>
                      </a:lnTo>
                      <a:lnTo>
                        <a:pt x="530" y="68"/>
                      </a:lnTo>
                      <a:lnTo>
                        <a:pt x="531" y="69"/>
                      </a:lnTo>
                      <a:lnTo>
                        <a:pt x="532" y="69"/>
                      </a:lnTo>
                      <a:lnTo>
                        <a:pt x="532" y="70"/>
                      </a:lnTo>
                      <a:lnTo>
                        <a:pt x="531" y="70"/>
                      </a:lnTo>
                      <a:lnTo>
                        <a:pt x="531" y="72"/>
                      </a:lnTo>
                      <a:lnTo>
                        <a:pt x="531" y="73"/>
                      </a:lnTo>
                      <a:lnTo>
                        <a:pt x="531" y="74"/>
                      </a:lnTo>
                      <a:lnTo>
                        <a:pt x="531" y="75"/>
                      </a:lnTo>
                      <a:lnTo>
                        <a:pt x="532" y="76"/>
                      </a:lnTo>
                      <a:lnTo>
                        <a:pt x="532" y="78"/>
                      </a:lnTo>
                      <a:lnTo>
                        <a:pt x="532" y="79"/>
                      </a:lnTo>
                      <a:lnTo>
                        <a:pt x="532" y="80"/>
                      </a:lnTo>
                      <a:lnTo>
                        <a:pt x="534" y="81"/>
                      </a:lnTo>
                      <a:lnTo>
                        <a:pt x="532" y="81"/>
                      </a:lnTo>
                      <a:lnTo>
                        <a:pt x="534" y="81"/>
                      </a:lnTo>
                      <a:lnTo>
                        <a:pt x="534" y="80"/>
                      </a:lnTo>
                      <a:lnTo>
                        <a:pt x="535" y="79"/>
                      </a:lnTo>
                      <a:lnTo>
                        <a:pt x="535" y="78"/>
                      </a:lnTo>
                      <a:lnTo>
                        <a:pt x="536" y="78"/>
                      </a:lnTo>
                      <a:lnTo>
                        <a:pt x="537" y="78"/>
                      </a:lnTo>
                      <a:lnTo>
                        <a:pt x="539" y="78"/>
                      </a:lnTo>
                      <a:lnTo>
                        <a:pt x="540" y="78"/>
                      </a:lnTo>
                      <a:lnTo>
                        <a:pt x="540" y="76"/>
                      </a:lnTo>
                      <a:lnTo>
                        <a:pt x="541" y="76"/>
                      </a:lnTo>
                      <a:lnTo>
                        <a:pt x="542" y="75"/>
                      </a:lnTo>
                      <a:lnTo>
                        <a:pt x="542" y="76"/>
                      </a:lnTo>
                      <a:lnTo>
                        <a:pt x="542" y="78"/>
                      </a:lnTo>
                      <a:lnTo>
                        <a:pt x="543" y="78"/>
                      </a:lnTo>
                      <a:lnTo>
                        <a:pt x="543" y="79"/>
                      </a:lnTo>
                      <a:lnTo>
                        <a:pt x="545" y="80"/>
                      </a:lnTo>
                      <a:lnTo>
                        <a:pt x="546" y="80"/>
                      </a:lnTo>
                      <a:lnTo>
                        <a:pt x="546" y="79"/>
                      </a:lnTo>
                      <a:lnTo>
                        <a:pt x="546" y="78"/>
                      </a:lnTo>
                      <a:lnTo>
                        <a:pt x="547" y="78"/>
                      </a:lnTo>
                      <a:lnTo>
                        <a:pt x="547" y="76"/>
                      </a:lnTo>
                      <a:lnTo>
                        <a:pt x="548" y="76"/>
                      </a:lnTo>
                      <a:lnTo>
                        <a:pt x="550" y="76"/>
                      </a:lnTo>
                      <a:lnTo>
                        <a:pt x="551" y="76"/>
                      </a:lnTo>
                      <a:lnTo>
                        <a:pt x="552" y="76"/>
                      </a:lnTo>
                      <a:lnTo>
                        <a:pt x="553" y="76"/>
                      </a:lnTo>
                      <a:lnTo>
                        <a:pt x="554" y="76"/>
                      </a:lnTo>
                      <a:lnTo>
                        <a:pt x="556" y="76"/>
                      </a:lnTo>
                      <a:lnTo>
                        <a:pt x="556" y="75"/>
                      </a:lnTo>
                      <a:lnTo>
                        <a:pt x="557" y="75"/>
                      </a:lnTo>
                      <a:lnTo>
                        <a:pt x="558" y="75"/>
                      </a:lnTo>
                      <a:lnTo>
                        <a:pt x="559" y="74"/>
                      </a:lnTo>
                      <a:lnTo>
                        <a:pt x="561" y="74"/>
                      </a:lnTo>
                      <a:lnTo>
                        <a:pt x="561" y="75"/>
                      </a:lnTo>
                      <a:lnTo>
                        <a:pt x="562" y="74"/>
                      </a:lnTo>
                      <a:lnTo>
                        <a:pt x="563" y="74"/>
                      </a:lnTo>
                      <a:lnTo>
                        <a:pt x="564" y="74"/>
                      </a:lnTo>
                      <a:lnTo>
                        <a:pt x="566" y="75"/>
                      </a:lnTo>
                      <a:lnTo>
                        <a:pt x="566" y="76"/>
                      </a:lnTo>
                      <a:lnTo>
                        <a:pt x="566" y="78"/>
                      </a:lnTo>
                      <a:lnTo>
                        <a:pt x="567" y="78"/>
                      </a:lnTo>
                      <a:lnTo>
                        <a:pt x="567" y="79"/>
                      </a:lnTo>
                      <a:lnTo>
                        <a:pt x="567" y="81"/>
                      </a:lnTo>
                      <a:lnTo>
                        <a:pt x="568" y="81"/>
                      </a:lnTo>
                      <a:lnTo>
                        <a:pt x="568" y="83"/>
                      </a:lnTo>
                      <a:lnTo>
                        <a:pt x="568" y="84"/>
                      </a:lnTo>
                      <a:lnTo>
                        <a:pt x="568" y="85"/>
                      </a:lnTo>
                      <a:lnTo>
                        <a:pt x="568" y="86"/>
                      </a:lnTo>
                      <a:lnTo>
                        <a:pt x="568" y="88"/>
                      </a:lnTo>
                      <a:lnTo>
                        <a:pt x="568" y="89"/>
                      </a:lnTo>
                      <a:lnTo>
                        <a:pt x="568" y="91"/>
                      </a:lnTo>
                      <a:lnTo>
                        <a:pt x="567" y="92"/>
                      </a:lnTo>
                      <a:lnTo>
                        <a:pt x="567" y="94"/>
                      </a:lnTo>
                      <a:lnTo>
                        <a:pt x="568" y="95"/>
                      </a:lnTo>
                      <a:lnTo>
                        <a:pt x="568" y="96"/>
                      </a:lnTo>
                      <a:lnTo>
                        <a:pt x="569" y="96"/>
                      </a:lnTo>
                      <a:lnTo>
                        <a:pt x="570" y="96"/>
                      </a:lnTo>
                      <a:lnTo>
                        <a:pt x="570" y="97"/>
                      </a:lnTo>
                      <a:lnTo>
                        <a:pt x="570" y="99"/>
                      </a:lnTo>
                      <a:lnTo>
                        <a:pt x="570" y="101"/>
                      </a:lnTo>
                      <a:lnTo>
                        <a:pt x="569" y="101"/>
                      </a:lnTo>
                      <a:lnTo>
                        <a:pt x="569" y="102"/>
                      </a:lnTo>
                      <a:lnTo>
                        <a:pt x="568" y="102"/>
                      </a:lnTo>
                      <a:lnTo>
                        <a:pt x="568" y="103"/>
                      </a:lnTo>
                      <a:lnTo>
                        <a:pt x="568" y="105"/>
                      </a:lnTo>
                      <a:lnTo>
                        <a:pt x="569" y="105"/>
                      </a:lnTo>
                      <a:lnTo>
                        <a:pt x="569" y="103"/>
                      </a:lnTo>
                      <a:lnTo>
                        <a:pt x="572" y="103"/>
                      </a:lnTo>
                      <a:lnTo>
                        <a:pt x="572" y="105"/>
                      </a:lnTo>
                      <a:lnTo>
                        <a:pt x="573" y="105"/>
                      </a:lnTo>
                      <a:lnTo>
                        <a:pt x="573" y="106"/>
                      </a:lnTo>
                      <a:lnTo>
                        <a:pt x="574" y="106"/>
                      </a:lnTo>
                      <a:lnTo>
                        <a:pt x="574" y="107"/>
                      </a:lnTo>
                      <a:lnTo>
                        <a:pt x="574" y="108"/>
                      </a:lnTo>
                      <a:lnTo>
                        <a:pt x="573" y="108"/>
                      </a:lnTo>
                      <a:lnTo>
                        <a:pt x="573" y="110"/>
                      </a:lnTo>
                      <a:lnTo>
                        <a:pt x="573" y="111"/>
                      </a:lnTo>
                      <a:lnTo>
                        <a:pt x="574" y="111"/>
                      </a:lnTo>
                      <a:lnTo>
                        <a:pt x="574" y="112"/>
                      </a:lnTo>
                      <a:lnTo>
                        <a:pt x="573" y="112"/>
                      </a:lnTo>
                      <a:lnTo>
                        <a:pt x="574" y="112"/>
                      </a:lnTo>
                      <a:lnTo>
                        <a:pt x="574" y="113"/>
                      </a:lnTo>
                      <a:lnTo>
                        <a:pt x="575" y="113"/>
                      </a:lnTo>
                      <a:lnTo>
                        <a:pt x="575" y="115"/>
                      </a:lnTo>
                      <a:lnTo>
                        <a:pt x="575" y="116"/>
                      </a:lnTo>
                      <a:lnTo>
                        <a:pt x="575" y="117"/>
                      </a:lnTo>
                      <a:lnTo>
                        <a:pt x="577" y="117"/>
                      </a:lnTo>
                      <a:lnTo>
                        <a:pt x="578" y="117"/>
                      </a:lnTo>
                      <a:lnTo>
                        <a:pt x="578" y="118"/>
                      </a:lnTo>
                      <a:lnTo>
                        <a:pt x="579" y="119"/>
                      </a:lnTo>
                      <a:lnTo>
                        <a:pt x="579" y="121"/>
                      </a:lnTo>
                      <a:lnTo>
                        <a:pt x="579" y="123"/>
                      </a:lnTo>
                      <a:lnTo>
                        <a:pt x="580" y="123"/>
                      </a:lnTo>
                      <a:lnTo>
                        <a:pt x="581" y="123"/>
                      </a:lnTo>
                      <a:lnTo>
                        <a:pt x="581" y="122"/>
                      </a:lnTo>
                      <a:lnTo>
                        <a:pt x="583" y="121"/>
                      </a:lnTo>
                      <a:lnTo>
                        <a:pt x="584" y="121"/>
                      </a:lnTo>
                      <a:lnTo>
                        <a:pt x="585" y="121"/>
                      </a:lnTo>
                      <a:lnTo>
                        <a:pt x="585" y="122"/>
                      </a:lnTo>
                      <a:lnTo>
                        <a:pt x="586" y="122"/>
                      </a:lnTo>
                      <a:lnTo>
                        <a:pt x="588" y="122"/>
                      </a:lnTo>
                      <a:lnTo>
                        <a:pt x="589" y="123"/>
                      </a:lnTo>
                      <a:lnTo>
                        <a:pt x="590" y="122"/>
                      </a:lnTo>
                      <a:lnTo>
                        <a:pt x="591" y="121"/>
                      </a:lnTo>
                      <a:lnTo>
                        <a:pt x="591" y="119"/>
                      </a:lnTo>
                      <a:lnTo>
                        <a:pt x="593" y="121"/>
                      </a:lnTo>
                      <a:lnTo>
                        <a:pt x="594" y="122"/>
                      </a:lnTo>
                      <a:lnTo>
                        <a:pt x="594" y="123"/>
                      </a:lnTo>
                      <a:lnTo>
                        <a:pt x="595" y="123"/>
                      </a:lnTo>
                      <a:lnTo>
                        <a:pt x="596" y="123"/>
                      </a:lnTo>
                      <a:lnTo>
                        <a:pt x="596" y="124"/>
                      </a:lnTo>
                      <a:lnTo>
                        <a:pt x="597" y="124"/>
                      </a:lnTo>
                      <a:lnTo>
                        <a:pt x="599" y="124"/>
                      </a:lnTo>
                      <a:lnTo>
                        <a:pt x="599" y="126"/>
                      </a:lnTo>
                      <a:lnTo>
                        <a:pt x="600" y="126"/>
                      </a:lnTo>
                      <a:lnTo>
                        <a:pt x="601" y="126"/>
                      </a:lnTo>
                      <a:lnTo>
                        <a:pt x="602" y="126"/>
                      </a:lnTo>
                      <a:lnTo>
                        <a:pt x="604" y="126"/>
                      </a:lnTo>
                      <a:lnTo>
                        <a:pt x="604" y="127"/>
                      </a:lnTo>
                      <a:lnTo>
                        <a:pt x="605" y="127"/>
                      </a:lnTo>
                      <a:lnTo>
                        <a:pt x="606" y="126"/>
                      </a:lnTo>
                      <a:lnTo>
                        <a:pt x="606" y="124"/>
                      </a:lnTo>
                      <a:lnTo>
                        <a:pt x="607" y="124"/>
                      </a:lnTo>
                      <a:lnTo>
                        <a:pt x="608" y="124"/>
                      </a:lnTo>
                      <a:lnTo>
                        <a:pt x="608" y="123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tx2">
                      <a:alpha val="2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mn-MN" sz="1400">
                    <a:latin typeface="Roboto Condensed" panose="02000000000000000000" pitchFamily="2" charset="0"/>
                    <a:ea typeface="Roboto Condensed" panose="02000000000000000000" pitchFamily="2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7" name="Freeform 32">
                  <a:extLst>
                    <a:ext uri="{FF2B5EF4-FFF2-40B4-BE49-F238E27FC236}">
                      <a16:creationId xmlns:a16="http://schemas.microsoft.com/office/drawing/2014/main" id="{3D5FA0AA-47F8-EF6C-9D7B-BD10D547F1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68722" y="2657217"/>
                  <a:ext cx="156074" cy="97282"/>
                </a:xfrm>
                <a:custGeom>
                  <a:avLst/>
                  <a:gdLst>
                    <a:gd name="T0" fmla="*/ 300 w 392"/>
                    <a:gd name="T1" fmla="*/ 32 h 236"/>
                    <a:gd name="T2" fmla="*/ 352 w 392"/>
                    <a:gd name="T3" fmla="*/ 40 h 236"/>
                    <a:gd name="T4" fmla="*/ 380 w 392"/>
                    <a:gd name="T5" fmla="*/ 72 h 236"/>
                    <a:gd name="T6" fmla="*/ 336 w 392"/>
                    <a:gd name="T7" fmla="*/ 136 h 236"/>
                    <a:gd name="T8" fmla="*/ 264 w 392"/>
                    <a:gd name="T9" fmla="*/ 220 h 236"/>
                    <a:gd name="T10" fmla="*/ 244 w 392"/>
                    <a:gd name="T11" fmla="*/ 236 h 236"/>
                    <a:gd name="T12" fmla="*/ 240 w 392"/>
                    <a:gd name="T13" fmla="*/ 232 h 236"/>
                    <a:gd name="T14" fmla="*/ 232 w 392"/>
                    <a:gd name="T15" fmla="*/ 232 h 236"/>
                    <a:gd name="T16" fmla="*/ 232 w 392"/>
                    <a:gd name="T17" fmla="*/ 232 h 236"/>
                    <a:gd name="T18" fmla="*/ 232 w 392"/>
                    <a:gd name="T19" fmla="*/ 232 h 236"/>
                    <a:gd name="T20" fmla="*/ 228 w 392"/>
                    <a:gd name="T21" fmla="*/ 228 h 236"/>
                    <a:gd name="T22" fmla="*/ 224 w 392"/>
                    <a:gd name="T23" fmla="*/ 224 h 236"/>
                    <a:gd name="T24" fmla="*/ 220 w 392"/>
                    <a:gd name="T25" fmla="*/ 220 h 236"/>
                    <a:gd name="T26" fmla="*/ 216 w 392"/>
                    <a:gd name="T27" fmla="*/ 216 h 236"/>
                    <a:gd name="T28" fmla="*/ 216 w 392"/>
                    <a:gd name="T29" fmla="*/ 216 h 236"/>
                    <a:gd name="T30" fmla="*/ 216 w 392"/>
                    <a:gd name="T31" fmla="*/ 216 h 236"/>
                    <a:gd name="T32" fmla="*/ 212 w 392"/>
                    <a:gd name="T33" fmla="*/ 212 h 236"/>
                    <a:gd name="T34" fmla="*/ 208 w 392"/>
                    <a:gd name="T35" fmla="*/ 208 h 236"/>
                    <a:gd name="T36" fmla="*/ 208 w 392"/>
                    <a:gd name="T37" fmla="*/ 204 h 236"/>
                    <a:gd name="T38" fmla="*/ 204 w 392"/>
                    <a:gd name="T39" fmla="*/ 200 h 236"/>
                    <a:gd name="T40" fmla="*/ 200 w 392"/>
                    <a:gd name="T41" fmla="*/ 196 h 236"/>
                    <a:gd name="T42" fmla="*/ 196 w 392"/>
                    <a:gd name="T43" fmla="*/ 192 h 236"/>
                    <a:gd name="T44" fmla="*/ 188 w 392"/>
                    <a:gd name="T45" fmla="*/ 192 h 236"/>
                    <a:gd name="T46" fmla="*/ 184 w 392"/>
                    <a:gd name="T47" fmla="*/ 188 h 236"/>
                    <a:gd name="T48" fmla="*/ 176 w 392"/>
                    <a:gd name="T49" fmla="*/ 188 h 236"/>
                    <a:gd name="T50" fmla="*/ 172 w 392"/>
                    <a:gd name="T51" fmla="*/ 192 h 236"/>
                    <a:gd name="T52" fmla="*/ 164 w 392"/>
                    <a:gd name="T53" fmla="*/ 196 h 236"/>
                    <a:gd name="T54" fmla="*/ 164 w 392"/>
                    <a:gd name="T55" fmla="*/ 196 h 236"/>
                    <a:gd name="T56" fmla="*/ 160 w 392"/>
                    <a:gd name="T57" fmla="*/ 200 h 236"/>
                    <a:gd name="T58" fmla="*/ 160 w 392"/>
                    <a:gd name="T59" fmla="*/ 200 h 236"/>
                    <a:gd name="T60" fmla="*/ 152 w 392"/>
                    <a:gd name="T61" fmla="*/ 200 h 236"/>
                    <a:gd name="T62" fmla="*/ 144 w 392"/>
                    <a:gd name="T63" fmla="*/ 200 h 236"/>
                    <a:gd name="T64" fmla="*/ 140 w 392"/>
                    <a:gd name="T65" fmla="*/ 196 h 236"/>
                    <a:gd name="T66" fmla="*/ 136 w 392"/>
                    <a:gd name="T67" fmla="*/ 192 h 236"/>
                    <a:gd name="T68" fmla="*/ 128 w 392"/>
                    <a:gd name="T69" fmla="*/ 188 h 236"/>
                    <a:gd name="T70" fmla="*/ 124 w 392"/>
                    <a:gd name="T71" fmla="*/ 184 h 236"/>
                    <a:gd name="T72" fmla="*/ 120 w 392"/>
                    <a:gd name="T73" fmla="*/ 180 h 236"/>
                    <a:gd name="T74" fmla="*/ 116 w 392"/>
                    <a:gd name="T75" fmla="*/ 176 h 236"/>
                    <a:gd name="T76" fmla="*/ 112 w 392"/>
                    <a:gd name="T77" fmla="*/ 172 h 236"/>
                    <a:gd name="T78" fmla="*/ 104 w 392"/>
                    <a:gd name="T79" fmla="*/ 172 h 236"/>
                    <a:gd name="T80" fmla="*/ 100 w 392"/>
                    <a:gd name="T81" fmla="*/ 168 h 236"/>
                    <a:gd name="T82" fmla="*/ 96 w 392"/>
                    <a:gd name="T83" fmla="*/ 164 h 236"/>
                    <a:gd name="T84" fmla="*/ 92 w 392"/>
                    <a:gd name="T85" fmla="*/ 168 h 236"/>
                    <a:gd name="T86" fmla="*/ 84 w 392"/>
                    <a:gd name="T87" fmla="*/ 168 h 236"/>
                    <a:gd name="T88" fmla="*/ 80 w 392"/>
                    <a:gd name="T89" fmla="*/ 164 h 236"/>
                    <a:gd name="T90" fmla="*/ 76 w 392"/>
                    <a:gd name="T91" fmla="*/ 168 h 236"/>
                    <a:gd name="T92" fmla="*/ 68 w 392"/>
                    <a:gd name="T93" fmla="*/ 168 h 236"/>
                    <a:gd name="T94" fmla="*/ 64 w 392"/>
                    <a:gd name="T95" fmla="*/ 172 h 236"/>
                    <a:gd name="T96" fmla="*/ 60 w 392"/>
                    <a:gd name="T97" fmla="*/ 172 h 236"/>
                    <a:gd name="T98" fmla="*/ 52 w 392"/>
                    <a:gd name="T99" fmla="*/ 172 h 236"/>
                    <a:gd name="T100" fmla="*/ 52 w 392"/>
                    <a:gd name="T101" fmla="*/ 152 h 236"/>
                    <a:gd name="T102" fmla="*/ 16 w 392"/>
                    <a:gd name="T103" fmla="*/ 124 h 236"/>
                    <a:gd name="T104" fmla="*/ 48 w 392"/>
                    <a:gd name="T105" fmla="*/ 48 h 236"/>
                    <a:gd name="T106" fmla="*/ 96 w 392"/>
                    <a:gd name="T107" fmla="*/ 24 h 236"/>
                    <a:gd name="T108" fmla="*/ 180 w 392"/>
                    <a:gd name="T109" fmla="*/ 76 h 236"/>
                    <a:gd name="T110" fmla="*/ 188 w 392"/>
                    <a:gd name="T111" fmla="*/ 56 h 236"/>
                    <a:gd name="T112" fmla="*/ 240 w 392"/>
                    <a:gd name="T113" fmla="*/ 0 h 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392" h="236">
                      <a:moveTo>
                        <a:pt x="276" y="20"/>
                      </a:moveTo>
                      <a:lnTo>
                        <a:pt x="300" y="32"/>
                      </a:lnTo>
                      <a:lnTo>
                        <a:pt x="336" y="28"/>
                      </a:lnTo>
                      <a:lnTo>
                        <a:pt x="352" y="40"/>
                      </a:lnTo>
                      <a:lnTo>
                        <a:pt x="364" y="60"/>
                      </a:lnTo>
                      <a:lnTo>
                        <a:pt x="380" y="72"/>
                      </a:lnTo>
                      <a:lnTo>
                        <a:pt x="392" y="96"/>
                      </a:lnTo>
                      <a:lnTo>
                        <a:pt x="336" y="136"/>
                      </a:lnTo>
                      <a:lnTo>
                        <a:pt x="300" y="180"/>
                      </a:lnTo>
                      <a:lnTo>
                        <a:pt x="264" y="220"/>
                      </a:lnTo>
                      <a:lnTo>
                        <a:pt x="252" y="232"/>
                      </a:lnTo>
                      <a:lnTo>
                        <a:pt x="244" y="236"/>
                      </a:lnTo>
                      <a:lnTo>
                        <a:pt x="240" y="236"/>
                      </a:lnTo>
                      <a:lnTo>
                        <a:pt x="240" y="232"/>
                      </a:lnTo>
                      <a:lnTo>
                        <a:pt x="236" y="232"/>
                      </a:lnTo>
                      <a:lnTo>
                        <a:pt x="232" y="232"/>
                      </a:lnTo>
                      <a:lnTo>
                        <a:pt x="232" y="228"/>
                      </a:lnTo>
                      <a:lnTo>
                        <a:pt x="232" y="232"/>
                      </a:lnTo>
                      <a:lnTo>
                        <a:pt x="232" y="228"/>
                      </a:lnTo>
                      <a:lnTo>
                        <a:pt x="232" y="232"/>
                      </a:lnTo>
                      <a:lnTo>
                        <a:pt x="228" y="232"/>
                      </a:lnTo>
                      <a:lnTo>
                        <a:pt x="228" y="228"/>
                      </a:lnTo>
                      <a:lnTo>
                        <a:pt x="224" y="228"/>
                      </a:lnTo>
                      <a:lnTo>
                        <a:pt x="224" y="224"/>
                      </a:lnTo>
                      <a:lnTo>
                        <a:pt x="220" y="224"/>
                      </a:lnTo>
                      <a:lnTo>
                        <a:pt x="220" y="220"/>
                      </a:lnTo>
                      <a:lnTo>
                        <a:pt x="216" y="220"/>
                      </a:lnTo>
                      <a:lnTo>
                        <a:pt x="216" y="216"/>
                      </a:lnTo>
                      <a:lnTo>
                        <a:pt x="220" y="216"/>
                      </a:lnTo>
                      <a:lnTo>
                        <a:pt x="216" y="216"/>
                      </a:lnTo>
                      <a:lnTo>
                        <a:pt x="216" y="212"/>
                      </a:lnTo>
                      <a:lnTo>
                        <a:pt x="216" y="216"/>
                      </a:lnTo>
                      <a:lnTo>
                        <a:pt x="216" y="212"/>
                      </a:lnTo>
                      <a:lnTo>
                        <a:pt x="212" y="212"/>
                      </a:lnTo>
                      <a:lnTo>
                        <a:pt x="208" y="212"/>
                      </a:lnTo>
                      <a:lnTo>
                        <a:pt x="208" y="208"/>
                      </a:lnTo>
                      <a:lnTo>
                        <a:pt x="204" y="208"/>
                      </a:lnTo>
                      <a:lnTo>
                        <a:pt x="208" y="204"/>
                      </a:lnTo>
                      <a:lnTo>
                        <a:pt x="204" y="204"/>
                      </a:lnTo>
                      <a:lnTo>
                        <a:pt x="204" y="200"/>
                      </a:lnTo>
                      <a:lnTo>
                        <a:pt x="200" y="200"/>
                      </a:lnTo>
                      <a:lnTo>
                        <a:pt x="200" y="196"/>
                      </a:lnTo>
                      <a:lnTo>
                        <a:pt x="200" y="192"/>
                      </a:lnTo>
                      <a:lnTo>
                        <a:pt x="196" y="192"/>
                      </a:lnTo>
                      <a:lnTo>
                        <a:pt x="192" y="192"/>
                      </a:lnTo>
                      <a:lnTo>
                        <a:pt x="188" y="192"/>
                      </a:lnTo>
                      <a:lnTo>
                        <a:pt x="188" y="188"/>
                      </a:lnTo>
                      <a:lnTo>
                        <a:pt x="184" y="188"/>
                      </a:lnTo>
                      <a:lnTo>
                        <a:pt x="180" y="188"/>
                      </a:lnTo>
                      <a:lnTo>
                        <a:pt x="176" y="188"/>
                      </a:lnTo>
                      <a:lnTo>
                        <a:pt x="176" y="192"/>
                      </a:lnTo>
                      <a:lnTo>
                        <a:pt x="172" y="192"/>
                      </a:lnTo>
                      <a:lnTo>
                        <a:pt x="168" y="196"/>
                      </a:lnTo>
                      <a:lnTo>
                        <a:pt x="164" y="196"/>
                      </a:lnTo>
                      <a:lnTo>
                        <a:pt x="168" y="196"/>
                      </a:lnTo>
                      <a:lnTo>
                        <a:pt x="164" y="196"/>
                      </a:lnTo>
                      <a:lnTo>
                        <a:pt x="160" y="196"/>
                      </a:lnTo>
                      <a:lnTo>
                        <a:pt x="160" y="200"/>
                      </a:lnTo>
                      <a:lnTo>
                        <a:pt x="160" y="196"/>
                      </a:lnTo>
                      <a:lnTo>
                        <a:pt x="160" y="200"/>
                      </a:lnTo>
                      <a:lnTo>
                        <a:pt x="156" y="200"/>
                      </a:lnTo>
                      <a:lnTo>
                        <a:pt x="152" y="200"/>
                      </a:lnTo>
                      <a:lnTo>
                        <a:pt x="148" y="200"/>
                      </a:lnTo>
                      <a:lnTo>
                        <a:pt x="144" y="200"/>
                      </a:lnTo>
                      <a:lnTo>
                        <a:pt x="140" y="200"/>
                      </a:lnTo>
                      <a:lnTo>
                        <a:pt x="140" y="196"/>
                      </a:lnTo>
                      <a:lnTo>
                        <a:pt x="136" y="196"/>
                      </a:lnTo>
                      <a:lnTo>
                        <a:pt x="136" y="192"/>
                      </a:lnTo>
                      <a:lnTo>
                        <a:pt x="132" y="192"/>
                      </a:lnTo>
                      <a:lnTo>
                        <a:pt x="128" y="188"/>
                      </a:lnTo>
                      <a:lnTo>
                        <a:pt x="128" y="184"/>
                      </a:lnTo>
                      <a:lnTo>
                        <a:pt x="124" y="184"/>
                      </a:lnTo>
                      <a:lnTo>
                        <a:pt x="124" y="180"/>
                      </a:lnTo>
                      <a:lnTo>
                        <a:pt x="120" y="180"/>
                      </a:lnTo>
                      <a:lnTo>
                        <a:pt x="120" y="176"/>
                      </a:lnTo>
                      <a:lnTo>
                        <a:pt x="116" y="176"/>
                      </a:lnTo>
                      <a:lnTo>
                        <a:pt x="112" y="176"/>
                      </a:lnTo>
                      <a:lnTo>
                        <a:pt x="112" y="172"/>
                      </a:lnTo>
                      <a:lnTo>
                        <a:pt x="108" y="172"/>
                      </a:lnTo>
                      <a:lnTo>
                        <a:pt x="104" y="172"/>
                      </a:lnTo>
                      <a:lnTo>
                        <a:pt x="104" y="168"/>
                      </a:lnTo>
                      <a:lnTo>
                        <a:pt x="100" y="168"/>
                      </a:lnTo>
                      <a:lnTo>
                        <a:pt x="96" y="168"/>
                      </a:lnTo>
                      <a:lnTo>
                        <a:pt x="96" y="164"/>
                      </a:lnTo>
                      <a:lnTo>
                        <a:pt x="92" y="164"/>
                      </a:lnTo>
                      <a:lnTo>
                        <a:pt x="92" y="168"/>
                      </a:lnTo>
                      <a:lnTo>
                        <a:pt x="88" y="168"/>
                      </a:lnTo>
                      <a:lnTo>
                        <a:pt x="84" y="168"/>
                      </a:lnTo>
                      <a:lnTo>
                        <a:pt x="80" y="168"/>
                      </a:lnTo>
                      <a:lnTo>
                        <a:pt x="80" y="164"/>
                      </a:lnTo>
                      <a:lnTo>
                        <a:pt x="76" y="164"/>
                      </a:lnTo>
                      <a:lnTo>
                        <a:pt x="76" y="168"/>
                      </a:lnTo>
                      <a:lnTo>
                        <a:pt x="72" y="168"/>
                      </a:lnTo>
                      <a:lnTo>
                        <a:pt x="68" y="168"/>
                      </a:lnTo>
                      <a:lnTo>
                        <a:pt x="64" y="168"/>
                      </a:lnTo>
                      <a:lnTo>
                        <a:pt x="64" y="172"/>
                      </a:lnTo>
                      <a:lnTo>
                        <a:pt x="60" y="168"/>
                      </a:lnTo>
                      <a:lnTo>
                        <a:pt x="60" y="172"/>
                      </a:lnTo>
                      <a:lnTo>
                        <a:pt x="56" y="172"/>
                      </a:lnTo>
                      <a:lnTo>
                        <a:pt x="52" y="172"/>
                      </a:lnTo>
                      <a:lnTo>
                        <a:pt x="48" y="172"/>
                      </a:lnTo>
                      <a:lnTo>
                        <a:pt x="52" y="152"/>
                      </a:lnTo>
                      <a:lnTo>
                        <a:pt x="0" y="148"/>
                      </a:lnTo>
                      <a:lnTo>
                        <a:pt x="16" y="124"/>
                      </a:lnTo>
                      <a:lnTo>
                        <a:pt x="44" y="56"/>
                      </a:lnTo>
                      <a:lnTo>
                        <a:pt x="48" y="48"/>
                      </a:lnTo>
                      <a:lnTo>
                        <a:pt x="68" y="8"/>
                      </a:lnTo>
                      <a:lnTo>
                        <a:pt x="96" y="24"/>
                      </a:lnTo>
                      <a:lnTo>
                        <a:pt x="164" y="56"/>
                      </a:lnTo>
                      <a:lnTo>
                        <a:pt x="180" y="76"/>
                      </a:lnTo>
                      <a:lnTo>
                        <a:pt x="188" y="72"/>
                      </a:lnTo>
                      <a:lnTo>
                        <a:pt x="188" y="56"/>
                      </a:lnTo>
                      <a:lnTo>
                        <a:pt x="220" y="0"/>
                      </a:lnTo>
                      <a:lnTo>
                        <a:pt x="240" y="0"/>
                      </a:lnTo>
                      <a:lnTo>
                        <a:pt x="276" y="20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2">
                      <a:alpha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mn-MN" sz="1400">
                    <a:latin typeface="Roboto Condensed" panose="02000000000000000000" pitchFamily="2" charset="0"/>
                    <a:ea typeface="Roboto Condensed" panose="02000000000000000000" pitchFamily="2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525D7E0-2FA6-A969-55FF-E8730B83D084}"/>
                </a:ext>
              </a:extLst>
            </p:cNvPr>
            <p:cNvGrpSpPr/>
            <p:nvPr/>
          </p:nvGrpSpPr>
          <p:grpSpPr>
            <a:xfrm>
              <a:off x="5046446" y="784098"/>
              <a:ext cx="1474277" cy="4701568"/>
              <a:chOff x="5455048" y="692460"/>
              <a:chExt cx="1542827" cy="5869703"/>
            </a:xfrm>
          </p:grpSpPr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EFD00720-047F-02C8-0644-D4283271D037}"/>
                  </a:ext>
                </a:extLst>
              </p:cNvPr>
              <p:cNvGrpSpPr/>
              <p:nvPr/>
            </p:nvGrpSpPr>
            <p:grpSpPr>
              <a:xfrm>
                <a:off x="5455048" y="692460"/>
                <a:ext cx="1542827" cy="5869703"/>
                <a:chOff x="5455048" y="692460"/>
                <a:chExt cx="1542827" cy="5869703"/>
              </a:xfrm>
            </p:grpSpPr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0220A71E-DC35-11A9-D1E1-832703D322DC}"/>
                    </a:ext>
                  </a:extLst>
                </p:cNvPr>
                <p:cNvSpPr/>
                <p:nvPr/>
              </p:nvSpPr>
              <p:spPr>
                <a:xfrm>
                  <a:off x="5512646" y="692460"/>
                  <a:ext cx="1414711" cy="175281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2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Bahnschrift Light SemiCondensed" panose="020B0502040204020203" pitchFamily="34" charset="0"/>
                  </a:endParaRPr>
                </a:p>
              </p:txBody>
            </p:sp>
            <p:sp>
              <p:nvSpPr>
                <p:cNvPr id="122" name="TextBox 121">
                  <a:extLst>
                    <a:ext uri="{FF2B5EF4-FFF2-40B4-BE49-F238E27FC236}">
                      <a16:creationId xmlns:a16="http://schemas.microsoft.com/office/drawing/2014/main" id="{FFBB0D82-9403-E2A6-715C-FB618B10D60A}"/>
                    </a:ext>
                  </a:extLst>
                </p:cNvPr>
                <p:cNvSpPr txBox="1"/>
                <p:nvPr/>
              </p:nvSpPr>
              <p:spPr>
                <a:xfrm>
                  <a:off x="5455048" y="845572"/>
                  <a:ext cx="1542827" cy="92219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mn-MN" sz="1400" dirty="0">
                      <a:solidFill>
                        <a:srgbClr val="002060"/>
                      </a:solidFill>
                      <a:latin typeface="Arial" panose="020B0604020202020204" pitchFamily="34" charset="0"/>
                      <a:ea typeface="Roboto Condensed" panose="02000000000000000000" pitchFamily="2" charset="0"/>
                      <a:cs typeface="Arial" panose="020B0604020202020204" pitchFamily="34" charset="0"/>
                    </a:rPr>
                    <a:t>ГОВИЙН БҮС</a:t>
                  </a:r>
                </a:p>
                <a:p>
                  <a:pPr algn="ctr"/>
                  <a:r>
                    <a:rPr lang="mn-MN" sz="1400" dirty="0">
                      <a:solidFill>
                        <a:srgbClr val="002060"/>
                      </a:solidFill>
                      <a:latin typeface="Arial" panose="020B0604020202020204" pitchFamily="34" charset="0"/>
                      <a:ea typeface="Roboto Condensed" panose="02000000000000000000" pitchFamily="2" charset="0"/>
                      <a:cs typeface="Arial" panose="020B0604020202020204" pitchFamily="34" charset="0"/>
                    </a:rPr>
                    <a:t>Өмнөговь </a:t>
                  </a:r>
                  <a:br>
                    <a:rPr lang="mn-MN" sz="1400" dirty="0">
                      <a:solidFill>
                        <a:srgbClr val="002060"/>
                      </a:solidFill>
                      <a:latin typeface="Arial" panose="020B0604020202020204" pitchFamily="34" charset="0"/>
                      <a:ea typeface="Roboto Condensed" panose="02000000000000000000" pitchFamily="2" charset="0"/>
                      <a:cs typeface="Arial" panose="020B0604020202020204" pitchFamily="34" charset="0"/>
                    </a:rPr>
                  </a:br>
                  <a:r>
                    <a:rPr lang="mn-MN" sz="1400" dirty="0">
                      <a:solidFill>
                        <a:srgbClr val="002060"/>
                      </a:solidFill>
                      <a:latin typeface="Arial" panose="020B0604020202020204" pitchFamily="34" charset="0"/>
                      <a:ea typeface="Roboto Condensed" panose="02000000000000000000" pitchFamily="2" charset="0"/>
                      <a:cs typeface="Arial" panose="020B0604020202020204" pitchFamily="34" charset="0"/>
                    </a:rPr>
                    <a:t>аймаг</a:t>
                  </a:r>
                  <a:endParaRPr lang="en-US" sz="1400" dirty="0">
                    <a:solidFill>
                      <a:srgbClr val="002060"/>
                    </a:solidFill>
                    <a:latin typeface="Arial" panose="020B0604020202020204" pitchFamily="34" charset="0"/>
                    <a:ea typeface="Roboto Condensed" panose="02000000000000000000" pitchFamily="2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id="{C007F724-56D3-8954-7E71-61182DEB4D5E}"/>
                    </a:ext>
                  </a:extLst>
                </p:cNvPr>
                <p:cNvSpPr/>
                <p:nvPr/>
              </p:nvSpPr>
              <p:spPr>
                <a:xfrm>
                  <a:off x="5505424" y="4109019"/>
                  <a:ext cx="1430910" cy="830996"/>
                </a:xfrm>
                <a:prstGeom prst="rect">
                  <a:avLst/>
                </a:prstGeom>
                <a:solidFill>
                  <a:schemeClr val="tx2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Bahnschrift Light SemiCondensed" panose="020B0502040204020203" pitchFamily="34" charset="0"/>
                  </a:endParaRPr>
                </a:p>
              </p:txBody>
            </p:sp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id="{C82F89ED-5DF8-A768-5C43-A382438C2CF3}"/>
                    </a:ext>
                  </a:extLst>
                </p:cNvPr>
                <p:cNvSpPr/>
                <p:nvPr/>
              </p:nvSpPr>
              <p:spPr>
                <a:xfrm>
                  <a:off x="5503615" y="3287597"/>
                  <a:ext cx="1430910" cy="830996"/>
                </a:xfrm>
                <a:prstGeom prst="rect">
                  <a:avLst/>
                </a:prstGeom>
                <a:solidFill>
                  <a:schemeClr val="tx2">
                    <a:lumMod val="25000"/>
                    <a:lumOff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Bahnschrift Light SemiCondensed" panose="020B0502040204020203" pitchFamily="34" charset="0"/>
                  </a:endParaRPr>
                </a:p>
              </p:txBody>
            </p:sp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id="{98EEC095-A160-E300-883C-FE54B34A1A8C}"/>
                    </a:ext>
                  </a:extLst>
                </p:cNvPr>
                <p:cNvSpPr/>
                <p:nvPr/>
              </p:nvSpPr>
              <p:spPr>
                <a:xfrm>
                  <a:off x="5801668" y="4241290"/>
                  <a:ext cx="838419" cy="46109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mn-MN" sz="900" dirty="0">
                      <a:solidFill>
                        <a:schemeClr val="bg1"/>
                      </a:solidFill>
                      <a:latin typeface="Bahnschrift Light SemiCondensed" panose="020B0502040204020203" pitchFamily="34" charset="0"/>
                      <a:ea typeface="Roboto" panose="02000000000000000000" pitchFamily="2" charset="0"/>
                      <a:cs typeface="Open Sans" panose="020B0606030504020204" pitchFamily="34" charset="0"/>
                    </a:rPr>
                    <a:t>ТЭЗҮ</a:t>
                  </a:r>
                  <a:br>
                    <a:rPr lang="mn-MN" sz="900" dirty="0">
                      <a:solidFill>
                        <a:schemeClr val="bg1"/>
                      </a:solidFill>
                      <a:latin typeface="Bahnschrift Light SemiCondensed" panose="020B0502040204020203" pitchFamily="34" charset="0"/>
                      <a:ea typeface="Roboto" panose="02000000000000000000" pitchFamily="2" charset="0"/>
                      <a:cs typeface="Open Sans" panose="020B0606030504020204" pitchFamily="34" charset="0"/>
                    </a:rPr>
                  </a:br>
                  <a:r>
                    <a:rPr lang="mn-MN" sz="900" dirty="0">
                      <a:solidFill>
                        <a:schemeClr val="bg1"/>
                      </a:solidFill>
                      <a:latin typeface="Bahnschrift Light SemiCondensed" panose="020B0502040204020203" pitchFamily="34" charset="0"/>
                      <a:ea typeface="Roboto" panose="02000000000000000000" pitchFamily="2" charset="0"/>
                      <a:cs typeface="Open Sans" panose="020B0606030504020204" pitchFamily="34" charset="0"/>
                    </a:rPr>
                    <a:t>батлагдсан</a:t>
                  </a:r>
                  <a:endParaRPr lang="en-US" sz="900" dirty="0">
                    <a:solidFill>
                      <a:schemeClr val="bg1"/>
                    </a:solidFill>
                    <a:latin typeface="Bahnschrift Light SemiCondensed" panose="020B0502040204020203" pitchFamily="34" charset="0"/>
                    <a:ea typeface="Roboto" panose="02000000000000000000" pitchFamily="2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616D8682-FD4C-EF66-1814-89CA5424C321}"/>
                    </a:ext>
                  </a:extLst>
                </p:cNvPr>
                <p:cNvSpPr/>
                <p:nvPr/>
              </p:nvSpPr>
              <p:spPr>
                <a:xfrm>
                  <a:off x="5505424" y="4933560"/>
                  <a:ext cx="1430910" cy="830996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Bahnschrift Light SemiCondensed" panose="020B0502040204020203" pitchFamily="34" charset="0"/>
                  </a:endParaRPr>
                </a:p>
              </p:txBody>
            </p:sp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B4AA761B-9B2E-B788-5341-041E57D6C681}"/>
                    </a:ext>
                  </a:extLst>
                </p:cNvPr>
                <p:cNvSpPr/>
                <p:nvPr/>
              </p:nvSpPr>
              <p:spPr>
                <a:xfrm>
                  <a:off x="5800730" y="3377738"/>
                  <a:ext cx="840293" cy="74927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mn-MN" sz="1100" dirty="0">
                      <a:solidFill>
                        <a:srgbClr val="002060"/>
                      </a:solidFill>
                      <a:latin typeface="Bahnschrift Light SemiCondensed" panose="020B0502040204020203" pitchFamily="34" charset="0"/>
                      <a:ea typeface="Roboto" panose="02000000000000000000" pitchFamily="2" charset="0"/>
                      <a:cs typeface="Open Sans" panose="020B0606030504020204" pitchFamily="34" charset="0"/>
                    </a:rPr>
                    <a:t>20 га</a:t>
                  </a:r>
                </a:p>
                <a:p>
                  <a:pPr algn="ctr"/>
                  <a:r>
                    <a:rPr lang="mn-MN" sz="1100" dirty="0">
                      <a:solidFill>
                        <a:srgbClr val="002060"/>
                      </a:solidFill>
                      <a:latin typeface="Bahnschrift Light SemiCondensed" panose="020B0502040204020203" pitchFamily="34" charset="0"/>
                      <a:ea typeface="Roboto" panose="02000000000000000000" pitchFamily="2" charset="0"/>
                      <a:cs typeface="Open Sans" panose="020B0606030504020204" pitchFamily="34" charset="0"/>
                    </a:rPr>
                    <a:t>Өмнөговь</a:t>
                  </a:r>
                  <a:br>
                    <a:rPr lang="mn-MN" sz="1100" dirty="0">
                      <a:solidFill>
                        <a:srgbClr val="002060"/>
                      </a:solidFill>
                      <a:latin typeface="Bahnschrift Light SemiCondensed" panose="020B0502040204020203" pitchFamily="34" charset="0"/>
                      <a:ea typeface="Roboto" panose="02000000000000000000" pitchFamily="2" charset="0"/>
                      <a:cs typeface="Open Sans" panose="020B0606030504020204" pitchFamily="34" charset="0"/>
                    </a:rPr>
                  </a:br>
                  <a:r>
                    <a:rPr lang="mn-MN" sz="1100" dirty="0">
                      <a:solidFill>
                        <a:srgbClr val="002060"/>
                      </a:solidFill>
                      <a:latin typeface="Bahnschrift Light SemiCondensed" panose="020B0502040204020203" pitchFamily="34" charset="0"/>
                      <a:ea typeface="Roboto" panose="02000000000000000000" pitchFamily="2" charset="0"/>
                      <a:cs typeface="Open Sans" panose="020B0606030504020204" pitchFamily="34" charset="0"/>
                    </a:rPr>
                    <a:t>ЗДТГ</a:t>
                  </a:r>
                  <a:endParaRPr lang="en-US" sz="1100" dirty="0">
                    <a:solidFill>
                      <a:srgbClr val="002060"/>
                    </a:solidFill>
                    <a:latin typeface="Bahnschrift Light SemiCondensed" panose="020B0502040204020203" pitchFamily="34" charset="0"/>
                    <a:ea typeface="Roboto" panose="02000000000000000000" pitchFamily="2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128" name="Rectangle 127">
                  <a:extLst>
                    <a:ext uri="{FF2B5EF4-FFF2-40B4-BE49-F238E27FC236}">
                      <a16:creationId xmlns:a16="http://schemas.microsoft.com/office/drawing/2014/main" id="{B4C65624-FAB1-B352-92B2-B89AC323EEBA}"/>
                    </a:ext>
                  </a:extLst>
                </p:cNvPr>
                <p:cNvSpPr/>
                <p:nvPr/>
              </p:nvSpPr>
              <p:spPr>
                <a:xfrm>
                  <a:off x="5505424" y="5759752"/>
                  <a:ext cx="1430910" cy="80241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>
                    <a:latin typeface="Bahnschrift Light SemiCondensed" panose="020B0502040204020203" pitchFamily="34" charset="0"/>
                  </a:endParaRPr>
                </a:p>
              </p:txBody>
            </p:sp>
            <p:sp>
              <p:nvSpPr>
                <p:cNvPr id="129" name="Rectangle 128">
                  <a:extLst>
                    <a:ext uri="{FF2B5EF4-FFF2-40B4-BE49-F238E27FC236}">
                      <a16:creationId xmlns:a16="http://schemas.microsoft.com/office/drawing/2014/main" id="{68C91892-1CEC-092D-2C74-542D03E385C2}"/>
                    </a:ext>
                  </a:extLst>
                </p:cNvPr>
                <p:cNvSpPr/>
                <p:nvPr/>
              </p:nvSpPr>
              <p:spPr>
                <a:xfrm>
                  <a:off x="5478893" y="5036590"/>
                  <a:ext cx="1483969" cy="5379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mn-MN" sz="1100" dirty="0">
                      <a:solidFill>
                        <a:srgbClr val="002060"/>
                      </a:solidFill>
                      <a:latin typeface="Bahnschrift Light SemiCondensed" panose="020B0502040204020203" pitchFamily="34" charset="0"/>
                      <a:ea typeface="Roboto" panose="02000000000000000000" pitchFamily="2" charset="0"/>
                      <a:cs typeface="Open Sans" panose="020B0606030504020204" pitchFamily="34" charset="0"/>
                    </a:rPr>
                    <a:t>ЕТ, Загвар зураг батлуулсан</a:t>
                  </a:r>
                  <a:endParaRPr lang="en-US" sz="1100" dirty="0">
                    <a:solidFill>
                      <a:srgbClr val="002060"/>
                    </a:solidFill>
                    <a:latin typeface="Bahnschrift Light SemiCondensed" panose="020B0502040204020203" pitchFamily="34" charset="0"/>
                    <a:ea typeface="Roboto" panose="02000000000000000000" pitchFamily="2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130" name="Rectangle 129">
                  <a:extLst>
                    <a:ext uri="{FF2B5EF4-FFF2-40B4-BE49-F238E27FC236}">
                      <a16:creationId xmlns:a16="http://schemas.microsoft.com/office/drawing/2014/main" id="{F44ED7B6-0E6F-A8FD-9814-FF8B95A832D5}"/>
                    </a:ext>
                  </a:extLst>
                </p:cNvPr>
                <p:cNvSpPr/>
                <p:nvPr/>
              </p:nvSpPr>
              <p:spPr>
                <a:xfrm>
                  <a:off x="5505424" y="2453482"/>
                  <a:ext cx="1430910" cy="830996"/>
                </a:xfrm>
                <a:prstGeom prst="rect">
                  <a:avLst/>
                </a:prstGeom>
                <a:solidFill>
                  <a:schemeClr val="tx2">
                    <a:lumMod val="10000"/>
                    <a:lumOff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Bahnschrift Light SemiCondensed" panose="020B0502040204020203" pitchFamily="34" charset="0"/>
                  </a:endParaRPr>
                </a:p>
              </p:txBody>
            </p:sp>
            <p:sp>
              <p:nvSpPr>
                <p:cNvPr id="131" name="Rectangle 130">
                  <a:extLst>
                    <a:ext uri="{FF2B5EF4-FFF2-40B4-BE49-F238E27FC236}">
                      <a16:creationId xmlns:a16="http://schemas.microsoft.com/office/drawing/2014/main" id="{9B0C835A-F9D4-FAF8-6AB3-01D91318B3B2}"/>
                    </a:ext>
                  </a:extLst>
                </p:cNvPr>
                <p:cNvSpPr/>
                <p:nvPr/>
              </p:nvSpPr>
              <p:spPr>
                <a:xfrm>
                  <a:off x="5843967" y="2515037"/>
                  <a:ext cx="740130" cy="65321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mn-MN" sz="1400" dirty="0">
                      <a:solidFill>
                        <a:srgbClr val="002060"/>
                      </a:solidFill>
                      <a:latin typeface="Bahnschrift Light SemiCondensed" panose="020B0502040204020203" pitchFamily="34" charset="0"/>
                      <a:ea typeface="Roboto" panose="02000000000000000000" pitchFamily="2" charset="0"/>
                      <a:cs typeface="Open Sans" panose="020B0606030504020204" pitchFamily="34" charset="0"/>
                    </a:rPr>
                    <a:t>3000</a:t>
                  </a:r>
                  <a:br>
                    <a:rPr lang="mn-MN" sz="1400" dirty="0">
                      <a:solidFill>
                        <a:srgbClr val="002060"/>
                      </a:solidFill>
                      <a:latin typeface="Bahnschrift Light SemiCondensed" panose="020B0502040204020203" pitchFamily="34" charset="0"/>
                      <a:ea typeface="Roboto" panose="02000000000000000000" pitchFamily="2" charset="0"/>
                      <a:cs typeface="Open Sans" panose="020B0606030504020204" pitchFamily="34" charset="0"/>
                    </a:rPr>
                  </a:br>
                  <a:r>
                    <a:rPr lang="mn-MN" sz="1400" dirty="0">
                      <a:solidFill>
                        <a:srgbClr val="002060"/>
                      </a:solidFill>
                      <a:latin typeface="Bahnschrift Light SemiCondensed" panose="020B0502040204020203" pitchFamily="34" charset="0"/>
                      <a:ea typeface="Roboto" panose="02000000000000000000" pitchFamily="2" charset="0"/>
                      <a:cs typeface="Open Sans" panose="020B0606030504020204" pitchFamily="34" charset="0"/>
                    </a:rPr>
                    <a:t>оюутан</a:t>
                  </a:r>
                  <a:endParaRPr lang="en-US" sz="1400" dirty="0">
                    <a:solidFill>
                      <a:srgbClr val="002060"/>
                    </a:solidFill>
                    <a:latin typeface="Bahnschrift Light SemiCondensed" panose="020B0502040204020203" pitchFamily="34" charset="0"/>
                    <a:ea typeface="Roboto" panose="02000000000000000000" pitchFamily="2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E08A1878-797F-E056-A9CB-51727A0A7812}"/>
                    </a:ext>
                  </a:extLst>
                </p:cNvPr>
                <p:cNvSpPr/>
                <p:nvPr/>
              </p:nvSpPr>
              <p:spPr>
                <a:xfrm>
                  <a:off x="5855449" y="5819462"/>
                  <a:ext cx="701547" cy="65321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400" dirty="0">
                      <a:solidFill>
                        <a:srgbClr val="002060"/>
                      </a:solidFill>
                      <a:latin typeface="Bahnschrift Light SemiCondensed" panose="020B0502040204020203" pitchFamily="34" charset="0"/>
                      <a:ea typeface="Roboto" panose="02000000000000000000" pitchFamily="2" charset="0"/>
                      <a:cs typeface="Open Sans" panose="020B0606030504020204" pitchFamily="34" charset="0"/>
                    </a:rPr>
                    <a:t>704.</a:t>
                  </a:r>
                  <a:r>
                    <a:rPr lang="mn-MN" sz="1400" dirty="0">
                      <a:solidFill>
                        <a:srgbClr val="002060"/>
                      </a:solidFill>
                      <a:latin typeface="Bahnschrift Light SemiCondensed" panose="020B0502040204020203" pitchFamily="34" charset="0"/>
                      <a:ea typeface="Roboto" panose="02000000000000000000" pitchFamily="2" charset="0"/>
                      <a:cs typeface="Open Sans" panose="020B0606030504020204" pitchFamily="34" charset="0"/>
                    </a:rPr>
                    <a:t>8</a:t>
                  </a:r>
                </a:p>
                <a:p>
                  <a:pPr algn="ctr"/>
                  <a:r>
                    <a:rPr lang="mn-MN" sz="1400" dirty="0">
                      <a:solidFill>
                        <a:srgbClr val="002060"/>
                      </a:solidFill>
                      <a:latin typeface="Bahnschrift Light SemiCondensed" panose="020B0502040204020203" pitchFamily="34" charset="0"/>
                      <a:ea typeface="Roboto" panose="02000000000000000000" pitchFamily="2" charset="0"/>
                      <a:cs typeface="Open Sans" panose="020B0606030504020204" pitchFamily="34" charset="0"/>
                    </a:rPr>
                    <a:t>тэрбум</a:t>
                  </a:r>
                  <a:endParaRPr lang="en-US" sz="1400" dirty="0">
                    <a:solidFill>
                      <a:srgbClr val="002060"/>
                    </a:solidFill>
                    <a:latin typeface="Bahnschrift Light SemiCondensed" panose="020B0502040204020203" pitchFamily="34" charset="0"/>
                    <a:ea typeface="Roboto" panose="02000000000000000000" pitchFamily="2" charset="0"/>
                    <a:cs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116" name="Group 115">
                <a:extLst>
                  <a:ext uri="{FF2B5EF4-FFF2-40B4-BE49-F238E27FC236}">
                    <a16:creationId xmlns:a16="http://schemas.microsoft.com/office/drawing/2014/main" id="{72A6B9BD-A26C-6C49-B357-D35FAAA70030}"/>
                  </a:ext>
                </a:extLst>
              </p:cNvPr>
              <p:cNvGrpSpPr/>
              <p:nvPr/>
            </p:nvGrpSpPr>
            <p:grpSpPr>
              <a:xfrm>
                <a:off x="5673384" y="1766423"/>
                <a:ext cx="1009861" cy="636418"/>
                <a:chOff x="5304675" y="3421960"/>
                <a:chExt cx="3166989" cy="1986169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117" name="Freeform 25">
                  <a:extLst>
                    <a:ext uri="{FF2B5EF4-FFF2-40B4-BE49-F238E27FC236}">
                      <a16:creationId xmlns:a16="http://schemas.microsoft.com/office/drawing/2014/main" id="{419BEA43-1836-C1F7-DC80-0B7227101E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75248" y="3536806"/>
                  <a:ext cx="1096416" cy="1552455"/>
                </a:xfrm>
                <a:custGeom>
                  <a:avLst/>
                  <a:gdLst>
                    <a:gd name="T0" fmla="*/ 611 w 843"/>
                    <a:gd name="T1" fmla="*/ 133 h 1149"/>
                    <a:gd name="T2" fmla="*/ 692 w 843"/>
                    <a:gd name="T3" fmla="*/ 108 h 1149"/>
                    <a:gd name="T4" fmla="*/ 754 w 843"/>
                    <a:gd name="T5" fmla="*/ 171 h 1149"/>
                    <a:gd name="T6" fmla="*/ 758 w 843"/>
                    <a:gd name="T7" fmla="*/ 275 h 1149"/>
                    <a:gd name="T8" fmla="*/ 814 w 843"/>
                    <a:gd name="T9" fmla="*/ 388 h 1149"/>
                    <a:gd name="T10" fmla="*/ 795 w 843"/>
                    <a:gd name="T11" fmla="*/ 403 h 1149"/>
                    <a:gd name="T12" fmla="*/ 781 w 843"/>
                    <a:gd name="T13" fmla="*/ 417 h 1149"/>
                    <a:gd name="T14" fmla="*/ 774 w 843"/>
                    <a:gd name="T15" fmla="*/ 426 h 1149"/>
                    <a:gd name="T16" fmla="*/ 766 w 843"/>
                    <a:gd name="T17" fmla="*/ 446 h 1149"/>
                    <a:gd name="T18" fmla="*/ 762 w 843"/>
                    <a:gd name="T19" fmla="*/ 457 h 1149"/>
                    <a:gd name="T20" fmla="*/ 756 w 843"/>
                    <a:gd name="T21" fmla="*/ 469 h 1149"/>
                    <a:gd name="T22" fmla="*/ 746 w 843"/>
                    <a:gd name="T23" fmla="*/ 496 h 1149"/>
                    <a:gd name="T24" fmla="*/ 744 w 843"/>
                    <a:gd name="T25" fmla="*/ 514 h 1149"/>
                    <a:gd name="T26" fmla="*/ 740 w 843"/>
                    <a:gd name="T27" fmla="*/ 539 h 1149"/>
                    <a:gd name="T28" fmla="*/ 727 w 843"/>
                    <a:gd name="T29" fmla="*/ 571 h 1149"/>
                    <a:gd name="T30" fmla="*/ 735 w 843"/>
                    <a:gd name="T31" fmla="*/ 606 h 1149"/>
                    <a:gd name="T32" fmla="*/ 743 w 843"/>
                    <a:gd name="T33" fmla="*/ 611 h 1149"/>
                    <a:gd name="T34" fmla="*/ 746 w 843"/>
                    <a:gd name="T35" fmla="*/ 620 h 1149"/>
                    <a:gd name="T36" fmla="*/ 749 w 843"/>
                    <a:gd name="T37" fmla="*/ 628 h 1149"/>
                    <a:gd name="T38" fmla="*/ 758 w 843"/>
                    <a:gd name="T39" fmla="*/ 646 h 1149"/>
                    <a:gd name="T40" fmla="*/ 766 w 843"/>
                    <a:gd name="T41" fmla="*/ 657 h 1149"/>
                    <a:gd name="T42" fmla="*/ 782 w 843"/>
                    <a:gd name="T43" fmla="*/ 673 h 1149"/>
                    <a:gd name="T44" fmla="*/ 794 w 843"/>
                    <a:gd name="T45" fmla="*/ 680 h 1149"/>
                    <a:gd name="T46" fmla="*/ 820 w 843"/>
                    <a:gd name="T47" fmla="*/ 699 h 1149"/>
                    <a:gd name="T48" fmla="*/ 839 w 843"/>
                    <a:gd name="T49" fmla="*/ 730 h 1149"/>
                    <a:gd name="T50" fmla="*/ 838 w 843"/>
                    <a:gd name="T51" fmla="*/ 764 h 1149"/>
                    <a:gd name="T52" fmla="*/ 827 w 843"/>
                    <a:gd name="T53" fmla="*/ 769 h 1149"/>
                    <a:gd name="T54" fmla="*/ 793 w 843"/>
                    <a:gd name="T55" fmla="*/ 795 h 1149"/>
                    <a:gd name="T56" fmla="*/ 778 w 843"/>
                    <a:gd name="T57" fmla="*/ 814 h 1149"/>
                    <a:gd name="T58" fmla="*/ 758 w 843"/>
                    <a:gd name="T59" fmla="*/ 825 h 1149"/>
                    <a:gd name="T60" fmla="*/ 731 w 843"/>
                    <a:gd name="T61" fmla="*/ 839 h 1149"/>
                    <a:gd name="T62" fmla="*/ 706 w 843"/>
                    <a:gd name="T63" fmla="*/ 851 h 1149"/>
                    <a:gd name="T64" fmla="*/ 671 w 843"/>
                    <a:gd name="T65" fmla="*/ 872 h 1149"/>
                    <a:gd name="T66" fmla="*/ 657 w 843"/>
                    <a:gd name="T67" fmla="*/ 887 h 1149"/>
                    <a:gd name="T68" fmla="*/ 616 w 843"/>
                    <a:gd name="T69" fmla="*/ 942 h 1149"/>
                    <a:gd name="T70" fmla="*/ 605 w 843"/>
                    <a:gd name="T71" fmla="*/ 966 h 1149"/>
                    <a:gd name="T72" fmla="*/ 562 w 843"/>
                    <a:gd name="T73" fmla="*/ 1029 h 1149"/>
                    <a:gd name="T74" fmla="*/ 524 w 843"/>
                    <a:gd name="T75" fmla="*/ 1052 h 1149"/>
                    <a:gd name="T76" fmla="*/ 493 w 843"/>
                    <a:gd name="T77" fmla="*/ 1071 h 1149"/>
                    <a:gd name="T78" fmla="*/ 443 w 843"/>
                    <a:gd name="T79" fmla="*/ 1084 h 1149"/>
                    <a:gd name="T80" fmla="*/ 388 w 843"/>
                    <a:gd name="T81" fmla="*/ 1124 h 1149"/>
                    <a:gd name="T82" fmla="*/ 352 w 843"/>
                    <a:gd name="T83" fmla="*/ 1132 h 1149"/>
                    <a:gd name="T84" fmla="*/ 312 w 843"/>
                    <a:gd name="T85" fmla="*/ 1133 h 1149"/>
                    <a:gd name="T86" fmla="*/ 282 w 843"/>
                    <a:gd name="T87" fmla="*/ 1133 h 1149"/>
                    <a:gd name="T88" fmla="*/ 249 w 843"/>
                    <a:gd name="T89" fmla="*/ 1148 h 1149"/>
                    <a:gd name="T90" fmla="*/ 189 w 843"/>
                    <a:gd name="T91" fmla="*/ 1140 h 1149"/>
                    <a:gd name="T92" fmla="*/ 110 w 843"/>
                    <a:gd name="T93" fmla="*/ 1142 h 1149"/>
                    <a:gd name="T94" fmla="*/ 97 w 843"/>
                    <a:gd name="T95" fmla="*/ 1022 h 1149"/>
                    <a:gd name="T96" fmla="*/ 66 w 843"/>
                    <a:gd name="T97" fmla="*/ 824 h 1149"/>
                    <a:gd name="T98" fmla="*/ 27 w 843"/>
                    <a:gd name="T99" fmla="*/ 692 h 1149"/>
                    <a:gd name="T100" fmla="*/ 22 w 843"/>
                    <a:gd name="T101" fmla="*/ 564 h 1149"/>
                    <a:gd name="T102" fmla="*/ 129 w 843"/>
                    <a:gd name="T103" fmla="*/ 487 h 1149"/>
                    <a:gd name="T104" fmla="*/ 166 w 843"/>
                    <a:gd name="T105" fmla="*/ 370 h 1149"/>
                    <a:gd name="T106" fmla="*/ 155 w 843"/>
                    <a:gd name="T107" fmla="*/ 311 h 1149"/>
                    <a:gd name="T108" fmla="*/ 188 w 843"/>
                    <a:gd name="T109" fmla="*/ 167 h 1149"/>
                    <a:gd name="T110" fmla="*/ 185 w 843"/>
                    <a:gd name="T111" fmla="*/ 159 h 1149"/>
                    <a:gd name="T112" fmla="*/ 177 w 843"/>
                    <a:gd name="T113" fmla="*/ 153 h 1149"/>
                    <a:gd name="T114" fmla="*/ 171 w 843"/>
                    <a:gd name="T115" fmla="*/ 147 h 1149"/>
                    <a:gd name="T116" fmla="*/ 266 w 843"/>
                    <a:gd name="T117" fmla="*/ 89 h 1149"/>
                    <a:gd name="T118" fmla="*/ 363 w 843"/>
                    <a:gd name="T119" fmla="*/ 126 h 1149"/>
                    <a:gd name="T120" fmla="*/ 422 w 843"/>
                    <a:gd name="T121" fmla="*/ 34 h 1149"/>
                    <a:gd name="T122" fmla="*/ 477 w 843"/>
                    <a:gd name="T123" fmla="*/ 47 h 1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843" h="1149">
                      <a:moveTo>
                        <a:pt x="529" y="111"/>
                      </a:moveTo>
                      <a:lnTo>
                        <a:pt x="531" y="127"/>
                      </a:lnTo>
                      <a:lnTo>
                        <a:pt x="545" y="138"/>
                      </a:lnTo>
                      <a:lnTo>
                        <a:pt x="563" y="140"/>
                      </a:lnTo>
                      <a:lnTo>
                        <a:pt x="576" y="142"/>
                      </a:lnTo>
                      <a:lnTo>
                        <a:pt x="603" y="142"/>
                      </a:lnTo>
                      <a:lnTo>
                        <a:pt x="611" y="133"/>
                      </a:lnTo>
                      <a:lnTo>
                        <a:pt x="616" y="127"/>
                      </a:lnTo>
                      <a:lnTo>
                        <a:pt x="630" y="115"/>
                      </a:lnTo>
                      <a:lnTo>
                        <a:pt x="648" y="91"/>
                      </a:lnTo>
                      <a:lnTo>
                        <a:pt x="660" y="95"/>
                      </a:lnTo>
                      <a:lnTo>
                        <a:pt x="670" y="97"/>
                      </a:lnTo>
                      <a:lnTo>
                        <a:pt x="680" y="102"/>
                      </a:lnTo>
                      <a:lnTo>
                        <a:pt x="692" y="108"/>
                      </a:lnTo>
                      <a:lnTo>
                        <a:pt x="707" y="116"/>
                      </a:lnTo>
                      <a:lnTo>
                        <a:pt x="716" y="120"/>
                      </a:lnTo>
                      <a:lnTo>
                        <a:pt x="728" y="123"/>
                      </a:lnTo>
                      <a:lnTo>
                        <a:pt x="734" y="137"/>
                      </a:lnTo>
                      <a:lnTo>
                        <a:pt x="739" y="148"/>
                      </a:lnTo>
                      <a:lnTo>
                        <a:pt x="751" y="166"/>
                      </a:lnTo>
                      <a:lnTo>
                        <a:pt x="754" y="171"/>
                      </a:lnTo>
                      <a:lnTo>
                        <a:pt x="756" y="185"/>
                      </a:lnTo>
                      <a:lnTo>
                        <a:pt x="760" y="193"/>
                      </a:lnTo>
                      <a:lnTo>
                        <a:pt x="762" y="201"/>
                      </a:lnTo>
                      <a:lnTo>
                        <a:pt x="760" y="245"/>
                      </a:lnTo>
                      <a:lnTo>
                        <a:pt x="760" y="248"/>
                      </a:lnTo>
                      <a:lnTo>
                        <a:pt x="758" y="258"/>
                      </a:lnTo>
                      <a:lnTo>
                        <a:pt x="758" y="275"/>
                      </a:lnTo>
                      <a:lnTo>
                        <a:pt x="766" y="279"/>
                      </a:lnTo>
                      <a:lnTo>
                        <a:pt x="783" y="291"/>
                      </a:lnTo>
                      <a:lnTo>
                        <a:pt x="782" y="309"/>
                      </a:lnTo>
                      <a:lnTo>
                        <a:pt x="801" y="326"/>
                      </a:lnTo>
                      <a:lnTo>
                        <a:pt x="811" y="338"/>
                      </a:lnTo>
                      <a:lnTo>
                        <a:pt x="809" y="354"/>
                      </a:lnTo>
                      <a:lnTo>
                        <a:pt x="814" y="388"/>
                      </a:lnTo>
                      <a:lnTo>
                        <a:pt x="812" y="390"/>
                      </a:lnTo>
                      <a:lnTo>
                        <a:pt x="810" y="392"/>
                      </a:lnTo>
                      <a:lnTo>
                        <a:pt x="809" y="393"/>
                      </a:lnTo>
                      <a:lnTo>
                        <a:pt x="804" y="397"/>
                      </a:lnTo>
                      <a:lnTo>
                        <a:pt x="801" y="398"/>
                      </a:lnTo>
                      <a:lnTo>
                        <a:pt x="798" y="401"/>
                      </a:lnTo>
                      <a:lnTo>
                        <a:pt x="795" y="403"/>
                      </a:lnTo>
                      <a:lnTo>
                        <a:pt x="794" y="404"/>
                      </a:lnTo>
                      <a:lnTo>
                        <a:pt x="789" y="408"/>
                      </a:lnTo>
                      <a:lnTo>
                        <a:pt x="785" y="412"/>
                      </a:lnTo>
                      <a:lnTo>
                        <a:pt x="784" y="413"/>
                      </a:lnTo>
                      <a:lnTo>
                        <a:pt x="783" y="414"/>
                      </a:lnTo>
                      <a:lnTo>
                        <a:pt x="781" y="415"/>
                      </a:lnTo>
                      <a:lnTo>
                        <a:pt x="781" y="417"/>
                      </a:lnTo>
                      <a:lnTo>
                        <a:pt x="779" y="418"/>
                      </a:lnTo>
                      <a:lnTo>
                        <a:pt x="778" y="419"/>
                      </a:lnTo>
                      <a:lnTo>
                        <a:pt x="777" y="420"/>
                      </a:lnTo>
                      <a:lnTo>
                        <a:pt x="776" y="421"/>
                      </a:lnTo>
                      <a:lnTo>
                        <a:pt x="776" y="423"/>
                      </a:lnTo>
                      <a:lnTo>
                        <a:pt x="774" y="425"/>
                      </a:lnTo>
                      <a:lnTo>
                        <a:pt x="774" y="426"/>
                      </a:lnTo>
                      <a:lnTo>
                        <a:pt x="773" y="428"/>
                      </a:lnTo>
                      <a:lnTo>
                        <a:pt x="773" y="429"/>
                      </a:lnTo>
                      <a:lnTo>
                        <a:pt x="772" y="431"/>
                      </a:lnTo>
                      <a:lnTo>
                        <a:pt x="771" y="433"/>
                      </a:lnTo>
                      <a:lnTo>
                        <a:pt x="771" y="434"/>
                      </a:lnTo>
                      <a:lnTo>
                        <a:pt x="767" y="442"/>
                      </a:lnTo>
                      <a:lnTo>
                        <a:pt x="766" y="446"/>
                      </a:lnTo>
                      <a:lnTo>
                        <a:pt x="766" y="447"/>
                      </a:lnTo>
                      <a:lnTo>
                        <a:pt x="766" y="450"/>
                      </a:lnTo>
                      <a:lnTo>
                        <a:pt x="765" y="451"/>
                      </a:lnTo>
                      <a:lnTo>
                        <a:pt x="765" y="452"/>
                      </a:lnTo>
                      <a:lnTo>
                        <a:pt x="763" y="453"/>
                      </a:lnTo>
                      <a:lnTo>
                        <a:pt x="762" y="456"/>
                      </a:lnTo>
                      <a:lnTo>
                        <a:pt x="762" y="457"/>
                      </a:lnTo>
                      <a:lnTo>
                        <a:pt x="761" y="458"/>
                      </a:lnTo>
                      <a:lnTo>
                        <a:pt x="761" y="460"/>
                      </a:lnTo>
                      <a:lnTo>
                        <a:pt x="760" y="462"/>
                      </a:lnTo>
                      <a:lnTo>
                        <a:pt x="757" y="467"/>
                      </a:lnTo>
                      <a:lnTo>
                        <a:pt x="757" y="468"/>
                      </a:lnTo>
                      <a:lnTo>
                        <a:pt x="757" y="469"/>
                      </a:lnTo>
                      <a:lnTo>
                        <a:pt x="756" y="469"/>
                      </a:lnTo>
                      <a:lnTo>
                        <a:pt x="756" y="472"/>
                      </a:lnTo>
                      <a:lnTo>
                        <a:pt x="755" y="472"/>
                      </a:lnTo>
                      <a:lnTo>
                        <a:pt x="754" y="477"/>
                      </a:lnTo>
                      <a:lnTo>
                        <a:pt x="750" y="487"/>
                      </a:lnTo>
                      <a:lnTo>
                        <a:pt x="750" y="488"/>
                      </a:lnTo>
                      <a:lnTo>
                        <a:pt x="750" y="489"/>
                      </a:lnTo>
                      <a:lnTo>
                        <a:pt x="746" y="496"/>
                      </a:lnTo>
                      <a:lnTo>
                        <a:pt x="746" y="500"/>
                      </a:lnTo>
                      <a:lnTo>
                        <a:pt x="746" y="501"/>
                      </a:lnTo>
                      <a:lnTo>
                        <a:pt x="745" y="504"/>
                      </a:lnTo>
                      <a:lnTo>
                        <a:pt x="745" y="505"/>
                      </a:lnTo>
                      <a:lnTo>
                        <a:pt x="745" y="506"/>
                      </a:lnTo>
                      <a:lnTo>
                        <a:pt x="744" y="511"/>
                      </a:lnTo>
                      <a:lnTo>
                        <a:pt x="744" y="514"/>
                      </a:lnTo>
                      <a:lnTo>
                        <a:pt x="744" y="515"/>
                      </a:lnTo>
                      <a:lnTo>
                        <a:pt x="745" y="522"/>
                      </a:lnTo>
                      <a:lnTo>
                        <a:pt x="746" y="527"/>
                      </a:lnTo>
                      <a:lnTo>
                        <a:pt x="746" y="532"/>
                      </a:lnTo>
                      <a:lnTo>
                        <a:pt x="746" y="534"/>
                      </a:lnTo>
                      <a:lnTo>
                        <a:pt x="743" y="537"/>
                      </a:lnTo>
                      <a:lnTo>
                        <a:pt x="740" y="539"/>
                      </a:lnTo>
                      <a:lnTo>
                        <a:pt x="739" y="544"/>
                      </a:lnTo>
                      <a:lnTo>
                        <a:pt x="738" y="550"/>
                      </a:lnTo>
                      <a:lnTo>
                        <a:pt x="736" y="552"/>
                      </a:lnTo>
                      <a:lnTo>
                        <a:pt x="734" y="554"/>
                      </a:lnTo>
                      <a:lnTo>
                        <a:pt x="731" y="557"/>
                      </a:lnTo>
                      <a:lnTo>
                        <a:pt x="729" y="564"/>
                      </a:lnTo>
                      <a:lnTo>
                        <a:pt x="727" y="571"/>
                      </a:lnTo>
                      <a:lnTo>
                        <a:pt x="724" y="582"/>
                      </a:lnTo>
                      <a:lnTo>
                        <a:pt x="724" y="586"/>
                      </a:lnTo>
                      <a:lnTo>
                        <a:pt x="723" y="593"/>
                      </a:lnTo>
                      <a:lnTo>
                        <a:pt x="724" y="599"/>
                      </a:lnTo>
                      <a:lnTo>
                        <a:pt x="725" y="602"/>
                      </a:lnTo>
                      <a:lnTo>
                        <a:pt x="731" y="604"/>
                      </a:lnTo>
                      <a:lnTo>
                        <a:pt x="735" y="606"/>
                      </a:lnTo>
                      <a:lnTo>
                        <a:pt x="736" y="606"/>
                      </a:lnTo>
                      <a:lnTo>
                        <a:pt x="738" y="606"/>
                      </a:lnTo>
                      <a:lnTo>
                        <a:pt x="739" y="607"/>
                      </a:lnTo>
                      <a:lnTo>
                        <a:pt x="740" y="608"/>
                      </a:lnTo>
                      <a:lnTo>
                        <a:pt x="741" y="608"/>
                      </a:lnTo>
                      <a:lnTo>
                        <a:pt x="741" y="609"/>
                      </a:lnTo>
                      <a:lnTo>
                        <a:pt x="743" y="611"/>
                      </a:lnTo>
                      <a:lnTo>
                        <a:pt x="744" y="612"/>
                      </a:lnTo>
                      <a:lnTo>
                        <a:pt x="745" y="614"/>
                      </a:lnTo>
                      <a:lnTo>
                        <a:pt x="746" y="614"/>
                      </a:lnTo>
                      <a:lnTo>
                        <a:pt x="746" y="615"/>
                      </a:lnTo>
                      <a:lnTo>
                        <a:pt x="746" y="618"/>
                      </a:lnTo>
                      <a:lnTo>
                        <a:pt x="746" y="619"/>
                      </a:lnTo>
                      <a:lnTo>
                        <a:pt x="746" y="620"/>
                      </a:lnTo>
                      <a:lnTo>
                        <a:pt x="746" y="622"/>
                      </a:lnTo>
                      <a:lnTo>
                        <a:pt x="747" y="623"/>
                      </a:lnTo>
                      <a:lnTo>
                        <a:pt x="747" y="624"/>
                      </a:lnTo>
                      <a:lnTo>
                        <a:pt x="749" y="624"/>
                      </a:lnTo>
                      <a:lnTo>
                        <a:pt x="749" y="625"/>
                      </a:lnTo>
                      <a:lnTo>
                        <a:pt x="749" y="626"/>
                      </a:lnTo>
                      <a:lnTo>
                        <a:pt x="749" y="628"/>
                      </a:lnTo>
                      <a:lnTo>
                        <a:pt x="749" y="630"/>
                      </a:lnTo>
                      <a:lnTo>
                        <a:pt x="751" y="635"/>
                      </a:lnTo>
                      <a:lnTo>
                        <a:pt x="752" y="636"/>
                      </a:lnTo>
                      <a:lnTo>
                        <a:pt x="755" y="641"/>
                      </a:lnTo>
                      <a:lnTo>
                        <a:pt x="756" y="644"/>
                      </a:lnTo>
                      <a:lnTo>
                        <a:pt x="757" y="645"/>
                      </a:lnTo>
                      <a:lnTo>
                        <a:pt x="758" y="646"/>
                      </a:lnTo>
                      <a:lnTo>
                        <a:pt x="761" y="649"/>
                      </a:lnTo>
                      <a:lnTo>
                        <a:pt x="762" y="650"/>
                      </a:lnTo>
                      <a:lnTo>
                        <a:pt x="762" y="651"/>
                      </a:lnTo>
                      <a:lnTo>
                        <a:pt x="763" y="655"/>
                      </a:lnTo>
                      <a:lnTo>
                        <a:pt x="765" y="655"/>
                      </a:lnTo>
                      <a:lnTo>
                        <a:pt x="766" y="656"/>
                      </a:lnTo>
                      <a:lnTo>
                        <a:pt x="766" y="657"/>
                      </a:lnTo>
                      <a:lnTo>
                        <a:pt x="767" y="658"/>
                      </a:lnTo>
                      <a:lnTo>
                        <a:pt x="770" y="660"/>
                      </a:lnTo>
                      <a:lnTo>
                        <a:pt x="776" y="668"/>
                      </a:lnTo>
                      <a:lnTo>
                        <a:pt x="777" y="669"/>
                      </a:lnTo>
                      <a:lnTo>
                        <a:pt x="779" y="671"/>
                      </a:lnTo>
                      <a:lnTo>
                        <a:pt x="781" y="673"/>
                      </a:lnTo>
                      <a:lnTo>
                        <a:pt x="782" y="673"/>
                      </a:lnTo>
                      <a:lnTo>
                        <a:pt x="783" y="674"/>
                      </a:lnTo>
                      <a:lnTo>
                        <a:pt x="784" y="674"/>
                      </a:lnTo>
                      <a:lnTo>
                        <a:pt x="785" y="676"/>
                      </a:lnTo>
                      <a:lnTo>
                        <a:pt x="787" y="676"/>
                      </a:lnTo>
                      <a:lnTo>
                        <a:pt x="789" y="678"/>
                      </a:lnTo>
                      <a:lnTo>
                        <a:pt x="793" y="679"/>
                      </a:lnTo>
                      <a:lnTo>
                        <a:pt x="794" y="680"/>
                      </a:lnTo>
                      <a:lnTo>
                        <a:pt x="795" y="680"/>
                      </a:lnTo>
                      <a:lnTo>
                        <a:pt x="800" y="682"/>
                      </a:lnTo>
                      <a:lnTo>
                        <a:pt x="809" y="689"/>
                      </a:lnTo>
                      <a:lnTo>
                        <a:pt x="811" y="690"/>
                      </a:lnTo>
                      <a:lnTo>
                        <a:pt x="819" y="698"/>
                      </a:lnTo>
                      <a:lnTo>
                        <a:pt x="820" y="698"/>
                      </a:lnTo>
                      <a:lnTo>
                        <a:pt x="820" y="699"/>
                      </a:lnTo>
                      <a:lnTo>
                        <a:pt x="825" y="707"/>
                      </a:lnTo>
                      <a:lnTo>
                        <a:pt x="826" y="707"/>
                      </a:lnTo>
                      <a:lnTo>
                        <a:pt x="826" y="709"/>
                      </a:lnTo>
                      <a:lnTo>
                        <a:pt x="830" y="715"/>
                      </a:lnTo>
                      <a:lnTo>
                        <a:pt x="836" y="722"/>
                      </a:lnTo>
                      <a:lnTo>
                        <a:pt x="839" y="728"/>
                      </a:lnTo>
                      <a:lnTo>
                        <a:pt x="839" y="730"/>
                      </a:lnTo>
                      <a:lnTo>
                        <a:pt x="841" y="732"/>
                      </a:lnTo>
                      <a:lnTo>
                        <a:pt x="841" y="733"/>
                      </a:lnTo>
                      <a:lnTo>
                        <a:pt x="841" y="737"/>
                      </a:lnTo>
                      <a:lnTo>
                        <a:pt x="843" y="748"/>
                      </a:lnTo>
                      <a:lnTo>
                        <a:pt x="841" y="760"/>
                      </a:lnTo>
                      <a:lnTo>
                        <a:pt x="841" y="763"/>
                      </a:lnTo>
                      <a:lnTo>
                        <a:pt x="838" y="764"/>
                      </a:lnTo>
                      <a:lnTo>
                        <a:pt x="836" y="764"/>
                      </a:lnTo>
                      <a:lnTo>
                        <a:pt x="835" y="765"/>
                      </a:lnTo>
                      <a:lnTo>
                        <a:pt x="833" y="765"/>
                      </a:lnTo>
                      <a:lnTo>
                        <a:pt x="833" y="766"/>
                      </a:lnTo>
                      <a:lnTo>
                        <a:pt x="830" y="769"/>
                      </a:lnTo>
                      <a:lnTo>
                        <a:pt x="828" y="769"/>
                      </a:lnTo>
                      <a:lnTo>
                        <a:pt x="827" y="769"/>
                      </a:lnTo>
                      <a:lnTo>
                        <a:pt x="819" y="770"/>
                      </a:lnTo>
                      <a:lnTo>
                        <a:pt x="810" y="771"/>
                      </a:lnTo>
                      <a:lnTo>
                        <a:pt x="808" y="775"/>
                      </a:lnTo>
                      <a:lnTo>
                        <a:pt x="806" y="777"/>
                      </a:lnTo>
                      <a:lnTo>
                        <a:pt x="803" y="782"/>
                      </a:lnTo>
                      <a:lnTo>
                        <a:pt x="795" y="792"/>
                      </a:lnTo>
                      <a:lnTo>
                        <a:pt x="793" y="795"/>
                      </a:lnTo>
                      <a:lnTo>
                        <a:pt x="793" y="796"/>
                      </a:lnTo>
                      <a:lnTo>
                        <a:pt x="788" y="802"/>
                      </a:lnTo>
                      <a:lnTo>
                        <a:pt x="787" y="803"/>
                      </a:lnTo>
                      <a:lnTo>
                        <a:pt x="784" y="807"/>
                      </a:lnTo>
                      <a:lnTo>
                        <a:pt x="782" y="809"/>
                      </a:lnTo>
                      <a:lnTo>
                        <a:pt x="782" y="811"/>
                      </a:lnTo>
                      <a:lnTo>
                        <a:pt x="778" y="814"/>
                      </a:lnTo>
                      <a:lnTo>
                        <a:pt x="778" y="815"/>
                      </a:lnTo>
                      <a:lnTo>
                        <a:pt x="777" y="817"/>
                      </a:lnTo>
                      <a:lnTo>
                        <a:pt x="771" y="822"/>
                      </a:lnTo>
                      <a:lnTo>
                        <a:pt x="770" y="823"/>
                      </a:lnTo>
                      <a:lnTo>
                        <a:pt x="770" y="824"/>
                      </a:lnTo>
                      <a:lnTo>
                        <a:pt x="763" y="824"/>
                      </a:lnTo>
                      <a:lnTo>
                        <a:pt x="758" y="825"/>
                      </a:lnTo>
                      <a:lnTo>
                        <a:pt x="756" y="825"/>
                      </a:lnTo>
                      <a:lnTo>
                        <a:pt x="755" y="824"/>
                      </a:lnTo>
                      <a:lnTo>
                        <a:pt x="756" y="825"/>
                      </a:lnTo>
                      <a:lnTo>
                        <a:pt x="749" y="824"/>
                      </a:lnTo>
                      <a:lnTo>
                        <a:pt x="746" y="825"/>
                      </a:lnTo>
                      <a:lnTo>
                        <a:pt x="738" y="830"/>
                      </a:lnTo>
                      <a:lnTo>
                        <a:pt x="731" y="839"/>
                      </a:lnTo>
                      <a:lnTo>
                        <a:pt x="730" y="840"/>
                      </a:lnTo>
                      <a:lnTo>
                        <a:pt x="729" y="841"/>
                      </a:lnTo>
                      <a:lnTo>
                        <a:pt x="727" y="843"/>
                      </a:lnTo>
                      <a:lnTo>
                        <a:pt x="724" y="843"/>
                      </a:lnTo>
                      <a:lnTo>
                        <a:pt x="719" y="845"/>
                      </a:lnTo>
                      <a:lnTo>
                        <a:pt x="712" y="847"/>
                      </a:lnTo>
                      <a:lnTo>
                        <a:pt x="706" y="851"/>
                      </a:lnTo>
                      <a:lnTo>
                        <a:pt x="696" y="856"/>
                      </a:lnTo>
                      <a:lnTo>
                        <a:pt x="691" y="860"/>
                      </a:lnTo>
                      <a:lnTo>
                        <a:pt x="680" y="865"/>
                      </a:lnTo>
                      <a:lnTo>
                        <a:pt x="675" y="867"/>
                      </a:lnTo>
                      <a:lnTo>
                        <a:pt x="674" y="868"/>
                      </a:lnTo>
                      <a:lnTo>
                        <a:pt x="673" y="870"/>
                      </a:lnTo>
                      <a:lnTo>
                        <a:pt x="671" y="872"/>
                      </a:lnTo>
                      <a:lnTo>
                        <a:pt x="670" y="872"/>
                      </a:lnTo>
                      <a:lnTo>
                        <a:pt x="669" y="873"/>
                      </a:lnTo>
                      <a:lnTo>
                        <a:pt x="668" y="873"/>
                      </a:lnTo>
                      <a:lnTo>
                        <a:pt x="668" y="874"/>
                      </a:lnTo>
                      <a:lnTo>
                        <a:pt x="664" y="877"/>
                      </a:lnTo>
                      <a:lnTo>
                        <a:pt x="663" y="879"/>
                      </a:lnTo>
                      <a:lnTo>
                        <a:pt x="657" y="887"/>
                      </a:lnTo>
                      <a:lnTo>
                        <a:pt x="655" y="888"/>
                      </a:lnTo>
                      <a:lnTo>
                        <a:pt x="647" y="901"/>
                      </a:lnTo>
                      <a:lnTo>
                        <a:pt x="642" y="910"/>
                      </a:lnTo>
                      <a:lnTo>
                        <a:pt x="635" y="920"/>
                      </a:lnTo>
                      <a:lnTo>
                        <a:pt x="628" y="928"/>
                      </a:lnTo>
                      <a:lnTo>
                        <a:pt x="621" y="939"/>
                      </a:lnTo>
                      <a:lnTo>
                        <a:pt x="616" y="942"/>
                      </a:lnTo>
                      <a:lnTo>
                        <a:pt x="615" y="943"/>
                      </a:lnTo>
                      <a:lnTo>
                        <a:pt x="610" y="951"/>
                      </a:lnTo>
                      <a:lnTo>
                        <a:pt x="609" y="954"/>
                      </a:lnTo>
                      <a:lnTo>
                        <a:pt x="606" y="957"/>
                      </a:lnTo>
                      <a:lnTo>
                        <a:pt x="606" y="959"/>
                      </a:lnTo>
                      <a:lnTo>
                        <a:pt x="606" y="963"/>
                      </a:lnTo>
                      <a:lnTo>
                        <a:pt x="605" y="966"/>
                      </a:lnTo>
                      <a:lnTo>
                        <a:pt x="601" y="974"/>
                      </a:lnTo>
                      <a:lnTo>
                        <a:pt x="596" y="986"/>
                      </a:lnTo>
                      <a:lnTo>
                        <a:pt x="587" y="996"/>
                      </a:lnTo>
                      <a:lnTo>
                        <a:pt x="577" y="1005"/>
                      </a:lnTo>
                      <a:lnTo>
                        <a:pt x="567" y="1014"/>
                      </a:lnTo>
                      <a:lnTo>
                        <a:pt x="567" y="1016"/>
                      </a:lnTo>
                      <a:lnTo>
                        <a:pt x="562" y="1029"/>
                      </a:lnTo>
                      <a:lnTo>
                        <a:pt x="557" y="1033"/>
                      </a:lnTo>
                      <a:lnTo>
                        <a:pt x="555" y="1034"/>
                      </a:lnTo>
                      <a:lnTo>
                        <a:pt x="554" y="1035"/>
                      </a:lnTo>
                      <a:lnTo>
                        <a:pt x="542" y="1043"/>
                      </a:lnTo>
                      <a:lnTo>
                        <a:pt x="538" y="1046"/>
                      </a:lnTo>
                      <a:lnTo>
                        <a:pt x="527" y="1051"/>
                      </a:lnTo>
                      <a:lnTo>
                        <a:pt x="524" y="1052"/>
                      </a:lnTo>
                      <a:lnTo>
                        <a:pt x="515" y="1057"/>
                      </a:lnTo>
                      <a:lnTo>
                        <a:pt x="508" y="1060"/>
                      </a:lnTo>
                      <a:lnTo>
                        <a:pt x="504" y="1062"/>
                      </a:lnTo>
                      <a:lnTo>
                        <a:pt x="503" y="1063"/>
                      </a:lnTo>
                      <a:lnTo>
                        <a:pt x="498" y="1071"/>
                      </a:lnTo>
                      <a:lnTo>
                        <a:pt x="495" y="1071"/>
                      </a:lnTo>
                      <a:lnTo>
                        <a:pt x="493" y="1071"/>
                      </a:lnTo>
                      <a:lnTo>
                        <a:pt x="488" y="1072"/>
                      </a:lnTo>
                      <a:lnTo>
                        <a:pt x="480" y="1073"/>
                      </a:lnTo>
                      <a:lnTo>
                        <a:pt x="475" y="1073"/>
                      </a:lnTo>
                      <a:lnTo>
                        <a:pt x="458" y="1076"/>
                      </a:lnTo>
                      <a:lnTo>
                        <a:pt x="452" y="1079"/>
                      </a:lnTo>
                      <a:lnTo>
                        <a:pt x="446" y="1083"/>
                      </a:lnTo>
                      <a:lnTo>
                        <a:pt x="443" y="1084"/>
                      </a:lnTo>
                      <a:lnTo>
                        <a:pt x="430" y="1090"/>
                      </a:lnTo>
                      <a:lnTo>
                        <a:pt x="416" y="1098"/>
                      </a:lnTo>
                      <a:lnTo>
                        <a:pt x="405" y="1108"/>
                      </a:lnTo>
                      <a:lnTo>
                        <a:pt x="396" y="1116"/>
                      </a:lnTo>
                      <a:lnTo>
                        <a:pt x="393" y="1120"/>
                      </a:lnTo>
                      <a:lnTo>
                        <a:pt x="389" y="1124"/>
                      </a:lnTo>
                      <a:lnTo>
                        <a:pt x="388" y="1124"/>
                      </a:lnTo>
                      <a:lnTo>
                        <a:pt x="380" y="1125"/>
                      </a:lnTo>
                      <a:lnTo>
                        <a:pt x="379" y="1126"/>
                      </a:lnTo>
                      <a:lnTo>
                        <a:pt x="378" y="1127"/>
                      </a:lnTo>
                      <a:lnTo>
                        <a:pt x="371" y="1128"/>
                      </a:lnTo>
                      <a:lnTo>
                        <a:pt x="363" y="1130"/>
                      </a:lnTo>
                      <a:lnTo>
                        <a:pt x="357" y="1131"/>
                      </a:lnTo>
                      <a:lnTo>
                        <a:pt x="352" y="1132"/>
                      </a:lnTo>
                      <a:lnTo>
                        <a:pt x="345" y="1133"/>
                      </a:lnTo>
                      <a:lnTo>
                        <a:pt x="344" y="1133"/>
                      </a:lnTo>
                      <a:lnTo>
                        <a:pt x="340" y="1135"/>
                      </a:lnTo>
                      <a:lnTo>
                        <a:pt x="334" y="1135"/>
                      </a:lnTo>
                      <a:lnTo>
                        <a:pt x="328" y="1135"/>
                      </a:lnTo>
                      <a:lnTo>
                        <a:pt x="320" y="1133"/>
                      </a:lnTo>
                      <a:lnTo>
                        <a:pt x="312" y="1133"/>
                      </a:lnTo>
                      <a:lnTo>
                        <a:pt x="303" y="1133"/>
                      </a:lnTo>
                      <a:lnTo>
                        <a:pt x="297" y="1132"/>
                      </a:lnTo>
                      <a:lnTo>
                        <a:pt x="291" y="1132"/>
                      </a:lnTo>
                      <a:lnTo>
                        <a:pt x="286" y="1132"/>
                      </a:lnTo>
                      <a:lnTo>
                        <a:pt x="285" y="1132"/>
                      </a:lnTo>
                      <a:lnTo>
                        <a:pt x="284" y="1135"/>
                      </a:lnTo>
                      <a:lnTo>
                        <a:pt x="282" y="1133"/>
                      </a:lnTo>
                      <a:lnTo>
                        <a:pt x="281" y="1133"/>
                      </a:lnTo>
                      <a:lnTo>
                        <a:pt x="277" y="1135"/>
                      </a:lnTo>
                      <a:lnTo>
                        <a:pt x="271" y="1138"/>
                      </a:lnTo>
                      <a:lnTo>
                        <a:pt x="263" y="1143"/>
                      </a:lnTo>
                      <a:lnTo>
                        <a:pt x="260" y="1144"/>
                      </a:lnTo>
                      <a:lnTo>
                        <a:pt x="252" y="1149"/>
                      </a:lnTo>
                      <a:lnTo>
                        <a:pt x="249" y="1148"/>
                      </a:lnTo>
                      <a:lnTo>
                        <a:pt x="244" y="1146"/>
                      </a:lnTo>
                      <a:lnTo>
                        <a:pt x="241" y="1144"/>
                      </a:lnTo>
                      <a:lnTo>
                        <a:pt x="233" y="1146"/>
                      </a:lnTo>
                      <a:lnTo>
                        <a:pt x="223" y="1146"/>
                      </a:lnTo>
                      <a:lnTo>
                        <a:pt x="210" y="1143"/>
                      </a:lnTo>
                      <a:lnTo>
                        <a:pt x="190" y="1140"/>
                      </a:lnTo>
                      <a:lnTo>
                        <a:pt x="189" y="1140"/>
                      </a:lnTo>
                      <a:lnTo>
                        <a:pt x="173" y="1141"/>
                      </a:lnTo>
                      <a:lnTo>
                        <a:pt x="164" y="1141"/>
                      </a:lnTo>
                      <a:lnTo>
                        <a:pt x="156" y="1142"/>
                      </a:lnTo>
                      <a:lnTo>
                        <a:pt x="142" y="1143"/>
                      </a:lnTo>
                      <a:lnTo>
                        <a:pt x="133" y="1137"/>
                      </a:lnTo>
                      <a:lnTo>
                        <a:pt x="122" y="1140"/>
                      </a:lnTo>
                      <a:lnTo>
                        <a:pt x="110" y="1142"/>
                      </a:lnTo>
                      <a:lnTo>
                        <a:pt x="101" y="1144"/>
                      </a:lnTo>
                      <a:lnTo>
                        <a:pt x="88" y="1146"/>
                      </a:lnTo>
                      <a:lnTo>
                        <a:pt x="92" y="1125"/>
                      </a:lnTo>
                      <a:lnTo>
                        <a:pt x="88" y="1106"/>
                      </a:lnTo>
                      <a:lnTo>
                        <a:pt x="96" y="1070"/>
                      </a:lnTo>
                      <a:lnTo>
                        <a:pt x="93" y="1040"/>
                      </a:lnTo>
                      <a:lnTo>
                        <a:pt x="97" y="1022"/>
                      </a:lnTo>
                      <a:lnTo>
                        <a:pt x="95" y="995"/>
                      </a:lnTo>
                      <a:lnTo>
                        <a:pt x="91" y="978"/>
                      </a:lnTo>
                      <a:lnTo>
                        <a:pt x="91" y="968"/>
                      </a:lnTo>
                      <a:lnTo>
                        <a:pt x="88" y="941"/>
                      </a:lnTo>
                      <a:lnTo>
                        <a:pt x="75" y="919"/>
                      </a:lnTo>
                      <a:lnTo>
                        <a:pt x="71" y="852"/>
                      </a:lnTo>
                      <a:lnTo>
                        <a:pt x="66" y="824"/>
                      </a:lnTo>
                      <a:lnTo>
                        <a:pt x="70" y="815"/>
                      </a:lnTo>
                      <a:lnTo>
                        <a:pt x="69" y="801"/>
                      </a:lnTo>
                      <a:lnTo>
                        <a:pt x="54" y="776"/>
                      </a:lnTo>
                      <a:lnTo>
                        <a:pt x="45" y="747"/>
                      </a:lnTo>
                      <a:lnTo>
                        <a:pt x="41" y="734"/>
                      </a:lnTo>
                      <a:lnTo>
                        <a:pt x="32" y="712"/>
                      </a:lnTo>
                      <a:lnTo>
                        <a:pt x="27" y="692"/>
                      </a:lnTo>
                      <a:lnTo>
                        <a:pt x="23" y="689"/>
                      </a:lnTo>
                      <a:lnTo>
                        <a:pt x="9" y="662"/>
                      </a:lnTo>
                      <a:lnTo>
                        <a:pt x="0" y="644"/>
                      </a:lnTo>
                      <a:lnTo>
                        <a:pt x="1" y="631"/>
                      </a:lnTo>
                      <a:lnTo>
                        <a:pt x="7" y="603"/>
                      </a:lnTo>
                      <a:lnTo>
                        <a:pt x="7" y="586"/>
                      </a:lnTo>
                      <a:lnTo>
                        <a:pt x="22" y="564"/>
                      </a:lnTo>
                      <a:lnTo>
                        <a:pt x="22" y="541"/>
                      </a:lnTo>
                      <a:lnTo>
                        <a:pt x="25" y="526"/>
                      </a:lnTo>
                      <a:lnTo>
                        <a:pt x="32" y="514"/>
                      </a:lnTo>
                      <a:lnTo>
                        <a:pt x="36" y="496"/>
                      </a:lnTo>
                      <a:lnTo>
                        <a:pt x="81" y="490"/>
                      </a:lnTo>
                      <a:lnTo>
                        <a:pt x="93" y="489"/>
                      </a:lnTo>
                      <a:lnTo>
                        <a:pt x="129" y="487"/>
                      </a:lnTo>
                      <a:lnTo>
                        <a:pt x="135" y="483"/>
                      </a:lnTo>
                      <a:lnTo>
                        <a:pt x="141" y="482"/>
                      </a:lnTo>
                      <a:lnTo>
                        <a:pt x="152" y="437"/>
                      </a:lnTo>
                      <a:lnTo>
                        <a:pt x="187" y="429"/>
                      </a:lnTo>
                      <a:lnTo>
                        <a:pt x="169" y="392"/>
                      </a:lnTo>
                      <a:lnTo>
                        <a:pt x="168" y="376"/>
                      </a:lnTo>
                      <a:lnTo>
                        <a:pt x="166" y="370"/>
                      </a:lnTo>
                      <a:lnTo>
                        <a:pt x="162" y="355"/>
                      </a:lnTo>
                      <a:lnTo>
                        <a:pt x="162" y="352"/>
                      </a:lnTo>
                      <a:lnTo>
                        <a:pt x="161" y="347"/>
                      </a:lnTo>
                      <a:lnTo>
                        <a:pt x="160" y="344"/>
                      </a:lnTo>
                      <a:lnTo>
                        <a:pt x="160" y="340"/>
                      </a:lnTo>
                      <a:lnTo>
                        <a:pt x="158" y="334"/>
                      </a:lnTo>
                      <a:lnTo>
                        <a:pt x="155" y="311"/>
                      </a:lnTo>
                      <a:lnTo>
                        <a:pt x="150" y="296"/>
                      </a:lnTo>
                      <a:lnTo>
                        <a:pt x="149" y="272"/>
                      </a:lnTo>
                      <a:lnTo>
                        <a:pt x="156" y="199"/>
                      </a:lnTo>
                      <a:lnTo>
                        <a:pt x="178" y="194"/>
                      </a:lnTo>
                      <a:lnTo>
                        <a:pt x="184" y="177"/>
                      </a:lnTo>
                      <a:lnTo>
                        <a:pt x="189" y="167"/>
                      </a:lnTo>
                      <a:lnTo>
                        <a:pt x="188" y="167"/>
                      </a:lnTo>
                      <a:lnTo>
                        <a:pt x="188" y="166"/>
                      </a:lnTo>
                      <a:lnTo>
                        <a:pt x="188" y="165"/>
                      </a:lnTo>
                      <a:lnTo>
                        <a:pt x="188" y="164"/>
                      </a:lnTo>
                      <a:lnTo>
                        <a:pt x="188" y="163"/>
                      </a:lnTo>
                      <a:lnTo>
                        <a:pt x="187" y="161"/>
                      </a:lnTo>
                      <a:lnTo>
                        <a:pt x="187" y="160"/>
                      </a:lnTo>
                      <a:lnTo>
                        <a:pt x="185" y="159"/>
                      </a:lnTo>
                      <a:lnTo>
                        <a:pt x="185" y="158"/>
                      </a:lnTo>
                      <a:lnTo>
                        <a:pt x="184" y="156"/>
                      </a:lnTo>
                      <a:lnTo>
                        <a:pt x="183" y="155"/>
                      </a:lnTo>
                      <a:lnTo>
                        <a:pt x="179" y="154"/>
                      </a:lnTo>
                      <a:lnTo>
                        <a:pt x="178" y="154"/>
                      </a:lnTo>
                      <a:lnTo>
                        <a:pt x="178" y="153"/>
                      </a:lnTo>
                      <a:lnTo>
                        <a:pt x="177" y="153"/>
                      </a:lnTo>
                      <a:lnTo>
                        <a:pt x="176" y="151"/>
                      </a:lnTo>
                      <a:lnTo>
                        <a:pt x="176" y="150"/>
                      </a:lnTo>
                      <a:lnTo>
                        <a:pt x="174" y="150"/>
                      </a:lnTo>
                      <a:lnTo>
                        <a:pt x="173" y="149"/>
                      </a:lnTo>
                      <a:lnTo>
                        <a:pt x="172" y="149"/>
                      </a:lnTo>
                      <a:lnTo>
                        <a:pt x="172" y="148"/>
                      </a:lnTo>
                      <a:lnTo>
                        <a:pt x="171" y="147"/>
                      </a:lnTo>
                      <a:lnTo>
                        <a:pt x="180" y="136"/>
                      </a:lnTo>
                      <a:lnTo>
                        <a:pt x="193" y="120"/>
                      </a:lnTo>
                      <a:lnTo>
                        <a:pt x="221" y="68"/>
                      </a:lnTo>
                      <a:lnTo>
                        <a:pt x="233" y="45"/>
                      </a:lnTo>
                      <a:lnTo>
                        <a:pt x="241" y="64"/>
                      </a:lnTo>
                      <a:lnTo>
                        <a:pt x="261" y="73"/>
                      </a:lnTo>
                      <a:lnTo>
                        <a:pt x="266" y="89"/>
                      </a:lnTo>
                      <a:lnTo>
                        <a:pt x="260" y="93"/>
                      </a:lnTo>
                      <a:lnTo>
                        <a:pt x="295" y="126"/>
                      </a:lnTo>
                      <a:lnTo>
                        <a:pt x="299" y="123"/>
                      </a:lnTo>
                      <a:lnTo>
                        <a:pt x="308" y="128"/>
                      </a:lnTo>
                      <a:lnTo>
                        <a:pt x="322" y="129"/>
                      </a:lnTo>
                      <a:lnTo>
                        <a:pt x="336" y="129"/>
                      </a:lnTo>
                      <a:lnTo>
                        <a:pt x="363" y="126"/>
                      </a:lnTo>
                      <a:lnTo>
                        <a:pt x="396" y="108"/>
                      </a:lnTo>
                      <a:lnTo>
                        <a:pt x="406" y="100"/>
                      </a:lnTo>
                      <a:lnTo>
                        <a:pt x="411" y="96"/>
                      </a:lnTo>
                      <a:lnTo>
                        <a:pt x="421" y="75"/>
                      </a:lnTo>
                      <a:lnTo>
                        <a:pt x="421" y="53"/>
                      </a:lnTo>
                      <a:lnTo>
                        <a:pt x="428" y="37"/>
                      </a:lnTo>
                      <a:lnTo>
                        <a:pt x="422" y="34"/>
                      </a:lnTo>
                      <a:lnTo>
                        <a:pt x="419" y="0"/>
                      </a:lnTo>
                      <a:lnTo>
                        <a:pt x="426" y="0"/>
                      </a:lnTo>
                      <a:lnTo>
                        <a:pt x="433" y="2"/>
                      </a:lnTo>
                      <a:lnTo>
                        <a:pt x="448" y="4"/>
                      </a:lnTo>
                      <a:lnTo>
                        <a:pt x="448" y="5"/>
                      </a:lnTo>
                      <a:lnTo>
                        <a:pt x="450" y="16"/>
                      </a:lnTo>
                      <a:lnTo>
                        <a:pt x="477" y="47"/>
                      </a:lnTo>
                      <a:lnTo>
                        <a:pt x="487" y="53"/>
                      </a:lnTo>
                      <a:lnTo>
                        <a:pt x="502" y="66"/>
                      </a:lnTo>
                      <a:lnTo>
                        <a:pt x="509" y="85"/>
                      </a:lnTo>
                      <a:lnTo>
                        <a:pt x="525" y="104"/>
                      </a:lnTo>
                      <a:lnTo>
                        <a:pt x="529" y="11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tx2">
                      <a:alpha val="2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mn-MN" sz="1400">
                    <a:latin typeface="Roboto Condensed" panose="02000000000000000000" pitchFamily="2" charset="0"/>
                    <a:ea typeface="Roboto Condensed" panose="02000000000000000000" pitchFamily="2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8" name="Freeform 29">
                  <a:extLst>
                    <a:ext uri="{FF2B5EF4-FFF2-40B4-BE49-F238E27FC236}">
                      <a16:creationId xmlns:a16="http://schemas.microsoft.com/office/drawing/2014/main" id="{BAF5A788-BDCE-C10E-E76B-109620CD31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68575" y="3511135"/>
                  <a:ext cx="1249888" cy="960657"/>
                </a:xfrm>
                <a:custGeom>
                  <a:avLst/>
                  <a:gdLst>
                    <a:gd name="T0" fmla="*/ 805 w 961"/>
                    <a:gd name="T1" fmla="*/ 5 h 711"/>
                    <a:gd name="T2" fmla="*/ 811 w 961"/>
                    <a:gd name="T3" fmla="*/ 6 h 711"/>
                    <a:gd name="T4" fmla="*/ 815 w 961"/>
                    <a:gd name="T5" fmla="*/ 11 h 711"/>
                    <a:gd name="T6" fmla="*/ 818 w 961"/>
                    <a:gd name="T7" fmla="*/ 15 h 711"/>
                    <a:gd name="T8" fmla="*/ 833 w 961"/>
                    <a:gd name="T9" fmla="*/ 23 h 711"/>
                    <a:gd name="T10" fmla="*/ 844 w 961"/>
                    <a:gd name="T11" fmla="*/ 29 h 711"/>
                    <a:gd name="T12" fmla="*/ 855 w 961"/>
                    <a:gd name="T13" fmla="*/ 39 h 711"/>
                    <a:gd name="T14" fmla="*/ 861 w 961"/>
                    <a:gd name="T15" fmla="*/ 40 h 711"/>
                    <a:gd name="T16" fmla="*/ 865 w 961"/>
                    <a:gd name="T17" fmla="*/ 48 h 711"/>
                    <a:gd name="T18" fmla="*/ 869 w 961"/>
                    <a:gd name="T19" fmla="*/ 54 h 711"/>
                    <a:gd name="T20" fmla="*/ 862 w 961"/>
                    <a:gd name="T21" fmla="*/ 100 h 711"/>
                    <a:gd name="T22" fmla="*/ 877 w 961"/>
                    <a:gd name="T23" fmla="*/ 130 h 711"/>
                    <a:gd name="T24" fmla="*/ 866 w 961"/>
                    <a:gd name="T25" fmla="*/ 174 h 711"/>
                    <a:gd name="T26" fmla="*/ 878 w 961"/>
                    <a:gd name="T27" fmla="*/ 220 h 711"/>
                    <a:gd name="T28" fmla="*/ 905 w 961"/>
                    <a:gd name="T29" fmla="*/ 229 h 711"/>
                    <a:gd name="T30" fmla="*/ 929 w 961"/>
                    <a:gd name="T31" fmla="*/ 330 h 711"/>
                    <a:gd name="T32" fmla="*/ 935 w 961"/>
                    <a:gd name="T33" fmla="*/ 366 h 711"/>
                    <a:gd name="T34" fmla="*/ 942 w 961"/>
                    <a:gd name="T35" fmla="*/ 395 h 711"/>
                    <a:gd name="T36" fmla="*/ 915 w 961"/>
                    <a:gd name="T37" fmla="*/ 501 h 711"/>
                    <a:gd name="T38" fmla="*/ 855 w 961"/>
                    <a:gd name="T39" fmla="*/ 509 h 711"/>
                    <a:gd name="T40" fmla="*/ 796 w 961"/>
                    <a:gd name="T41" fmla="*/ 560 h 711"/>
                    <a:gd name="T42" fmla="*/ 708 w 961"/>
                    <a:gd name="T43" fmla="*/ 610 h 711"/>
                    <a:gd name="T44" fmla="*/ 581 w 961"/>
                    <a:gd name="T45" fmla="*/ 654 h 711"/>
                    <a:gd name="T46" fmla="*/ 536 w 961"/>
                    <a:gd name="T47" fmla="*/ 680 h 711"/>
                    <a:gd name="T48" fmla="*/ 441 w 961"/>
                    <a:gd name="T49" fmla="*/ 701 h 711"/>
                    <a:gd name="T50" fmla="*/ 402 w 961"/>
                    <a:gd name="T51" fmla="*/ 649 h 711"/>
                    <a:gd name="T52" fmla="*/ 324 w 961"/>
                    <a:gd name="T53" fmla="*/ 569 h 711"/>
                    <a:gd name="T54" fmla="*/ 202 w 961"/>
                    <a:gd name="T55" fmla="*/ 564 h 711"/>
                    <a:gd name="T56" fmla="*/ 104 w 961"/>
                    <a:gd name="T57" fmla="*/ 501 h 711"/>
                    <a:gd name="T58" fmla="*/ 97 w 961"/>
                    <a:gd name="T59" fmla="*/ 470 h 711"/>
                    <a:gd name="T60" fmla="*/ 97 w 961"/>
                    <a:gd name="T61" fmla="*/ 467 h 711"/>
                    <a:gd name="T62" fmla="*/ 98 w 961"/>
                    <a:gd name="T63" fmla="*/ 464 h 711"/>
                    <a:gd name="T64" fmla="*/ 95 w 961"/>
                    <a:gd name="T65" fmla="*/ 461 h 711"/>
                    <a:gd name="T66" fmla="*/ 97 w 961"/>
                    <a:gd name="T67" fmla="*/ 460 h 711"/>
                    <a:gd name="T68" fmla="*/ 95 w 961"/>
                    <a:gd name="T69" fmla="*/ 455 h 711"/>
                    <a:gd name="T70" fmla="*/ 95 w 961"/>
                    <a:gd name="T71" fmla="*/ 450 h 711"/>
                    <a:gd name="T72" fmla="*/ 94 w 961"/>
                    <a:gd name="T73" fmla="*/ 445 h 711"/>
                    <a:gd name="T74" fmla="*/ 23 w 961"/>
                    <a:gd name="T75" fmla="*/ 409 h 711"/>
                    <a:gd name="T76" fmla="*/ 19 w 961"/>
                    <a:gd name="T77" fmla="*/ 385 h 711"/>
                    <a:gd name="T78" fmla="*/ 7 w 961"/>
                    <a:gd name="T79" fmla="*/ 310 h 711"/>
                    <a:gd name="T80" fmla="*/ 28 w 961"/>
                    <a:gd name="T81" fmla="*/ 287 h 711"/>
                    <a:gd name="T82" fmla="*/ 116 w 961"/>
                    <a:gd name="T83" fmla="*/ 228 h 711"/>
                    <a:gd name="T84" fmla="*/ 163 w 961"/>
                    <a:gd name="T85" fmla="*/ 185 h 711"/>
                    <a:gd name="T86" fmla="*/ 196 w 961"/>
                    <a:gd name="T87" fmla="*/ 152 h 711"/>
                    <a:gd name="T88" fmla="*/ 236 w 961"/>
                    <a:gd name="T89" fmla="*/ 76 h 711"/>
                    <a:gd name="T90" fmla="*/ 265 w 961"/>
                    <a:gd name="T91" fmla="*/ 64 h 711"/>
                    <a:gd name="T92" fmla="*/ 337 w 961"/>
                    <a:gd name="T93" fmla="*/ 96 h 711"/>
                    <a:gd name="T94" fmla="*/ 363 w 961"/>
                    <a:gd name="T95" fmla="*/ 56 h 711"/>
                    <a:gd name="T96" fmla="*/ 427 w 961"/>
                    <a:gd name="T97" fmla="*/ 31 h 711"/>
                    <a:gd name="T98" fmla="*/ 473 w 961"/>
                    <a:gd name="T99" fmla="*/ 53 h 711"/>
                    <a:gd name="T100" fmla="*/ 524 w 961"/>
                    <a:gd name="T101" fmla="*/ 58 h 711"/>
                    <a:gd name="T102" fmla="*/ 616 w 961"/>
                    <a:gd name="T103" fmla="*/ 71 h 711"/>
                    <a:gd name="T104" fmla="*/ 689 w 961"/>
                    <a:gd name="T105" fmla="*/ 102 h 711"/>
                    <a:gd name="T106" fmla="*/ 746 w 961"/>
                    <a:gd name="T107" fmla="*/ 61 h 711"/>
                    <a:gd name="T108" fmla="*/ 795 w 961"/>
                    <a:gd name="T109" fmla="*/ 1 h 711"/>
                    <a:gd name="T110" fmla="*/ 797 w 961"/>
                    <a:gd name="T111" fmla="*/ 2 h 7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961" h="711">
                      <a:moveTo>
                        <a:pt x="797" y="2"/>
                      </a:moveTo>
                      <a:lnTo>
                        <a:pt x="802" y="2"/>
                      </a:lnTo>
                      <a:lnTo>
                        <a:pt x="803" y="4"/>
                      </a:lnTo>
                      <a:lnTo>
                        <a:pt x="805" y="5"/>
                      </a:lnTo>
                      <a:lnTo>
                        <a:pt x="806" y="5"/>
                      </a:lnTo>
                      <a:lnTo>
                        <a:pt x="807" y="5"/>
                      </a:lnTo>
                      <a:lnTo>
                        <a:pt x="810" y="6"/>
                      </a:lnTo>
                      <a:lnTo>
                        <a:pt x="811" y="6"/>
                      </a:lnTo>
                      <a:lnTo>
                        <a:pt x="812" y="7"/>
                      </a:lnTo>
                      <a:lnTo>
                        <a:pt x="813" y="10"/>
                      </a:lnTo>
                      <a:lnTo>
                        <a:pt x="815" y="10"/>
                      </a:lnTo>
                      <a:lnTo>
                        <a:pt x="815" y="11"/>
                      </a:lnTo>
                      <a:lnTo>
                        <a:pt x="816" y="12"/>
                      </a:lnTo>
                      <a:lnTo>
                        <a:pt x="816" y="13"/>
                      </a:lnTo>
                      <a:lnTo>
                        <a:pt x="817" y="15"/>
                      </a:lnTo>
                      <a:lnTo>
                        <a:pt x="818" y="15"/>
                      </a:lnTo>
                      <a:lnTo>
                        <a:pt x="819" y="16"/>
                      </a:lnTo>
                      <a:lnTo>
                        <a:pt x="822" y="17"/>
                      </a:lnTo>
                      <a:lnTo>
                        <a:pt x="826" y="18"/>
                      </a:lnTo>
                      <a:lnTo>
                        <a:pt x="833" y="23"/>
                      </a:lnTo>
                      <a:lnTo>
                        <a:pt x="834" y="23"/>
                      </a:lnTo>
                      <a:lnTo>
                        <a:pt x="842" y="27"/>
                      </a:lnTo>
                      <a:lnTo>
                        <a:pt x="843" y="28"/>
                      </a:lnTo>
                      <a:lnTo>
                        <a:pt x="844" y="29"/>
                      </a:lnTo>
                      <a:lnTo>
                        <a:pt x="846" y="32"/>
                      </a:lnTo>
                      <a:lnTo>
                        <a:pt x="849" y="34"/>
                      </a:lnTo>
                      <a:lnTo>
                        <a:pt x="854" y="39"/>
                      </a:lnTo>
                      <a:lnTo>
                        <a:pt x="855" y="39"/>
                      </a:lnTo>
                      <a:lnTo>
                        <a:pt x="856" y="39"/>
                      </a:lnTo>
                      <a:lnTo>
                        <a:pt x="857" y="39"/>
                      </a:lnTo>
                      <a:lnTo>
                        <a:pt x="860" y="40"/>
                      </a:lnTo>
                      <a:lnTo>
                        <a:pt x="861" y="40"/>
                      </a:lnTo>
                      <a:lnTo>
                        <a:pt x="861" y="42"/>
                      </a:lnTo>
                      <a:lnTo>
                        <a:pt x="862" y="42"/>
                      </a:lnTo>
                      <a:lnTo>
                        <a:pt x="864" y="45"/>
                      </a:lnTo>
                      <a:lnTo>
                        <a:pt x="865" y="48"/>
                      </a:lnTo>
                      <a:lnTo>
                        <a:pt x="866" y="49"/>
                      </a:lnTo>
                      <a:lnTo>
                        <a:pt x="867" y="51"/>
                      </a:lnTo>
                      <a:lnTo>
                        <a:pt x="867" y="53"/>
                      </a:lnTo>
                      <a:lnTo>
                        <a:pt x="869" y="54"/>
                      </a:lnTo>
                      <a:lnTo>
                        <a:pt x="854" y="62"/>
                      </a:lnTo>
                      <a:lnTo>
                        <a:pt x="851" y="66"/>
                      </a:lnTo>
                      <a:lnTo>
                        <a:pt x="848" y="76"/>
                      </a:lnTo>
                      <a:lnTo>
                        <a:pt x="862" y="100"/>
                      </a:lnTo>
                      <a:lnTo>
                        <a:pt x="875" y="114"/>
                      </a:lnTo>
                      <a:lnTo>
                        <a:pt x="875" y="120"/>
                      </a:lnTo>
                      <a:lnTo>
                        <a:pt x="876" y="123"/>
                      </a:lnTo>
                      <a:lnTo>
                        <a:pt x="877" y="130"/>
                      </a:lnTo>
                      <a:lnTo>
                        <a:pt x="873" y="139"/>
                      </a:lnTo>
                      <a:lnTo>
                        <a:pt x="870" y="150"/>
                      </a:lnTo>
                      <a:lnTo>
                        <a:pt x="870" y="157"/>
                      </a:lnTo>
                      <a:lnTo>
                        <a:pt x="866" y="174"/>
                      </a:lnTo>
                      <a:lnTo>
                        <a:pt x="849" y="186"/>
                      </a:lnTo>
                      <a:lnTo>
                        <a:pt x="864" y="205"/>
                      </a:lnTo>
                      <a:lnTo>
                        <a:pt x="878" y="218"/>
                      </a:lnTo>
                      <a:lnTo>
                        <a:pt x="878" y="220"/>
                      </a:lnTo>
                      <a:lnTo>
                        <a:pt x="883" y="223"/>
                      </a:lnTo>
                      <a:lnTo>
                        <a:pt x="884" y="231"/>
                      </a:lnTo>
                      <a:lnTo>
                        <a:pt x="900" y="238"/>
                      </a:lnTo>
                      <a:lnTo>
                        <a:pt x="905" y="229"/>
                      </a:lnTo>
                      <a:lnTo>
                        <a:pt x="930" y="218"/>
                      </a:lnTo>
                      <a:lnTo>
                        <a:pt x="923" y="291"/>
                      </a:lnTo>
                      <a:lnTo>
                        <a:pt x="924" y="315"/>
                      </a:lnTo>
                      <a:lnTo>
                        <a:pt x="929" y="330"/>
                      </a:lnTo>
                      <a:lnTo>
                        <a:pt x="932" y="353"/>
                      </a:lnTo>
                      <a:lnTo>
                        <a:pt x="934" y="359"/>
                      </a:lnTo>
                      <a:lnTo>
                        <a:pt x="934" y="363"/>
                      </a:lnTo>
                      <a:lnTo>
                        <a:pt x="935" y="366"/>
                      </a:lnTo>
                      <a:lnTo>
                        <a:pt x="936" y="371"/>
                      </a:lnTo>
                      <a:lnTo>
                        <a:pt x="936" y="374"/>
                      </a:lnTo>
                      <a:lnTo>
                        <a:pt x="940" y="389"/>
                      </a:lnTo>
                      <a:lnTo>
                        <a:pt x="942" y="395"/>
                      </a:lnTo>
                      <a:lnTo>
                        <a:pt x="943" y="411"/>
                      </a:lnTo>
                      <a:lnTo>
                        <a:pt x="961" y="448"/>
                      </a:lnTo>
                      <a:lnTo>
                        <a:pt x="926" y="456"/>
                      </a:lnTo>
                      <a:lnTo>
                        <a:pt x="915" y="501"/>
                      </a:lnTo>
                      <a:lnTo>
                        <a:pt x="909" y="502"/>
                      </a:lnTo>
                      <a:lnTo>
                        <a:pt x="903" y="506"/>
                      </a:lnTo>
                      <a:lnTo>
                        <a:pt x="867" y="508"/>
                      </a:lnTo>
                      <a:lnTo>
                        <a:pt x="855" y="509"/>
                      </a:lnTo>
                      <a:lnTo>
                        <a:pt x="810" y="515"/>
                      </a:lnTo>
                      <a:lnTo>
                        <a:pt x="806" y="533"/>
                      </a:lnTo>
                      <a:lnTo>
                        <a:pt x="799" y="545"/>
                      </a:lnTo>
                      <a:lnTo>
                        <a:pt x="796" y="560"/>
                      </a:lnTo>
                      <a:lnTo>
                        <a:pt x="796" y="583"/>
                      </a:lnTo>
                      <a:lnTo>
                        <a:pt x="781" y="605"/>
                      </a:lnTo>
                      <a:lnTo>
                        <a:pt x="731" y="620"/>
                      </a:lnTo>
                      <a:lnTo>
                        <a:pt x="708" y="610"/>
                      </a:lnTo>
                      <a:lnTo>
                        <a:pt x="689" y="615"/>
                      </a:lnTo>
                      <a:lnTo>
                        <a:pt x="675" y="620"/>
                      </a:lnTo>
                      <a:lnTo>
                        <a:pt x="606" y="639"/>
                      </a:lnTo>
                      <a:lnTo>
                        <a:pt x="581" y="654"/>
                      </a:lnTo>
                      <a:lnTo>
                        <a:pt x="570" y="661"/>
                      </a:lnTo>
                      <a:lnTo>
                        <a:pt x="557" y="669"/>
                      </a:lnTo>
                      <a:lnTo>
                        <a:pt x="546" y="677"/>
                      </a:lnTo>
                      <a:lnTo>
                        <a:pt x="536" y="680"/>
                      </a:lnTo>
                      <a:lnTo>
                        <a:pt x="514" y="698"/>
                      </a:lnTo>
                      <a:lnTo>
                        <a:pt x="495" y="703"/>
                      </a:lnTo>
                      <a:lnTo>
                        <a:pt x="464" y="711"/>
                      </a:lnTo>
                      <a:lnTo>
                        <a:pt x="441" y="701"/>
                      </a:lnTo>
                      <a:lnTo>
                        <a:pt x="422" y="690"/>
                      </a:lnTo>
                      <a:lnTo>
                        <a:pt x="410" y="675"/>
                      </a:lnTo>
                      <a:lnTo>
                        <a:pt x="398" y="670"/>
                      </a:lnTo>
                      <a:lnTo>
                        <a:pt x="402" y="649"/>
                      </a:lnTo>
                      <a:lnTo>
                        <a:pt x="386" y="634"/>
                      </a:lnTo>
                      <a:lnTo>
                        <a:pt x="353" y="571"/>
                      </a:lnTo>
                      <a:lnTo>
                        <a:pt x="325" y="569"/>
                      </a:lnTo>
                      <a:lnTo>
                        <a:pt x="324" y="569"/>
                      </a:lnTo>
                      <a:lnTo>
                        <a:pt x="306" y="568"/>
                      </a:lnTo>
                      <a:lnTo>
                        <a:pt x="281" y="566"/>
                      </a:lnTo>
                      <a:lnTo>
                        <a:pt x="238" y="571"/>
                      </a:lnTo>
                      <a:lnTo>
                        <a:pt x="202" y="564"/>
                      </a:lnTo>
                      <a:lnTo>
                        <a:pt x="181" y="557"/>
                      </a:lnTo>
                      <a:lnTo>
                        <a:pt x="163" y="553"/>
                      </a:lnTo>
                      <a:lnTo>
                        <a:pt x="116" y="535"/>
                      </a:lnTo>
                      <a:lnTo>
                        <a:pt x="104" y="501"/>
                      </a:lnTo>
                      <a:lnTo>
                        <a:pt x="97" y="471"/>
                      </a:lnTo>
                      <a:lnTo>
                        <a:pt x="95" y="471"/>
                      </a:lnTo>
                      <a:lnTo>
                        <a:pt x="95" y="470"/>
                      </a:lnTo>
                      <a:lnTo>
                        <a:pt x="97" y="470"/>
                      </a:lnTo>
                      <a:lnTo>
                        <a:pt x="97" y="469"/>
                      </a:lnTo>
                      <a:lnTo>
                        <a:pt x="97" y="467"/>
                      </a:lnTo>
                      <a:lnTo>
                        <a:pt x="98" y="467"/>
                      </a:lnTo>
                      <a:lnTo>
                        <a:pt x="97" y="467"/>
                      </a:lnTo>
                      <a:lnTo>
                        <a:pt x="97" y="466"/>
                      </a:lnTo>
                      <a:lnTo>
                        <a:pt x="97" y="465"/>
                      </a:lnTo>
                      <a:lnTo>
                        <a:pt x="97" y="464"/>
                      </a:lnTo>
                      <a:lnTo>
                        <a:pt x="98" y="464"/>
                      </a:lnTo>
                      <a:lnTo>
                        <a:pt x="97" y="464"/>
                      </a:lnTo>
                      <a:lnTo>
                        <a:pt x="97" y="463"/>
                      </a:lnTo>
                      <a:lnTo>
                        <a:pt x="95" y="463"/>
                      </a:lnTo>
                      <a:lnTo>
                        <a:pt x="95" y="461"/>
                      </a:lnTo>
                      <a:lnTo>
                        <a:pt x="97" y="461"/>
                      </a:lnTo>
                      <a:lnTo>
                        <a:pt x="95" y="461"/>
                      </a:lnTo>
                      <a:lnTo>
                        <a:pt x="95" y="460"/>
                      </a:lnTo>
                      <a:lnTo>
                        <a:pt x="97" y="460"/>
                      </a:lnTo>
                      <a:lnTo>
                        <a:pt x="97" y="459"/>
                      </a:lnTo>
                      <a:lnTo>
                        <a:pt x="97" y="458"/>
                      </a:lnTo>
                      <a:lnTo>
                        <a:pt x="95" y="456"/>
                      </a:lnTo>
                      <a:lnTo>
                        <a:pt x="95" y="455"/>
                      </a:lnTo>
                      <a:lnTo>
                        <a:pt x="95" y="454"/>
                      </a:lnTo>
                      <a:lnTo>
                        <a:pt x="95" y="453"/>
                      </a:lnTo>
                      <a:lnTo>
                        <a:pt x="95" y="452"/>
                      </a:lnTo>
                      <a:lnTo>
                        <a:pt x="95" y="450"/>
                      </a:lnTo>
                      <a:lnTo>
                        <a:pt x="97" y="450"/>
                      </a:lnTo>
                      <a:lnTo>
                        <a:pt x="97" y="449"/>
                      </a:lnTo>
                      <a:lnTo>
                        <a:pt x="97" y="448"/>
                      </a:lnTo>
                      <a:lnTo>
                        <a:pt x="94" y="445"/>
                      </a:lnTo>
                      <a:lnTo>
                        <a:pt x="90" y="445"/>
                      </a:lnTo>
                      <a:lnTo>
                        <a:pt x="62" y="443"/>
                      </a:lnTo>
                      <a:lnTo>
                        <a:pt x="33" y="439"/>
                      </a:lnTo>
                      <a:lnTo>
                        <a:pt x="23" y="409"/>
                      </a:lnTo>
                      <a:lnTo>
                        <a:pt x="29" y="402"/>
                      </a:lnTo>
                      <a:lnTo>
                        <a:pt x="30" y="401"/>
                      </a:lnTo>
                      <a:lnTo>
                        <a:pt x="28" y="388"/>
                      </a:lnTo>
                      <a:lnTo>
                        <a:pt x="19" y="385"/>
                      </a:lnTo>
                      <a:lnTo>
                        <a:pt x="1" y="367"/>
                      </a:lnTo>
                      <a:lnTo>
                        <a:pt x="0" y="346"/>
                      </a:lnTo>
                      <a:lnTo>
                        <a:pt x="0" y="330"/>
                      </a:lnTo>
                      <a:lnTo>
                        <a:pt x="7" y="310"/>
                      </a:lnTo>
                      <a:lnTo>
                        <a:pt x="9" y="303"/>
                      </a:lnTo>
                      <a:lnTo>
                        <a:pt x="14" y="298"/>
                      </a:lnTo>
                      <a:lnTo>
                        <a:pt x="25" y="290"/>
                      </a:lnTo>
                      <a:lnTo>
                        <a:pt x="28" y="287"/>
                      </a:lnTo>
                      <a:lnTo>
                        <a:pt x="66" y="293"/>
                      </a:lnTo>
                      <a:lnTo>
                        <a:pt x="94" y="291"/>
                      </a:lnTo>
                      <a:lnTo>
                        <a:pt x="98" y="254"/>
                      </a:lnTo>
                      <a:lnTo>
                        <a:pt x="116" y="228"/>
                      </a:lnTo>
                      <a:lnTo>
                        <a:pt x="119" y="221"/>
                      </a:lnTo>
                      <a:lnTo>
                        <a:pt x="121" y="210"/>
                      </a:lnTo>
                      <a:lnTo>
                        <a:pt x="132" y="185"/>
                      </a:lnTo>
                      <a:lnTo>
                        <a:pt x="163" y="185"/>
                      </a:lnTo>
                      <a:lnTo>
                        <a:pt x="180" y="182"/>
                      </a:lnTo>
                      <a:lnTo>
                        <a:pt x="178" y="167"/>
                      </a:lnTo>
                      <a:lnTo>
                        <a:pt x="191" y="155"/>
                      </a:lnTo>
                      <a:lnTo>
                        <a:pt x="196" y="152"/>
                      </a:lnTo>
                      <a:lnTo>
                        <a:pt x="191" y="135"/>
                      </a:lnTo>
                      <a:lnTo>
                        <a:pt x="200" y="115"/>
                      </a:lnTo>
                      <a:lnTo>
                        <a:pt x="223" y="92"/>
                      </a:lnTo>
                      <a:lnTo>
                        <a:pt x="236" y="76"/>
                      </a:lnTo>
                      <a:lnTo>
                        <a:pt x="244" y="66"/>
                      </a:lnTo>
                      <a:lnTo>
                        <a:pt x="252" y="62"/>
                      </a:lnTo>
                      <a:lnTo>
                        <a:pt x="261" y="61"/>
                      </a:lnTo>
                      <a:lnTo>
                        <a:pt x="265" y="64"/>
                      </a:lnTo>
                      <a:lnTo>
                        <a:pt x="287" y="70"/>
                      </a:lnTo>
                      <a:lnTo>
                        <a:pt x="304" y="77"/>
                      </a:lnTo>
                      <a:lnTo>
                        <a:pt x="311" y="82"/>
                      </a:lnTo>
                      <a:lnTo>
                        <a:pt x="337" y="96"/>
                      </a:lnTo>
                      <a:lnTo>
                        <a:pt x="337" y="94"/>
                      </a:lnTo>
                      <a:lnTo>
                        <a:pt x="344" y="78"/>
                      </a:lnTo>
                      <a:lnTo>
                        <a:pt x="351" y="75"/>
                      </a:lnTo>
                      <a:lnTo>
                        <a:pt x="363" y="56"/>
                      </a:lnTo>
                      <a:lnTo>
                        <a:pt x="376" y="39"/>
                      </a:lnTo>
                      <a:lnTo>
                        <a:pt x="390" y="21"/>
                      </a:lnTo>
                      <a:lnTo>
                        <a:pt x="418" y="19"/>
                      </a:lnTo>
                      <a:lnTo>
                        <a:pt x="427" y="31"/>
                      </a:lnTo>
                      <a:lnTo>
                        <a:pt x="441" y="38"/>
                      </a:lnTo>
                      <a:lnTo>
                        <a:pt x="445" y="43"/>
                      </a:lnTo>
                      <a:lnTo>
                        <a:pt x="451" y="46"/>
                      </a:lnTo>
                      <a:lnTo>
                        <a:pt x="473" y="53"/>
                      </a:lnTo>
                      <a:lnTo>
                        <a:pt x="475" y="66"/>
                      </a:lnTo>
                      <a:lnTo>
                        <a:pt x="475" y="67"/>
                      </a:lnTo>
                      <a:lnTo>
                        <a:pt x="502" y="58"/>
                      </a:lnTo>
                      <a:lnTo>
                        <a:pt x="524" y="58"/>
                      </a:lnTo>
                      <a:lnTo>
                        <a:pt x="548" y="56"/>
                      </a:lnTo>
                      <a:lnTo>
                        <a:pt x="565" y="56"/>
                      </a:lnTo>
                      <a:lnTo>
                        <a:pt x="587" y="59"/>
                      </a:lnTo>
                      <a:lnTo>
                        <a:pt x="616" y="71"/>
                      </a:lnTo>
                      <a:lnTo>
                        <a:pt x="648" y="102"/>
                      </a:lnTo>
                      <a:lnTo>
                        <a:pt x="660" y="104"/>
                      </a:lnTo>
                      <a:lnTo>
                        <a:pt x="662" y="105"/>
                      </a:lnTo>
                      <a:lnTo>
                        <a:pt x="689" y="102"/>
                      </a:lnTo>
                      <a:lnTo>
                        <a:pt x="708" y="99"/>
                      </a:lnTo>
                      <a:lnTo>
                        <a:pt x="719" y="99"/>
                      </a:lnTo>
                      <a:lnTo>
                        <a:pt x="726" y="89"/>
                      </a:lnTo>
                      <a:lnTo>
                        <a:pt x="746" y="61"/>
                      </a:lnTo>
                      <a:lnTo>
                        <a:pt x="788" y="60"/>
                      </a:lnTo>
                      <a:lnTo>
                        <a:pt x="788" y="27"/>
                      </a:lnTo>
                      <a:lnTo>
                        <a:pt x="794" y="0"/>
                      </a:lnTo>
                      <a:lnTo>
                        <a:pt x="795" y="1"/>
                      </a:lnTo>
                      <a:lnTo>
                        <a:pt x="796" y="1"/>
                      </a:lnTo>
                      <a:lnTo>
                        <a:pt x="796" y="2"/>
                      </a:lnTo>
                      <a:lnTo>
                        <a:pt x="797" y="2"/>
                      </a:lnTo>
                      <a:lnTo>
                        <a:pt x="797" y="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tx2">
                      <a:alpha val="2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mn-MN" sz="1400">
                    <a:latin typeface="Roboto Condensed" panose="02000000000000000000" pitchFamily="2" charset="0"/>
                    <a:ea typeface="Roboto Condensed" panose="02000000000000000000" pitchFamily="2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9" name="Freeform 61">
                  <a:extLst>
                    <a:ext uri="{FF2B5EF4-FFF2-40B4-BE49-F238E27FC236}">
                      <a16:creationId xmlns:a16="http://schemas.microsoft.com/office/drawing/2014/main" id="{6279256F-3CDC-6410-88A3-1E07EDD00A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4675" y="4104283"/>
                  <a:ext cx="2196733" cy="1303846"/>
                </a:xfrm>
                <a:custGeom>
                  <a:avLst/>
                  <a:gdLst>
                    <a:gd name="T0" fmla="*/ 915 w 1689"/>
                    <a:gd name="T1" fmla="*/ 21 h 965"/>
                    <a:gd name="T2" fmla="*/ 915 w 1689"/>
                    <a:gd name="T3" fmla="*/ 24 h 965"/>
                    <a:gd name="T4" fmla="*/ 915 w 1689"/>
                    <a:gd name="T5" fmla="*/ 28 h 965"/>
                    <a:gd name="T6" fmla="*/ 913 w 1689"/>
                    <a:gd name="T7" fmla="*/ 32 h 965"/>
                    <a:gd name="T8" fmla="*/ 1020 w 1689"/>
                    <a:gd name="T9" fmla="*/ 125 h 965"/>
                    <a:gd name="T10" fmla="*/ 1171 w 1689"/>
                    <a:gd name="T11" fmla="*/ 132 h 965"/>
                    <a:gd name="T12" fmla="*/ 1259 w 1689"/>
                    <a:gd name="T13" fmla="*/ 262 h 965"/>
                    <a:gd name="T14" fmla="*/ 1375 w 1689"/>
                    <a:gd name="T15" fmla="*/ 230 h 965"/>
                    <a:gd name="T16" fmla="*/ 1526 w 1689"/>
                    <a:gd name="T17" fmla="*/ 171 h 965"/>
                    <a:gd name="T18" fmla="*/ 1601 w 1689"/>
                    <a:gd name="T19" fmla="*/ 242 h 965"/>
                    <a:gd name="T20" fmla="*/ 1646 w 1689"/>
                    <a:gd name="T21" fmla="*/ 356 h 965"/>
                    <a:gd name="T22" fmla="*/ 1680 w 1689"/>
                    <a:gd name="T23" fmla="*/ 521 h 965"/>
                    <a:gd name="T24" fmla="*/ 1688 w 1689"/>
                    <a:gd name="T25" fmla="*/ 650 h 965"/>
                    <a:gd name="T26" fmla="*/ 1668 w 1689"/>
                    <a:gd name="T27" fmla="*/ 732 h 965"/>
                    <a:gd name="T28" fmla="*/ 1623 w 1689"/>
                    <a:gd name="T29" fmla="*/ 733 h 965"/>
                    <a:gd name="T30" fmla="*/ 1587 w 1689"/>
                    <a:gd name="T31" fmla="*/ 732 h 965"/>
                    <a:gd name="T32" fmla="*/ 1549 w 1689"/>
                    <a:gd name="T33" fmla="*/ 732 h 965"/>
                    <a:gd name="T34" fmla="*/ 1525 w 1689"/>
                    <a:gd name="T35" fmla="*/ 751 h 965"/>
                    <a:gd name="T36" fmla="*/ 1478 w 1689"/>
                    <a:gd name="T37" fmla="*/ 765 h 965"/>
                    <a:gd name="T38" fmla="*/ 1429 w 1689"/>
                    <a:gd name="T39" fmla="*/ 775 h 965"/>
                    <a:gd name="T40" fmla="*/ 1407 w 1689"/>
                    <a:gd name="T41" fmla="*/ 783 h 965"/>
                    <a:gd name="T42" fmla="*/ 1369 w 1689"/>
                    <a:gd name="T43" fmla="*/ 802 h 965"/>
                    <a:gd name="T44" fmla="*/ 1285 w 1689"/>
                    <a:gd name="T45" fmla="*/ 842 h 965"/>
                    <a:gd name="T46" fmla="*/ 1224 w 1689"/>
                    <a:gd name="T47" fmla="*/ 869 h 965"/>
                    <a:gd name="T48" fmla="*/ 1185 w 1689"/>
                    <a:gd name="T49" fmla="*/ 893 h 965"/>
                    <a:gd name="T50" fmla="*/ 1154 w 1689"/>
                    <a:gd name="T51" fmla="*/ 911 h 965"/>
                    <a:gd name="T52" fmla="*/ 1144 w 1689"/>
                    <a:gd name="T53" fmla="*/ 917 h 965"/>
                    <a:gd name="T54" fmla="*/ 1122 w 1689"/>
                    <a:gd name="T55" fmla="*/ 925 h 965"/>
                    <a:gd name="T56" fmla="*/ 1099 w 1689"/>
                    <a:gd name="T57" fmla="*/ 948 h 965"/>
                    <a:gd name="T58" fmla="*/ 1073 w 1689"/>
                    <a:gd name="T59" fmla="*/ 956 h 965"/>
                    <a:gd name="T60" fmla="*/ 1016 w 1689"/>
                    <a:gd name="T61" fmla="*/ 948 h 965"/>
                    <a:gd name="T62" fmla="*/ 985 w 1689"/>
                    <a:gd name="T63" fmla="*/ 913 h 965"/>
                    <a:gd name="T64" fmla="*/ 978 w 1689"/>
                    <a:gd name="T65" fmla="*/ 888 h 965"/>
                    <a:gd name="T66" fmla="*/ 953 w 1689"/>
                    <a:gd name="T67" fmla="*/ 894 h 965"/>
                    <a:gd name="T68" fmla="*/ 894 w 1689"/>
                    <a:gd name="T69" fmla="*/ 905 h 965"/>
                    <a:gd name="T70" fmla="*/ 854 w 1689"/>
                    <a:gd name="T71" fmla="*/ 905 h 965"/>
                    <a:gd name="T72" fmla="*/ 820 w 1689"/>
                    <a:gd name="T73" fmla="*/ 896 h 965"/>
                    <a:gd name="T74" fmla="*/ 783 w 1689"/>
                    <a:gd name="T75" fmla="*/ 888 h 965"/>
                    <a:gd name="T76" fmla="*/ 743 w 1689"/>
                    <a:gd name="T77" fmla="*/ 872 h 965"/>
                    <a:gd name="T78" fmla="*/ 690 w 1689"/>
                    <a:gd name="T79" fmla="*/ 845 h 965"/>
                    <a:gd name="T80" fmla="*/ 637 w 1689"/>
                    <a:gd name="T81" fmla="*/ 814 h 965"/>
                    <a:gd name="T82" fmla="*/ 589 w 1689"/>
                    <a:gd name="T83" fmla="*/ 803 h 965"/>
                    <a:gd name="T84" fmla="*/ 516 w 1689"/>
                    <a:gd name="T85" fmla="*/ 790 h 965"/>
                    <a:gd name="T86" fmla="*/ 480 w 1689"/>
                    <a:gd name="T87" fmla="*/ 759 h 965"/>
                    <a:gd name="T88" fmla="*/ 445 w 1689"/>
                    <a:gd name="T89" fmla="*/ 706 h 965"/>
                    <a:gd name="T90" fmla="*/ 384 w 1689"/>
                    <a:gd name="T91" fmla="*/ 694 h 965"/>
                    <a:gd name="T92" fmla="*/ 329 w 1689"/>
                    <a:gd name="T93" fmla="*/ 675 h 965"/>
                    <a:gd name="T94" fmla="*/ 258 w 1689"/>
                    <a:gd name="T95" fmla="*/ 653 h 965"/>
                    <a:gd name="T96" fmla="*/ 189 w 1689"/>
                    <a:gd name="T97" fmla="*/ 646 h 965"/>
                    <a:gd name="T98" fmla="*/ 143 w 1689"/>
                    <a:gd name="T99" fmla="*/ 657 h 965"/>
                    <a:gd name="T100" fmla="*/ 84 w 1689"/>
                    <a:gd name="T101" fmla="*/ 650 h 965"/>
                    <a:gd name="T102" fmla="*/ 16 w 1689"/>
                    <a:gd name="T103" fmla="*/ 662 h 965"/>
                    <a:gd name="T104" fmla="*/ 14 w 1689"/>
                    <a:gd name="T105" fmla="*/ 248 h 965"/>
                    <a:gd name="T106" fmla="*/ 273 w 1689"/>
                    <a:gd name="T107" fmla="*/ 338 h 965"/>
                    <a:gd name="T108" fmla="*/ 489 w 1689"/>
                    <a:gd name="T109" fmla="*/ 278 h 965"/>
                    <a:gd name="T110" fmla="*/ 646 w 1689"/>
                    <a:gd name="T111" fmla="*/ 265 h 965"/>
                    <a:gd name="T112" fmla="*/ 678 w 1689"/>
                    <a:gd name="T113" fmla="*/ 246 h 965"/>
                    <a:gd name="T114" fmla="*/ 705 w 1689"/>
                    <a:gd name="T115" fmla="*/ 166 h 965"/>
                    <a:gd name="T116" fmla="*/ 809 w 1689"/>
                    <a:gd name="T117" fmla="*/ 49 h 965"/>
                    <a:gd name="T118" fmla="*/ 908 w 1689"/>
                    <a:gd name="T119" fmla="*/ 6 h 9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689" h="965">
                      <a:moveTo>
                        <a:pt x="915" y="11"/>
                      </a:moveTo>
                      <a:lnTo>
                        <a:pt x="913" y="11"/>
                      </a:lnTo>
                      <a:lnTo>
                        <a:pt x="913" y="17"/>
                      </a:lnTo>
                      <a:lnTo>
                        <a:pt x="915" y="19"/>
                      </a:lnTo>
                      <a:lnTo>
                        <a:pt x="915" y="20"/>
                      </a:lnTo>
                      <a:lnTo>
                        <a:pt x="915" y="21"/>
                      </a:lnTo>
                      <a:lnTo>
                        <a:pt x="913" y="21"/>
                      </a:lnTo>
                      <a:lnTo>
                        <a:pt x="913" y="22"/>
                      </a:lnTo>
                      <a:lnTo>
                        <a:pt x="915" y="22"/>
                      </a:lnTo>
                      <a:lnTo>
                        <a:pt x="913" y="22"/>
                      </a:lnTo>
                      <a:lnTo>
                        <a:pt x="913" y="24"/>
                      </a:lnTo>
                      <a:lnTo>
                        <a:pt x="915" y="24"/>
                      </a:lnTo>
                      <a:lnTo>
                        <a:pt x="915" y="25"/>
                      </a:lnTo>
                      <a:lnTo>
                        <a:pt x="916" y="25"/>
                      </a:lnTo>
                      <a:lnTo>
                        <a:pt x="915" y="25"/>
                      </a:lnTo>
                      <a:lnTo>
                        <a:pt x="915" y="26"/>
                      </a:lnTo>
                      <a:lnTo>
                        <a:pt x="915" y="27"/>
                      </a:lnTo>
                      <a:lnTo>
                        <a:pt x="915" y="28"/>
                      </a:lnTo>
                      <a:lnTo>
                        <a:pt x="916" y="28"/>
                      </a:lnTo>
                      <a:lnTo>
                        <a:pt x="915" y="28"/>
                      </a:lnTo>
                      <a:lnTo>
                        <a:pt x="915" y="30"/>
                      </a:lnTo>
                      <a:lnTo>
                        <a:pt x="915" y="31"/>
                      </a:lnTo>
                      <a:lnTo>
                        <a:pt x="913" y="31"/>
                      </a:lnTo>
                      <a:lnTo>
                        <a:pt x="913" y="32"/>
                      </a:lnTo>
                      <a:lnTo>
                        <a:pt x="915" y="32"/>
                      </a:lnTo>
                      <a:lnTo>
                        <a:pt x="922" y="62"/>
                      </a:lnTo>
                      <a:lnTo>
                        <a:pt x="934" y="96"/>
                      </a:lnTo>
                      <a:lnTo>
                        <a:pt x="981" y="114"/>
                      </a:lnTo>
                      <a:lnTo>
                        <a:pt x="999" y="118"/>
                      </a:lnTo>
                      <a:lnTo>
                        <a:pt x="1020" y="125"/>
                      </a:lnTo>
                      <a:lnTo>
                        <a:pt x="1056" y="132"/>
                      </a:lnTo>
                      <a:lnTo>
                        <a:pt x="1099" y="127"/>
                      </a:lnTo>
                      <a:lnTo>
                        <a:pt x="1124" y="129"/>
                      </a:lnTo>
                      <a:lnTo>
                        <a:pt x="1142" y="130"/>
                      </a:lnTo>
                      <a:lnTo>
                        <a:pt x="1143" y="130"/>
                      </a:lnTo>
                      <a:lnTo>
                        <a:pt x="1171" y="132"/>
                      </a:lnTo>
                      <a:lnTo>
                        <a:pt x="1204" y="195"/>
                      </a:lnTo>
                      <a:lnTo>
                        <a:pt x="1220" y="210"/>
                      </a:lnTo>
                      <a:lnTo>
                        <a:pt x="1216" y="231"/>
                      </a:lnTo>
                      <a:lnTo>
                        <a:pt x="1228" y="236"/>
                      </a:lnTo>
                      <a:lnTo>
                        <a:pt x="1240" y="251"/>
                      </a:lnTo>
                      <a:lnTo>
                        <a:pt x="1259" y="262"/>
                      </a:lnTo>
                      <a:lnTo>
                        <a:pt x="1282" y="272"/>
                      </a:lnTo>
                      <a:lnTo>
                        <a:pt x="1313" y="264"/>
                      </a:lnTo>
                      <a:lnTo>
                        <a:pt x="1332" y="259"/>
                      </a:lnTo>
                      <a:lnTo>
                        <a:pt x="1354" y="241"/>
                      </a:lnTo>
                      <a:lnTo>
                        <a:pt x="1364" y="238"/>
                      </a:lnTo>
                      <a:lnTo>
                        <a:pt x="1375" y="230"/>
                      </a:lnTo>
                      <a:lnTo>
                        <a:pt x="1388" y="222"/>
                      </a:lnTo>
                      <a:lnTo>
                        <a:pt x="1399" y="215"/>
                      </a:lnTo>
                      <a:lnTo>
                        <a:pt x="1424" y="200"/>
                      </a:lnTo>
                      <a:lnTo>
                        <a:pt x="1493" y="181"/>
                      </a:lnTo>
                      <a:lnTo>
                        <a:pt x="1507" y="176"/>
                      </a:lnTo>
                      <a:lnTo>
                        <a:pt x="1526" y="171"/>
                      </a:lnTo>
                      <a:lnTo>
                        <a:pt x="1549" y="181"/>
                      </a:lnTo>
                      <a:lnTo>
                        <a:pt x="1599" y="166"/>
                      </a:lnTo>
                      <a:lnTo>
                        <a:pt x="1599" y="183"/>
                      </a:lnTo>
                      <a:lnTo>
                        <a:pt x="1593" y="211"/>
                      </a:lnTo>
                      <a:lnTo>
                        <a:pt x="1592" y="224"/>
                      </a:lnTo>
                      <a:lnTo>
                        <a:pt x="1601" y="242"/>
                      </a:lnTo>
                      <a:lnTo>
                        <a:pt x="1615" y="269"/>
                      </a:lnTo>
                      <a:lnTo>
                        <a:pt x="1619" y="272"/>
                      </a:lnTo>
                      <a:lnTo>
                        <a:pt x="1624" y="292"/>
                      </a:lnTo>
                      <a:lnTo>
                        <a:pt x="1633" y="314"/>
                      </a:lnTo>
                      <a:lnTo>
                        <a:pt x="1637" y="327"/>
                      </a:lnTo>
                      <a:lnTo>
                        <a:pt x="1646" y="356"/>
                      </a:lnTo>
                      <a:lnTo>
                        <a:pt x="1661" y="381"/>
                      </a:lnTo>
                      <a:lnTo>
                        <a:pt x="1662" y="395"/>
                      </a:lnTo>
                      <a:lnTo>
                        <a:pt x="1658" y="404"/>
                      </a:lnTo>
                      <a:lnTo>
                        <a:pt x="1663" y="432"/>
                      </a:lnTo>
                      <a:lnTo>
                        <a:pt x="1667" y="499"/>
                      </a:lnTo>
                      <a:lnTo>
                        <a:pt x="1680" y="521"/>
                      </a:lnTo>
                      <a:lnTo>
                        <a:pt x="1683" y="548"/>
                      </a:lnTo>
                      <a:lnTo>
                        <a:pt x="1683" y="558"/>
                      </a:lnTo>
                      <a:lnTo>
                        <a:pt x="1687" y="575"/>
                      </a:lnTo>
                      <a:lnTo>
                        <a:pt x="1689" y="602"/>
                      </a:lnTo>
                      <a:lnTo>
                        <a:pt x="1685" y="620"/>
                      </a:lnTo>
                      <a:lnTo>
                        <a:pt x="1688" y="650"/>
                      </a:lnTo>
                      <a:lnTo>
                        <a:pt x="1680" y="686"/>
                      </a:lnTo>
                      <a:lnTo>
                        <a:pt x="1684" y="705"/>
                      </a:lnTo>
                      <a:lnTo>
                        <a:pt x="1680" y="726"/>
                      </a:lnTo>
                      <a:lnTo>
                        <a:pt x="1672" y="732"/>
                      </a:lnTo>
                      <a:lnTo>
                        <a:pt x="1669" y="732"/>
                      </a:lnTo>
                      <a:lnTo>
                        <a:pt x="1668" y="732"/>
                      </a:lnTo>
                      <a:lnTo>
                        <a:pt x="1664" y="734"/>
                      </a:lnTo>
                      <a:lnTo>
                        <a:pt x="1662" y="735"/>
                      </a:lnTo>
                      <a:lnTo>
                        <a:pt x="1656" y="735"/>
                      </a:lnTo>
                      <a:lnTo>
                        <a:pt x="1644" y="734"/>
                      </a:lnTo>
                      <a:lnTo>
                        <a:pt x="1634" y="734"/>
                      </a:lnTo>
                      <a:lnTo>
                        <a:pt x="1623" y="733"/>
                      </a:lnTo>
                      <a:lnTo>
                        <a:pt x="1621" y="733"/>
                      </a:lnTo>
                      <a:lnTo>
                        <a:pt x="1613" y="734"/>
                      </a:lnTo>
                      <a:lnTo>
                        <a:pt x="1604" y="734"/>
                      </a:lnTo>
                      <a:lnTo>
                        <a:pt x="1591" y="735"/>
                      </a:lnTo>
                      <a:lnTo>
                        <a:pt x="1588" y="734"/>
                      </a:lnTo>
                      <a:lnTo>
                        <a:pt x="1587" y="732"/>
                      </a:lnTo>
                      <a:lnTo>
                        <a:pt x="1583" y="729"/>
                      </a:lnTo>
                      <a:lnTo>
                        <a:pt x="1576" y="723"/>
                      </a:lnTo>
                      <a:lnTo>
                        <a:pt x="1569" y="723"/>
                      </a:lnTo>
                      <a:lnTo>
                        <a:pt x="1563" y="726"/>
                      </a:lnTo>
                      <a:lnTo>
                        <a:pt x="1559" y="728"/>
                      </a:lnTo>
                      <a:lnTo>
                        <a:pt x="1549" y="732"/>
                      </a:lnTo>
                      <a:lnTo>
                        <a:pt x="1548" y="732"/>
                      </a:lnTo>
                      <a:lnTo>
                        <a:pt x="1547" y="733"/>
                      </a:lnTo>
                      <a:lnTo>
                        <a:pt x="1534" y="738"/>
                      </a:lnTo>
                      <a:lnTo>
                        <a:pt x="1532" y="745"/>
                      </a:lnTo>
                      <a:lnTo>
                        <a:pt x="1531" y="750"/>
                      </a:lnTo>
                      <a:lnTo>
                        <a:pt x="1525" y="751"/>
                      </a:lnTo>
                      <a:lnTo>
                        <a:pt x="1518" y="754"/>
                      </a:lnTo>
                      <a:lnTo>
                        <a:pt x="1505" y="759"/>
                      </a:lnTo>
                      <a:lnTo>
                        <a:pt x="1504" y="759"/>
                      </a:lnTo>
                      <a:lnTo>
                        <a:pt x="1486" y="764"/>
                      </a:lnTo>
                      <a:lnTo>
                        <a:pt x="1482" y="765"/>
                      </a:lnTo>
                      <a:lnTo>
                        <a:pt x="1478" y="765"/>
                      </a:lnTo>
                      <a:lnTo>
                        <a:pt x="1475" y="766"/>
                      </a:lnTo>
                      <a:lnTo>
                        <a:pt x="1462" y="767"/>
                      </a:lnTo>
                      <a:lnTo>
                        <a:pt x="1450" y="770"/>
                      </a:lnTo>
                      <a:lnTo>
                        <a:pt x="1437" y="771"/>
                      </a:lnTo>
                      <a:lnTo>
                        <a:pt x="1435" y="772"/>
                      </a:lnTo>
                      <a:lnTo>
                        <a:pt x="1429" y="775"/>
                      </a:lnTo>
                      <a:lnTo>
                        <a:pt x="1425" y="776"/>
                      </a:lnTo>
                      <a:lnTo>
                        <a:pt x="1417" y="780"/>
                      </a:lnTo>
                      <a:lnTo>
                        <a:pt x="1415" y="780"/>
                      </a:lnTo>
                      <a:lnTo>
                        <a:pt x="1409" y="782"/>
                      </a:lnTo>
                      <a:lnTo>
                        <a:pt x="1408" y="783"/>
                      </a:lnTo>
                      <a:lnTo>
                        <a:pt x="1407" y="783"/>
                      </a:lnTo>
                      <a:lnTo>
                        <a:pt x="1401" y="786"/>
                      </a:lnTo>
                      <a:lnTo>
                        <a:pt x="1398" y="787"/>
                      </a:lnTo>
                      <a:lnTo>
                        <a:pt x="1396" y="788"/>
                      </a:lnTo>
                      <a:lnTo>
                        <a:pt x="1391" y="791"/>
                      </a:lnTo>
                      <a:lnTo>
                        <a:pt x="1382" y="794"/>
                      </a:lnTo>
                      <a:lnTo>
                        <a:pt x="1369" y="802"/>
                      </a:lnTo>
                      <a:lnTo>
                        <a:pt x="1353" y="809"/>
                      </a:lnTo>
                      <a:lnTo>
                        <a:pt x="1343" y="814"/>
                      </a:lnTo>
                      <a:lnTo>
                        <a:pt x="1328" y="821"/>
                      </a:lnTo>
                      <a:lnTo>
                        <a:pt x="1312" y="830"/>
                      </a:lnTo>
                      <a:lnTo>
                        <a:pt x="1295" y="837"/>
                      </a:lnTo>
                      <a:lnTo>
                        <a:pt x="1285" y="842"/>
                      </a:lnTo>
                      <a:lnTo>
                        <a:pt x="1270" y="850"/>
                      </a:lnTo>
                      <a:lnTo>
                        <a:pt x="1264" y="852"/>
                      </a:lnTo>
                      <a:lnTo>
                        <a:pt x="1257" y="855"/>
                      </a:lnTo>
                      <a:lnTo>
                        <a:pt x="1247" y="859"/>
                      </a:lnTo>
                      <a:lnTo>
                        <a:pt x="1239" y="863"/>
                      </a:lnTo>
                      <a:lnTo>
                        <a:pt x="1224" y="869"/>
                      </a:lnTo>
                      <a:lnTo>
                        <a:pt x="1213" y="875"/>
                      </a:lnTo>
                      <a:lnTo>
                        <a:pt x="1209" y="878"/>
                      </a:lnTo>
                      <a:lnTo>
                        <a:pt x="1205" y="879"/>
                      </a:lnTo>
                      <a:lnTo>
                        <a:pt x="1197" y="884"/>
                      </a:lnTo>
                      <a:lnTo>
                        <a:pt x="1189" y="889"/>
                      </a:lnTo>
                      <a:lnTo>
                        <a:pt x="1185" y="893"/>
                      </a:lnTo>
                      <a:lnTo>
                        <a:pt x="1183" y="894"/>
                      </a:lnTo>
                      <a:lnTo>
                        <a:pt x="1177" y="898"/>
                      </a:lnTo>
                      <a:lnTo>
                        <a:pt x="1165" y="904"/>
                      </a:lnTo>
                      <a:lnTo>
                        <a:pt x="1156" y="909"/>
                      </a:lnTo>
                      <a:lnTo>
                        <a:pt x="1155" y="911"/>
                      </a:lnTo>
                      <a:lnTo>
                        <a:pt x="1154" y="911"/>
                      </a:lnTo>
                      <a:lnTo>
                        <a:pt x="1153" y="912"/>
                      </a:lnTo>
                      <a:lnTo>
                        <a:pt x="1149" y="915"/>
                      </a:lnTo>
                      <a:lnTo>
                        <a:pt x="1148" y="916"/>
                      </a:lnTo>
                      <a:lnTo>
                        <a:pt x="1147" y="916"/>
                      </a:lnTo>
                      <a:lnTo>
                        <a:pt x="1145" y="917"/>
                      </a:lnTo>
                      <a:lnTo>
                        <a:pt x="1144" y="917"/>
                      </a:lnTo>
                      <a:lnTo>
                        <a:pt x="1138" y="921"/>
                      </a:lnTo>
                      <a:lnTo>
                        <a:pt x="1133" y="921"/>
                      </a:lnTo>
                      <a:lnTo>
                        <a:pt x="1126" y="921"/>
                      </a:lnTo>
                      <a:lnTo>
                        <a:pt x="1126" y="922"/>
                      </a:lnTo>
                      <a:lnTo>
                        <a:pt x="1124" y="922"/>
                      </a:lnTo>
                      <a:lnTo>
                        <a:pt x="1122" y="925"/>
                      </a:lnTo>
                      <a:lnTo>
                        <a:pt x="1115" y="932"/>
                      </a:lnTo>
                      <a:lnTo>
                        <a:pt x="1115" y="933"/>
                      </a:lnTo>
                      <a:lnTo>
                        <a:pt x="1112" y="934"/>
                      </a:lnTo>
                      <a:lnTo>
                        <a:pt x="1112" y="936"/>
                      </a:lnTo>
                      <a:lnTo>
                        <a:pt x="1111" y="936"/>
                      </a:lnTo>
                      <a:lnTo>
                        <a:pt x="1099" y="948"/>
                      </a:lnTo>
                      <a:lnTo>
                        <a:pt x="1097" y="950"/>
                      </a:lnTo>
                      <a:lnTo>
                        <a:pt x="1090" y="958"/>
                      </a:lnTo>
                      <a:lnTo>
                        <a:pt x="1084" y="963"/>
                      </a:lnTo>
                      <a:lnTo>
                        <a:pt x="1081" y="965"/>
                      </a:lnTo>
                      <a:lnTo>
                        <a:pt x="1080" y="965"/>
                      </a:lnTo>
                      <a:lnTo>
                        <a:pt x="1073" y="956"/>
                      </a:lnTo>
                      <a:lnTo>
                        <a:pt x="1063" y="947"/>
                      </a:lnTo>
                      <a:lnTo>
                        <a:pt x="1054" y="947"/>
                      </a:lnTo>
                      <a:lnTo>
                        <a:pt x="1045" y="947"/>
                      </a:lnTo>
                      <a:lnTo>
                        <a:pt x="1034" y="948"/>
                      </a:lnTo>
                      <a:lnTo>
                        <a:pt x="1023" y="948"/>
                      </a:lnTo>
                      <a:lnTo>
                        <a:pt x="1016" y="948"/>
                      </a:lnTo>
                      <a:lnTo>
                        <a:pt x="1000" y="947"/>
                      </a:lnTo>
                      <a:lnTo>
                        <a:pt x="998" y="945"/>
                      </a:lnTo>
                      <a:lnTo>
                        <a:pt x="988" y="944"/>
                      </a:lnTo>
                      <a:lnTo>
                        <a:pt x="983" y="944"/>
                      </a:lnTo>
                      <a:lnTo>
                        <a:pt x="983" y="929"/>
                      </a:lnTo>
                      <a:lnTo>
                        <a:pt x="985" y="913"/>
                      </a:lnTo>
                      <a:lnTo>
                        <a:pt x="985" y="901"/>
                      </a:lnTo>
                      <a:lnTo>
                        <a:pt x="985" y="891"/>
                      </a:lnTo>
                      <a:lnTo>
                        <a:pt x="985" y="890"/>
                      </a:lnTo>
                      <a:lnTo>
                        <a:pt x="985" y="886"/>
                      </a:lnTo>
                      <a:lnTo>
                        <a:pt x="980" y="888"/>
                      </a:lnTo>
                      <a:lnTo>
                        <a:pt x="978" y="888"/>
                      </a:lnTo>
                      <a:lnTo>
                        <a:pt x="976" y="889"/>
                      </a:lnTo>
                      <a:lnTo>
                        <a:pt x="975" y="889"/>
                      </a:lnTo>
                      <a:lnTo>
                        <a:pt x="964" y="891"/>
                      </a:lnTo>
                      <a:lnTo>
                        <a:pt x="956" y="893"/>
                      </a:lnTo>
                      <a:lnTo>
                        <a:pt x="955" y="893"/>
                      </a:lnTo>
                      <a:lnTo>
                        <a:pt x="953" y="894"/>
                      </a:lnTo>
                      <a:lnTo>
                        <a:pt x="940" y="895"/>
                      </a:lnTo>
                      <a:lnTo>
                        <a:pt x="935" y="896"/>
                      </a:lnTo>
                      <a:lnTo>
                        <a:pt x="927" y="899"/>
                      </a:lnTo>
                      <a:lnTo>
                        <a:pt x="916" y="901"/>
                      </a:lnTo>
                      <a:lnTo>
                        <a:pt x="904" y="904"/>
                      </a:lnTo>
                      <a:lnTo>
                        <a:pt x="894" y="905"/>
                      </a:lnTo>
                      <a:lnTo>
                        <a:pt x="884" y="905"/>
                      </a:lnTo>
                      <a:lnTo>
                        <a:pt x="874" y="905"/>
                      </a:lnTo>
                      <a:lnTo>
                        <a:pt x="870" y="905"/>
                      </a:lnTo>
                      <a:lnTo>
                        <a:pt x="863" y="905"/>
                      </a:lnTo>
                      <a:lnTo>
                        <a:pt x="856" y="905"/>
                      </a:lnTo>
                      <a:lnTo>
                        <a:pt x="854" y="905"/>
                      </a:lnTo>
                      <a:lnTo>
                        <a:pt x="851" y="905"/>
                      </a:lnTo>
                      <a:lnTo>
                        <a:pt x="848" y="905"/>
                      </a:lnTo>
                      <a:lnTo>
                        <a:pt x="841" y="902"/>
                      </a:lnTo>
                      <a:lnTo>
                        <a:pt x="838" y="901"/>
                      </a:lnTo>
                      <a:lnTo>
                        <a:pt x="827" y="899"/>
                      </a:lnTo>
                      <a:lnTo>
                        <a:pt x="820" y="896"/>
                      </a:lnTo>
                      <a:lnTo>
                        <a:pt x="814" y="895"/>
                      </a:lnTo>
                      <a:lnTo>
                        <a:pt x="802" y="893"/>
                      </a:lnTo>
                      <a:lnTo>
                        <a:pt x="799" y="891"/>
                      </a:lnTo>
                      <a:lnTo>
                        <a:pt x="798" y="891"/>
                      </a:lnTo>
                      <a:lnTo>
                        <a:pt x="794" y="890"/>
                      </a:lnTo>
                      <a:lnTo>
                        <a:pt x="783" y="888"/>
                      </a:lnTo>
                      <a:lnTo>
                        <a:pt x="770" y="884"/>
                      </a:lnTo>
                      <a:lnTo>
                        <a:pt x="769" y="884"/>
                      </a:lnTo>
                      <a:lnTo>
                        <a:pt x="762" y="882"/>
                      </a:lnTo>
                      <a:lnTo>
                        <a:pt x="753" y="878"/>
                      </a:lnTo>
                      <a:lnTo>
                        <a:pt x="751" y="877"/>
                      </a:lnTo>
                      <a:lnTo>
                        <a:pt x="743" y="872"/>
                      </a:lnTo>
                      <a:lnTo>
                        <a:pt x="737" y="869"/>
                      </a:lnTo>
                      <a:lnTo>
                        <a:pt x="729" y="864"/>
                      </a:lnTo>
                      <a:lnTo>
                        <a:pt x="717" y="859"/>
                      </a:lnTo>
                      <a:lnTo>
                        <a:pt x="711" y="856"/>
                      </a:lnTo>
                      <a:lnTo>
                        <a:pt x="696" y="847"/>
                      </a:lnTo>
                      <a:lnTo>
                        <a:pt x="690" y="845"/>
                      </a:lnTo>
                      <a:lnTo>
                        <a:pt x="679" y="839"/>
                      </a:lnTo>
                      <a:lnTo>
                        <a:pt x="665" y="831"/>
                      </a:lnTo>
                      <a:lnTo>
                        <a:pt x="659" y="828"/>
                      </a:lnTo>
                      <a:lnTo>
                        <a:pt x="647" y="820"/>
                      </a:lnTo>
                      <a:lnTo>
                        <a:pt x="641" y="818"/>
                      </a:lnTo>
                      <a:lnTo>
                        <a:pt x="637" y="814"/>
                      </a:lnTo>
                      <a:lnTo>
                        <a:pt x="635" y="813"/>
                      </a:lnTo>
                      <a:lnTo>
                        <a:pt x="631" y="812"/>
                      </a:lnTo>
                      <a:lnTo>
                        <a:pt x="623" y="807"/>
                      </a:lnTo>
                      <a:lnTo>
                        <a:pt x="609" y="805"/>
                      </a:lnTo>
                      <a:lnTo>
                        <a:pt x="598" y="804"/>
                      </a:lnTo>
                      <a:lnTo>
                        <a:pt x="589" y="803"/>
                      </a:lnTo>
                      <a:lnTo>
                        <a:pt x="582" y="804"/>
                      </a:lnTo>
                      <a:lnTo>
                        <a:pt x="571" y="807"/>
                      </a:lnTo>
                      <a:lnTo>
                        <a:pt x="556" y="802"/>
                      </a:lnTo>
                      <a:lnTo>
                        <a:pt x="542" y="797"/>
                      </a:lnTo>
                      <a:lnTo>
                        <a:pt x="529" y="793"/>
                      </a:lnTo>
                      <a:lnTo>
                        <a:pt x="516" y="790"/>
                      </a:lnTo>
                      <a:lnTo>
                        <a:pt x="516" y="788"/>
                      </a:lnTo>
                      <a:lnTo>
                        <a:pt x="502" y="785"/>
                      </a:lnTo>
                      <a:lnTo>
                        <a:pt x="497" y="783"/>
                      </a:lnTo>
                      <a:lnTo>
                        <a:pt x="492" y="775"/>
                      </a:lnTo>
                      <a:lnTo>
                        <a:pt x="485" y="765"/>
                      </a:lnTo>
                      <a:lnTo>
                        <a:pt x="480" y="759"/>
                      </a:lnTo>
                      <a:lnTo>
                        <a:pt x="474" y="749"/>
                      </a:lnTo>
                      <a:lnTo>
                        <a:pt x="473" y="747"/>
                      </a:lnTo>
                      <a:lnTo>
                        <a:pt x="467" y="737"/>
                      </a:lnTo>
                      <a:lnTo>
                        <a:pt x="461" y="729"/>
                      </a:lnTo>
                      <a:lnTo>
                        <a:pt x="452" y="716"/>
                      </a:lnTo>
                      <a:lnTo>
                        <a:pt x="445" y="706"/>
                      </a:lnTo>
                      <a:lnTo>
                        <a:pt x="435" y="705"/>
                      </a:lnTo>
                      <a:lnTo>
                        <a:pt x="429" y="704"/>
                      </a:lnTo>
                      <a:lnTo>
                        <a:pt x="415" y="701"/>
                      </a:lnTo>
                      <a:lnTo>
                        <a:pt x="400" y="699"/>
                      </a:lnTo>
                      <a:lnTo>
                        <a:pt x="399" y="699"/>
                      </a:lnTo>
                      <a:lnTo>
                        <a:pt x="384" y="694"/>
                      </a:lnTo>
                      <a:lnTo>
                        <a:pt x="371" y="689"/>
                      </a:lnTo>
                      <a:lnTo>
                        <a:pt x="356" y="684"/>
                      </a:lnTo>
                      <a:lnTo>
                        <a:pt x="350" y="683"/>
                      </a:lnTo>
                      <a:lnTo>
                        <a:pt x="343" y="680"/>
                      </a:lnTo>
                      <a:lnTo>
                        <a:pt x="334" y="678"/>
                      </a:lnTo>
                      <a:lnTo>
                        <a:pt x="329" y="675"/>
                      </a:lnTo>
                      <a:lnTo>
                        <a:pt x="316" y="672"/>
                      </a:lnTo>
                      <a:lnTo>
                        <a:pt x="302" y="667"/>
                      </a:lnTo>
                      <a:lnTo>
                        <a:pt x="291" y="663"/>
                      </a:lnTo>
                      <a:lnTo>
                        <a:pt x="279" y="659"/>
                      </a:lnTo>
                      <a:lnTo>
                        <a:pt x="274" y="658"/>
                      </a:lnTo>
                      <a:lnTo>
                        <a:pt x="258" y="653"/>
                      </a:lnTo>
                      <a:lnTo>
                        <a:pt x="246" y="652"/>
                      </a:lnTo>
                      <a:lnTo>
                        <a:pt x="233" y="651"/>
                      </a:lnTo>
                      <a:lnTo>
                        <a:pt x="219" y="650"/>
                      </a:lnTo>
                      <a:lnTo>
                        <a:pt x="210" y="648"/>
                      </a:lnTo>
                      <a:lnTo>
                        <a:pt x="200" y="647"/>
                      </a:lnTo>
                      <a:lnTo>
                        <a:pt x="189" y="646"/>
                      </a:lnTo>
                      <a:lnTo>
                        <a:pt x="171" y="645"/>
                      </a:lnTo>
                      <a:lnTo>
                        <a:pt x="154" y="643"/>
                      </a:lnTo>
                      <a:lnTo>
                        <a:pt x="145" y="652"/>
                      </a:lnTo>
                      <a:lnTo>
                        <a:pt x="143" y="654"/>
                      </a:lnTo>
                      <a:lnTo>
                        <a:pt x="143" y="656"/>
                      </a:lnTo>
                      <a:lnTo>
                        <a:pt x="143" y="657"/>
                      </a:lnTo>
                      <a:lnTo>
                        <a:pt x="132" y="656"/>
                      </a:lnTo>
                      <a:lnTo>
                        <a:pt x="117" y="653"/>
                      </a:lnTo>
                      <a:lnTo>
                        <a:pt x="113" y="653"/>
                      </a:lnTo>
                      <a:lnTo>
                        <a:pt x="105" y="652"/>
                      </a:lnTo>
                      <a:lnTo>
                        <a:pt x="92" y="651"/>
                      </a:lnTo>
                      <a:lnTo>
                        <a:pt x="84" y="650"/>
                      </a:lnTo>
                      <a:lnTo>
                        <a:pt x="75" y="651"/>
                      </a:lnTo>
                      <a:lnTo>
                        <a:pt x="64" y="653"/>
                      </a:lnTo>
                      <a:lnTo>
                        <a:pt x="56" y="654"/>
                      </a:lnTo>
                      <a:lnTo>
                        <a:pt x="44" y="657"/>
                      </a:lnTo>
                      <a:lnTo>
                        <a:pt x="33" y="658"/>
                      </a:lnTo>
                      <a:lnTo>
                        <a:pt x="16" y="662"/>
                      </a:lnTo>
                      <a:lnTo>
                        <a:pt x="11" y="641"/>
                      </a:lnTo>
                      <a:lnTo>
                        <a:pt x="11" y="616"/>
                      </a:lnTo>
                      <a:lnTo>
                        <a:pt x="11" y="573"/>
                      </a:lnTo>
                      <a:lnTo>
                        <a:pt x="0" y="486"/>
                      </a:lnTo>
                      <a:lnTo>
                        <a:pt x="3" y="248"/>
                      </a:lnTo>
                      <a:lnTo>
                        <a:pt x="14" y="248"/>
                      </a:lnTo>
                      <a:lnTo>
                        <a:pt x="49" y="245"/>
                      </a:lnTo>
                      <a:lnTo>
                        <a:pt x="69" y="241"/>
                      </a:lnTo>
                      <a:lnTo>
                        <a:pt x="111" y="272"/>
                      </a:lnTo>
                      <a:lnTo>
                        <a:pt x="127" y="291"/>
                      </a:lnTo>
                      <a:lnTo>
                        <a:pt x="165" y="337"/>
                      </a:lnTo>
                      <a:lnTo>
                        <a:pt x="273" y="338"/>
                      </a:lnTo>
                      <a:lnTo>
                        <a:pt x="308" y="338"/>
                      </a:lnTo>
                      <a:lnTo>
                        <a:pt x="348" y="339"/>
                      </a:lnTo>
                      <a:lnTo>
                        <a:pt x="373" y="327"/>
                      </a:lnTo>
                      <a:lnTo>
                        <a:pt x="449" y="294"/>
                      </a:lnTo>
                      <a:lnTo>
                        <a:pt x="484" y="280"/>
                      </a:lnTo>
                      <a:lnTo>
                        <a:pt x="489" y="278"/>
                      </a:lnTo>
                      <a:lnTo>
                        <a:pt x="501" y="272"/>
                      </a:lnTo>
                      <a:lnTo>
                        <a:pt x="512" y="268"/>
                      </a:lnTo>
                      <a:lnTo>
                        <a:pt x="548" y="265"/>
                      </a:lnTo>
                      <a:lnTo>
                        <a:pt x="577" y="259"/>
                      </a:lnTo>
                      <a:lnTo>
                        <a:pt x="629" y="265"/>
                      </a:lnTo>
                      <a:lnTo>
                        <a:pt x="646" y="265"/>
                      </a:lnTo>
                      <a:lnTo>
                        <a:pt x="674" y="264"/>
                      </a:lnTo>
                      <a:lnTo>
                        <a:pt x="688" y="265"/>
                      </a:lnTo>
                      <a:lnTo>
                        <a:pt x="686" y="257"/>
                      </a:lnTo>
                      <a:lnTo>
                        <a:pt x="685" y="254"/>
                      </a:lnTo>
                      <a:lnTo>
                        <a:pt x="685" y="253"/>
                      </a:lnTo>
                      <a:lnTo>
                        <a:pt x="678" y="246"/>
                      </a:lnTo>
                      <a:lnTo>
                        <a:pt x="670" y="236"/>
                      </a:lnTo>
                      <a:lnTo>
                        <a:pt x="667" y="229"/>
                      </a:lnTo>
                      <a:lnTo>
                        <a:pt x="679" y="208"/>
                      </a:lnTo>
                      <a:lnTo>
                        <a:pt x="699" y="195"/>
                      </a:lnTo>
                      <a:lnTo>
                        <a:pt x="702" y="176"/>
                      </a:lnTo>
                      <a:lnTo>
                        <a:pt x="705" y="166"/>
                      </a:lnTo>
                      <a:lnTo>
                        <a:pt x="726" y="124"/>
                      </a:lnTo>
                      <a:lnTo>
                        <a:pt x="746" y="89"/>
                      </a:lnTo>
                      <a:lnTo>
                        <a:pt x="753" y="81"/>
                      </a:lnTo>
                      <a:lnTo>
                        <a:pt x="758" y="79"/>
                      </a:lnTo>
                      <a:lnTo>
                        <a:pt x="772" y="70"/>
                      </a:lnTo>
                      <a:lnTo>
                        <a:pt x="809" y="49"/>
                      </a:lnTo>
                      <a:lnTo>
                        <a:pt x="814" y="44"/>
                      </a:lnTo>
                      <a:lnTo>
                        <a:pt x="814" y="43"/>
                      </a:lnTo>
                      <a:lnTo>
                        <a:pt x="841" y="10"/>
                      </a:lnTo>
                      <a:lnTo>
                        <a:pt x="851" y="0"/>
                      </a:lnTo>
                      <a:lnTo>
                        <a:pt x="880" y="4"/>
                      </a:lnTo>
                      <a:lnTo>
                        <a:pt x="908" y="6"/>
                      </a:lnTo>
                      <a:lnTo>
                        <a:pt x="912" y="6"/>
                      </a:lnTo>
                      <a:lnTo>
                        <a:pt x="915" y="9"/>
                      </a:lnTo>
                      <a:lnTo>
                        <a:pt x="915" y="10"/>
                      </a:lnTo>
                      <a:lnTo>
                        <a:pt x="915" y="1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tx2">
                      <a:alpha val="2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mn-MN" sz="1400">
                    <a:latin typeface="Roboto Condensed" panose="02000000000000000000" pitchFamily="2" charset="0"/>
                    <a:ea typeface="Roboto Condensed" panose="02000000000000000000" pitchFamily="2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0" name="Freeform 19">
                  <a:extLst>
                    <a:ext uri="{FF2B5EF4-FFF2-40B4-BE49-F238E27FC236}">
                      <a16:creationId xmlns:a16="http://schemas.microsoft.com/office/drawing/2014/main" id="{DE055D98-F29B-77F1-7F6B-517F7AE614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01261" y="3421960"/>
                  <a:ext cx="295240" cy="410746"/>
                </a:xfrm>
                <a:custGeom>
                  <a:avLst/>
                  <a:gdLst>
                    <a:gd name="T0" fmla="*/ 178 w 227"/>
                    <a:gd name="T1" fmla="*/ 3 h 304"/>
                    <a:gd name="T2" fmla="*/ 180 w 227"/>
                    <a:gd name="T3" fmla="*/ 2 h 304"/>
                    <a:gd name="T4" fmla="*/ 181 w 227"/>
                    <a:gd name="T5" fmla="*/ 4 h 304"/>
                    <a:gd name="T6" fmla="*/ 184 w 227"/>
                    <a:gd name="T7" fmla="*/ 3 h 304"/>
                    <a:gd name="T8" fmla="*/ 186 w 227"/>
                    <a:gd name="T9" fmla="*/ 6 h 304"/>
                    <a:gd name="T10" fmla="*/ 190 w 227"/>
                    <a:gd name="T11" fmla="*/ 7 h 304"/>
                    <a:gd name="T12" fmla="*/ 192 w 227"/>
                    <a:gd name="T13" fmla="*/ 6 h 304"/>
                    <a:gd name="T14" fmla="*/ 195 w 227"/>
                    <a:gd name="T15" fmla="*/ 7 h 304"/>
                    <a:gd name="T16" fmla="*/ 216 w 227"/>
                    <a:gd name="T17" fmla="*/ 34 h 304"/>
                    <a:gd name="T18" fmla="*/ 223 w 227"/>
                    <a:gd name="T19" fmla="*/ 41 h 304"/>
                    <a:gd name="T20" fmla="*/ 214 w 227"/>
                    <a:gd name="T21" fmla="*/ 76 h 304"/>
                    <a:gd name="T22" fmla="*/ 217 w 227"/>
                    <a:gd name="T23" fmla="*/ 115 h 304"/>
                    <a:gd name="T24" fmla="*/ 173 w 227"/>
                    <a:gd name="T25" fmla="*/ 205 h 304"/>
                    <a:gd name="T26" fmla="*/ 152 w 227"/>
                    <a:gd name="T27" fmla="*/ 233 h 304"/>
                    <a:gd name="T28" fmla="*/ 154 w 227"/>
                    <a:gd name="T29" fmla="*/ 235 h 304"/>
                    <a:gd name="T30" fmla="*/ 157 w 227"/>
                    <a:gd name="T31" fmla="*/ 238 h 304"/>
                    <a:gd name="T32" fmla="*/ 159 w 227"/>
                    <a:gd name="T33" fmla="*/ 239 h 304"/>
                    <a:gd name="T34" fmla="*/ 165 w 227"/>
                    <a:gd name="T35" fmla="*/ 243 h 304"/>
                    <a:gd name="T36" fmla="*/ 167 w 227"/>
                    <a:gd name="T37" fmla="*/ 246 h 304"/>
                    <a:gd name="T38" fmla="*/ 168 w 227"/>
                    <a:gd name="T39" fmla="*/ 250 h 304"/>
                    <a:gd name="T40" fmla="*/ 169 w 227"/>
                    <a:gd name="T41" fmla="*/ 252 h 304"/>
                    <a:gd name="T42" fmla="*/ 136 w 227"/>
                    <a:gd name="T43" fmla="*/ 284 h 304"/>
                    <a:gd name="T44" fmla="*/ 90 w 227"/>
                    <a:gd name="T45" fmla="*/ 297 h 304"/>
                    <a:gd name="T46" fmla="*/ 84 w 227"/>
                    <a:gd name="T47" fmla="*/ 284 h 304"/>
                    <a:gd name="T48" fmla="*/ 72 w 227"/>
                    <a:gd name="T49" fmla="*/ 240 h 304"/>
                    <a:gd name="T50" fmla="*/ 79 w 227"/>
                    <a:gd name="T51" fmla="*/ 205 h 304"/>
                    <a:gd name="T52" fmla="*/ 81 w 227"/>
                    <a:gd name="T53" fmla="*/ 186 h 304"/>
                    <a:gd name="T54" fmla="*/ 54 w 227"/>
                    <a:gd name="T55" fmla="*/ 142 h 304"/>
                    <a:gd name="T56" fmla="*/ 75 w 227"/>
                    <a:gd name="T57" fmla="*/ 120 h 304"/>
                    <a:gd name="T58" fmla="*/ 72 w 227"/>
                    <a:gd name="T59" fmla="*/ 115 h 304"/>
                    <a:gd name="T60" fmla="*/ 68 w 227"/>
                    <a:gd name="T61" fmla="*/ 108 h 304"/>
                    <a:gd name="T62" fmla="*/ 66 w 227"/>
                    <a:gd name="T63" fmla="*/ 106 h 304"/>
                    <a:gd name="T64" fmla="*/ 61 w 227"/>
                    <a:gd name="T65" fmla="*/ 105 h 304"/>
                    <a:gd name="T66" fmla="*/ 52 w 227"/>
                    <a:gd name="T67" fmla="*/ 98 h 304"/>
                    <a:gd name="T68" fmla="*/ 48 w 227"/>
                    <a:gd name="T69" fmla="*/ 93 h 304"/>
                    <a:gd name="T70" fmla="*/ 32 w 227"/>
                    <a:gd name="T71" fmla="*/ 84 h 304"/>
                    <a:gd name="T72" fmla="*/ 24 w 227"/>
                    <a:gd name="T73" fmla="*/ 81 h 304"/>
                    <a:gd name="T74" fmla="*/ 22 w 227"/>
                    <a:gd name="T75" fmla="*/ 78 h 304"/>
                    <a:gd name="T76" fmla="*/ 19 w 227"/>
                    <a:gd name="T77" fmla="*/ 76 h 304"/>
                    <a:gd name="T78" fmla="*/ 16 w 227"/>
                    <a:gd name="T79" fmla="*/ 72 h 304"/>
                    <a:gd name="T80" fmla="*/ 11 w 227"/>
                    <a:gd name="T81" fmla="*/ 71 h 304"/>
                    <a:gd name="T82" fmla="*/ 7 w 227"/>
                    <a:gd name="T83" fmla="*/ 68 h 304"/>
                    <a:gd name="T84" fmla="*/ 3 w 227"/>
                    <a:gd name="T85" fmla="*/ 68 h 304"/>
                    <a:gd name="T86" fmla="*/ 1 w 227"/>
                    <a:gd name="T87" fmla="*/ 67 h 304"/>
                    <a:gd name="T88" fmla="*/ 17 w 227"/>
                    <a:gd name="T89" fmla="*/ 65 h 304"/>
                    <a:gd name="T90" fmla="*/ 54 w 227"/>
                    <a:gd name="T91" fmla="*/ 51 h 304"/>
                    <a:gd name="T92" fmla="*/ 124 w 227"/>
                    <a:gd name="T93" fmla="*/ 57 h 304"/>
                    <a:gd name="T94" fmla="*/ 173 w 227"/>
                    <a:gd name="T95" fmla="*/ 17 h 304"/>
                    <a:gd name="T96" fmla="*/ 175 w 227"/>
                    <a:gd name="T97" fmla="*/ 1 h 304"/>
                    <a:gd name="T98" fmla="*/ 176 w 227"/>
                    <a:gd name="T99" fmla="*/ 2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227" h="304">
                      <a:moveTo>
                        <a:pt x="176" y="2"/>
                      </a:moveTo>
                      <a:lnTo>
                        <a:pt x="178" y="2"/>
                      </a:lnTo>
                      <a:lnTo>
                        <a:pt x="178" y="3"/>
                      </a:lnTo>
                      <a:lnTo>
                        <a:pt x="179" y="3"/>
                      </a:lnTo>
                      <a:lnTo>
                        <a:pt x="179" y="2"/>
                      </a:lnTo>
                      <a:lnTo>
                        <a:pt x="180" y="2"/>
                      </a:lnTo>
                      <a:lnTo>
                        <a:pt x="180" y="3"/>
                      </a:lnTo>
                      <a:lnTo>
                        <a:pt x="181" y="3"/>
                      </a:lnTo>
                      <a:lnTo>
                        <a:pt x="181" y="4"/>
                      </a:lnTo>
                      <a:lnTo>
                        <a:pt x="183" y="4"/>
                      </a:lnTo>
                      <a:lnTo>
                        <a:pt x="184" y="4"/>
                      </a:lnTo>
                      <a:lnTo>
                        <a:pt x="184" y="3"/>
                      </a:lnTo>
                      <a:lnTo>
                        <a:pt x="184" y="4"/>
                      </a:lnTo>
                      <a:lnTo>
                        <a:pt x="185" y="4"/>
                      </a:lnTo>
                      <a:lnTo>
                        <a:pt x="186" y="6"/>
                      </a:lnTo>
                      <a:lnTo>
                        <a:pt x="187" y="6"/>
                      </a:lnTo>
                      <a:lnTo>
                        <a:pt x="189" y="7"/>
                      </a:lnTo>
                      <a:lnTo>
                        <a:pt x="190" y="7"/>
                      </a:lnTo>
                      <a:lnTo>
                        <a:pt x="191" y="7"/>
                      </a:lnTo>
                      <a:lnTo>
                        <a:pt x="191" y="6"/>
                      </a:lnTo>
                      <a:lnTo>
                        <a:pt x="192" y="6"/>
                      </a:lnTo>
                      <a:lnTo>
                        <a:pt x="194" y="6"/>
                      </a:lnTo>
                      <a:lnTo>
                        <a:pt x="195" y="6"/>
                      </a:lnTo>
                      <a:lnTo>
                        <a:pt x="195" y="7"/>
                      </a:lnTo>
                      <a:lnTo>
                        <a:pt x="196" y="7"/>
                      </a:lnTo>
                      <a:lnTo>
                        <a:pt x="196" y="41"/>
                      </a:lnTo>
                      <a:lnTo>
                        <a:pt x="216" y="34"/>
                      </a:lnTo>
                      <a:lnTo>
                        <a:pt x="223" y="29"/>
                      </a:lnTo>
                      <a:lnTo>
                        <a:pt x="227" y="33"/>
                      </a:lnTo>
                      <a:lnTo>
                        <a:pt x="223" y="41"/>
                      </a:lnTo>
                      <a:lnTo>
                        <a:pt x="219" y="60"/>
                      </a:lnTo>
                      <a:lnTo>
                        <a:pt x="217" y="71"/>
                      </a:lnTo>
                      <a:lnTo>
                        <a:pt x="214" y="76"/>
                      </a:lnTo>
                      <a:lnTo>
                        <a:pt x="216" y="101"/>
                      </a:lnTo>
                      <a:lnTo>
                        <a:pt x="218" y="112"/>
                      </a:lnTo>
                      <a:lnTo>
                        <a:pt x="217" y="115"/>
                      </a:lnTo>
                      <a:lnTo>
                        <a:pt x="213" y="130"/>
                      </a:lnTo>
                      <a:lnTo>
                        <a:pt x="201" y="153"/>
                      </a:lnTo>
                      <a:lnTo>
                        <a:pt x="173" y="205"/>
                      </a:lnTo>
                      <a:lnTo>
                        <a:pt x="160" y="221"/>
                      </a:lnTo>
                      <a:lnTo>
                        <a:pt x="151" y="232"/>
                      </a:lnTo>
                      <a:lnTo>
                        <a:pt x="152" y="233"/>
                      </a:lnTo>
                      <a:lnTo>
                        <a:pt x="152" y="234"/>
                      </a:lnTo>
                      <a:lnTo>
                        <a:pt x="153" y="234"/>
                      </a:lnTo>
                      <a:lnTo>
                        <a:pt x="154" y="235"/>
                      </a:lnTo>
                      <a:lnTo>
                        <a:pt x="156" y="235"/>
                      </a:lnTo>
                      <a:lnTo>
                        <a:pt x="156" y="236"/>
                      </a:lnTo>
                      <a:lnTo>
                        <a:pt x="157" y="238"/>
                      </a:lnTo>
                      <a:lnTo>
                        <a:pt x="158" y="238"/>
                      </a:lnTo>
                      <a:lnTo>
                        <a:pt x="158" y="239"/>
                      </a:lnTo>
                      <a:lnTo>
                        <a:pt x="159" y="239"/>
                      </a:lnTo>
                      <a:lnTo>
                        <a:pt x="163" y="240"/>
                      </a:lnTo>
                      <a:lnTo>
                        <a:pt x="164" y="241"/>
                      </a:lnTo>
                      <a:lnTo>
                        <a:pt x="165" y="243"/>
                      </a:lnTo>
                      <a:lnTo>
                        <a:pt x="165" y="244"/>
                      </a:lnTo>
                      <a:lnTo>
                        <a:pt x="167" y="245"/>
                      </a:lnTo>
                      <a:lnTo>
                        <a:pt x="167" y="246"/>
                      </a:lnTo>
                      <a:lnTo>
                        <a:pt x="168" y="248"/>
                      </a:lnTo>
                      <a:lnTo>
                        <a:pt x="168" y="249"/>
                      </a:lnTo>
                      <a:lnTo>
                        <a:pt x="168" y="250"/>
                      </a:lnTo>
                      <a:lnTo>
                        <a:pt x="168" y="251"/>
                      </a:lnTo>
                      <a:lnTo>
                        <a:pt x="168" y="252"/>
                      </a:lnTo>
                      <a:lnTo>
                        <a:pt x="169" y="252"/>
                      </a:lnTo>
                      <a:lnTo>
                        <a:pt x="164" y="262"/>
                      </a:lnTo>
                      <a:lnTo>
                        <a:pt x="158" y="279"/>
                      </a:lnTo>
                      <a:lnTo>
                        <a:pt x="136" y="284"/>
                      </a:lnTo>
                      <a:lnTo>
                        <a:pt x="111" y="295"/>
                      </a:lnTo>
                      <a:lnTo>
                        <a:pt x="106" y="304"/>
                      </a:lnTo>
                      <a:lnTo>
                        <a:pt x="90" y="297"/>
                      </a:lnTo>
                      <a:lnTo>
                        <a:pt x="89" y="289"/>
                      </a:lnTo>
                      <a:lnTo>
                        <a:pt x="84" y="286"/>
                      </a:lnTo>
                      <a:lnTo>
                        <a:pt x="84" y="284"/>
                      </a:lnTo>
                      <a:lnTo>
                        <a:pt x="70" y="271"/>
                      </a:lnTo>
                      <a:lnTo>
                        <a:pt x="55" y="252"/>
                      </a:lnTo>
                      <a:lnTo>
                        <a:pt x="72" y="240"/>
                      </a:lnTo>
                      <a:lnTo>
                        <a:pt x="76" y="223"/>
                      </a:lnTo>
                      <a:lnTo>
                        <a:pt x="76" y="216"/>
                      </a:lnTo>
                      <a:lnTo>
                        <a:pt x="79" y="205"/>
                      </a:lnTo>
                      <a:lnTo>
                        <a:pt x="83" y="196"/>
                      </a:lnTo>
                      <a:lnTo>
                        <a:pt x="82" y="189"/>
                      </a:lnTo>
                      <a:lnTo>
                        <a:pt x="81" y="186"/>
                      </a:lnTo>
                      <a:lnTo>
                        <a:pt x="81" y="180"/>
                      </a:lnTo>
                      <a:lnTo>
                        <a:pt x="68" y="166"/>
                      </a:lnTo>
                      <a:lnTo>
                        <a:pt x="54" y="142"/>
                      </a:lnTo>
                      <a:lnTo>
                        <a:pt x="57" y="132"/>
                      </a:lnTo>
                      <a:lnTo>
                        <a:pt x="60" y="128"/>
                      </a:lnTo>
                      <a:lnTo>
                        <a:pt x="75" y="120"/>
                      </a:lnTo>
                      <a:lnTo>
                        <a:pt x="73" y="119"/>
                      </a:lnTo>
                      <a:lnTo>
                        <a:pt x="73" y="117"/>
                      </a:lnTo>
                      <a:lnTo>
                        <a:pt x="72" y="115"/>
                      </a:lnTo>
                      <a:lnTo>
                        <a:pt x="71" y="114"/>
                      </a:lnTo>
                      <a:lnTo>
                        <a:pt x="70" y="111"/>
                      </a:lnTo>
                      <a:lnTo>
                        <a:pt x="68" y="108"/>
                      </a:lnTo>
                      <a:lnTo>
                        <a:pt x="67" y="108"/>
                      </a:lnTo>
                      <a:lnTo>
                        <a:pt x="67" y="106"/>
                      </a:lnTo>
                      <a:lnTo>
                        <a:pt x="66" y="106"/>
                      </a:lnTo>
                      <a:lnTo>
                        <a:pt x="63" y="105"/>
                      </a:lnTo>
                      <a:lnTo>
                        <a:pt x="62" y="105"/>
                      </a:lnTo>
                      <a:lnTo>
                        <a:pt x="61" y="105"/>
                      </a:lnTo>
                      <a:lnTo>
                        <a:pt x="60" y="105"/>
                      </a:lnTo>
                      <a:lnTo>
                        <a:pt x="55" y="100"/>
                      </a:lnTo>
                      <a:lnTo>
                        <a:pt x="52" y="98"/>
                      </a:lnTo>
                      <a:lnTo>
                        <a:pt x="50" y="95"/>
                      </a:lnTo>
                      <a:lnTo>
                        <a:pt x="49" y="94"/>
                      </a:lnTo>
                      <a:lnTo>
                        <a:pt x="48" y="93"/>
                      </a:lnTo>
                      <a:lnTo>
                        <a:pt x="40" y="89"/>
                      </a:lnTo>
                      <a:lnTo>
                        <a:pt x="39" y="89"/>
                      </a:lnTo>
                      <a:lnTo>
                        <a:pt x="32" y="84"/>
                      </a:lnTo>
                      <a:lnTo>
                        <a:pt x="28" y="83"/>
                      </a:lnTo>
                      <a:lnTo>
                        <a:pt x="25" y="82"/>
                      </a:lnTo>
                      <a:lnTo>
                        <a:pt x="24" y="81"/>
                      </a:lnTo>
                      <a:lnTo>
                        <a:pt x="23" y="81"/>
                      </a:lnTo>
                      <a:lnTo>
                        <a:pt x="22" y="79"/>
                      </a:lnTo>
                      <a:lnTo>
                        <a:pt x="22" y="78"/>
                      </a:lnTo>
                      <a:lnTo>
                        <a:pt x="21" y="77"/>
                      </a:lnTo>
                      <a:lnTo>
                        <a:pt x="21" y="76"/>
                      </a:lnTo>
                      <a:lnTo>
                        <a:pt x="19" y="76"/>
                      </a:lnTo>
                      <a:lnTo>
                        <a:pt x="18" y="73"/>
                      </a:lnTo>
                      <a:lnTo>
                        <a:pt x="17" y="72"/>
                      </a:lnTo>
                      <a:lnTo>
                        <a:pt x="16" y="72"/>
                      </a:lnTo>
                      <a:lnTo>
                        <a:pt x="13" y="71"/>
                      </a:lnTo>
                      <a:lnTo>
                        <a:pt x="12" y="71"/>
                      </a:lnTo>
                      <a:lnTo>
                        <a:pt x="11" y="71"/>
                      </a:lnTo>
                      <a:lnTo>
                        <a:pt x="9" y="70"/>
                      </a:lnTo>
                      <a:lnTo>
                        <a:pt x="8" y="68"/>
                      </a:lnTo>
                      <a:lnTo>
                        <a:pt x="7" y="68"/>
                      </a:lnTo>
                      <a:lnTo>
                        <a:pt x="6" y="68"/>
                      </a:lnTo>
                      <a:lnTo>
                        <a:pt x="5" y="68"/>
                      </a:lnTo>
                      <a:lnTo>
                        <a:pt x="3" y="68"/>
                      </a:lnTo>
                      <a:lnTo>
                        <a:pt x="2" y="68"/>
                      </a:lnTo>
                      <a:lnTo>
                        <a:pt x="2" y="67"/>
                      </a:lnTo>
                      <a:lnTo>
                        <a:pt x="1" y="67"/>
                      </a:lnTo>
                      <a:lnTo>
                        <a:pt x="0" y="66"/>
                      </a:lnTo>
                      <a:lnTo>
                        <a:pt x="1" y="66"/>
                      </a:lnTo>
                      <a:lnTo>
                        <a:pt x="17" y="65"/>
                      </a:lnTo>
                      <a:lnTo>
                        <a:pt x="25" y="56"/>
                      </a:lnTo>
                      <a:lnTo>
                        <a:pt x="41" y="54"/>
                      </a:lnTo>
                      <a:lnTo>
                        <a:pt x="54" y="51"/>
                      </a:lnTo>
                      <a:lnTo>
                        <a:pt x="68" y="51"/>
                      </a:lnTo>
                      <a:lnTo>
                        <a:pt x="111" y="58"/>
                      </a:lnTo>
                      <a:lnTo>
                        <a:pt x="124" y="57"/>
                      </a:lnTo>
                      <a:lnTo>
                        <a:pt x="163" y="34"/>
                      </a:lnTo>
                      <a:lnTo>
                        <a:pt x="167" y="27"/>
                      </a:lnTo>
                      <a:lnTo>
                        <a:pt x="173" y="17"/>
                      </a:lnTo>
                      <a:lnTo>
                        <a:pt x="174" y="0"/>
                      </a:lnTo>
                      <a:lnTo>
                        <a:pt x="174" y="1"/>
                      </a:lnTo>
                      <a:lnTo>
                        <a:pt x="175" y="1"/>
                      </a:lnTo>
                      <a:lnTo>
                        <a:pt x="175" y="2"/>
                      </a:lnTo>
                      <a:lnTo>
                        <a:pt x="176" y="2"/>
                      </a:lnTo>
                      <a:lnTo>
                        <a:pt x="176" y="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tx2">
                      <a:alpha val="2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mn-MN" sz="1400">
                    <a:latin typeface="Roboto Condensed" panose="02000000000000000000" pitchFamily="2" charset="0"/>
                    <a:ea typeface="Roboto Condensed" panose="02000000000000000000" pitchFamily="2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A5B643FF-E65F-5CCE-11B0-87A0BDBC96C8}"/>
                </a:ext>
              </a:extLst>
            </p:cNvPr>
            <p:cNvGrpSpPr/>
            <p:nvPr/>
          </p:nvGrpSpPr>
          <p:grpSpPr>
            <a:xfrm>
              <a:off x="6419309" y="778695"/>
              <a:ext cx="1474239" cy="4700510"/>
              <a:chOff x="7094072" y="692460"/>
              <a:chExt cx="1603421" cy="5863917"/>
            </a:xfrm>
          </p:grpSpPr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1E62D487-4A8C-6CC0-80EF-A44356B9836D}"/>
                  </a:ext>
                </a:extLst>
              </p:cNvPr>
              <p:cNvGrpSpPr/>
              <p:nvPr/>
            </p:nvGrpSpPr>
            <p:grpSpPr>
              <a:xfrm>
                <a:off x="7094072" y="692460"/>
                <a:ext cx="1603421" cy="5863917"/>
                <a:chOff x="7094072" y="692460"/>
                <a:chExt cx="1603421" cy="5863917"/>
              </a:xfrm>
            </p:grpSpPr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F639324E-9731-16A9-A086-A26046762A34}"/>
                    </a:ext>
                  </a:extLst>
                </p:cNvPr>
                <p:cNvSpPr/>
                <p:nvPr/>
              </p:nvSpPr>
              <p:spPr>
                <a:xfrm>
                  <a:off x="7188954" y="692460"/>
                  <a:ext cx="1414711" cy="175281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2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Bahnschrift Light SemiCondensed" panose="020B0502040204020203" pitchFamily="34" charset="0"/>
                  </a:endParaRPr>
                </a:p>
              </p:txBody>
            </p:sp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95111D61-F164-2081-9654-7B8454E0AC4F}"/>
                    </a:ext>
                  </a:extLst>
                </p:cNvPr>
                <p:cNvSpPr txBox="1"/>
                <p:nvPr/>
              </p:nvSpPr>
              <p:spPr>
                <a:xfrm>
                  <a:off x="7094072" y="839373"/>
                  <a:ext cx="1603421" cy="6527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mn-MN" sz="1400" dirty="0">
                      <a:solidFill>
                        <a:srgbClr val="002060"/>
                      </a:solidFill>
                      <a:latin typeface="Arial" panose="020B0604020202020204" pitchFamily="34" charset="0"/>
                      <a:ea typeface="Roboto Condensed" panose="02000000000000000000" pitchFamily="2" charset="0"/>
                      <a:cs typeface="Arial" panose="020B0604020202020204" pitchFamily="34" charset="0"/>
                    </a:rPr>
                    <a:t>ЗҮҮН БҮС</a:t>
                  </a:r>
                </a:p>
                <a:p>
                  <a:pPr algn="ctr"/>
                  <a:r>
                    <a:rPr lang="mn-MN" sz="1400" dirty="0">
                      <a:solidFill>
                        <a:srgbClr val="002060"/>
                      </a:solidFill>
                      <a:latin typeface="Arial" panose="020B0604020202020204" pitchFamily="34" charset="0"/>
                      <a:ea typeface="Roboto Condensed" panose="02000000000000000000" pitchFamily="2" charset="0"/>
                      <a:cs typeface="Arial" panose="020B0604020202020204" pitchFamily="34" charset="0"/>
                    </a:rPr>
                    <a:t>Дорнод аймаг</a:t>
                  </a:r>
                  <a:endParaRPr lang="en-US" sz="1400" dirty="0">
                    <a:solidFill>
                      <a:srgbClr val="002060"/>
                    </a:solidFill>
                    <a:latin typeface="Arial" panose="020B0604020202020204" pitchFamily="34" charset="0"/>
                    <a:ea typeface="Roboto Condensed" panose="02000000000000000000" pitchFamily="2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2215BEF0-5706-075D-8D1A-EF529BB3A5DC}"/>
                    </a:ext>
                  </a:extLst>
                </p:cNvPr>
                <p:cNvSpPr/>
                <p:nvPr/>
              </p:nvSpPr>
              <p:spPr>
                <a:xfrm>
                  <a:off x="7180328" y="4103233"/>
                  <a:ext cx="1430910" cy="830996"/>
                </a:xfrm>
                <a:prstGeom prst="rect">
                  <a:avLst/>
                </a:prstGeom>
                <a:solidFill>
                  <a:schemeClr val="tx2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Bahnschrift Light SemiCondensed" panose="020B0502040204020203" pitchFamily="34" charset="0"/>
                  </a:endParaRPr>
                </a:p>
              </p:txBody>
            </p:sp>
            <p:sp>
              <p:nvSpPr>
                <p:cNvPr id="106" name="Rectangle 105">
                  <a:extLst>
                    <a:ext uri="{FF2B5EF4-FFF2-40B4-BE49-F238E27FC236}">
                      <a16:creationId xmlns:a16="http://schemas.microsoft.com/office/drawing/2014/main" id="{C3E4BE5F-D947-DF0C-7625-CE2921023BA3}"/>
                    </a:ext>
                  </a:extLst>
                </p:cNvPr>
                <p:cNvSpPr/>
                <p:nvPr/>
              </p:nvSpPr>
              <p:spPr>
                <a:xfrm>
                  <a:off x="7180328" y="3277041"/>
                  <a:ext cx="1430910" cy="830996"/>
                </a:xfrm>
                <a:prstGeom prst="rect">
                  <a:avLst/>
                </a:prstGeom>
                <a:solidFill>
                  <a:schemeClr val="tx2">
                    <a:lumMod val="25000"/>
                    <a:lumOff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>
                    <a:latin typeface="Bahnschrift Light SemiCondensed" panose="020B0502040204020203" pitchFamily="34" charset="0"/>
                  </a:endParaRPr>
                </a:p>
              </p:txBody>
            </p:sp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D55B0901-ACE7-2B5D-4E36-3FFF31C2A825}"/>
                    </a:ext>
                  </a:extLst>
                </p:cNvPr>
                <p:cNvSpPr/>
                <p:nvPr/>
              </p:nvSpPr>
              <p:spPr>
                <a:xfrm>
                  <a:off x="7480917" y="4229841"/>
                  <a:ext cx="854689" cy="4607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mn-MN" sz="900" dirty="0">
                      <a:solidFill>
                        <a:schemeClr val="bg1"/>
                      </a:solidFill>
                      <a:latin typeface="Bahnschrift Light SemiCondensed" panose="020B0502040204020203" pitchFamily="34" charset="0"/>
                      <a:ea typeface="Roboto" panose="02000000000000000000" pitchFamily="2" charset="0"/>
                      <a:cs typeface="Open Sans" panose="020B0606030504020204" pitchFamily="34" charset="0"/>
                    </a:rPr>
                    <a:t>ТЭЗҮ, ЕТ </a:t>
                  </a:r>
                  <a:br>
                    <a:rPr lang="mn-MN" sz="900" dirty="0">
                      <a:solidFill>
                        <a:schemeClr val="bg1"/>
                      </a:solidFill>
                      <a:latin typeface="Bahnschrift Light SemiCondensed" panose="020B0502040204020203" pitchFamily="34" charset="0"/>
                      <a:ea typeface="Roboto" panose="02000000000000000000" pitchFamily="2" charset="0"/>
                      <a:cs typeface="Open Sans" panose="020B0606030504020204" pitchFamily="34" charset="0"/>
                    </a:rPr>
                  </a:br>
                  <a:r>
                    <a:rPr lang="mn-MN" sz="900" dirty="0">
                      <a:solidFill>
                        <a:schemeClr val="bg1"/>
                      </a:solidFill>
                      <a:latin typeface="Bahnschrift Light SemiCondensed" panose="020B0502040204020203" pitchFamily="34" charset="0"/>
                      <a:ea typeface="Roboto" panose="02000000000000000000" pitchFamily="2" charset="0"/>
                      <a:cs typeface="Open Sans" panose="020B0606030504020204" pitchFamily="34" charset="0"/>
                    </a:rPr>
                    <a:t>батлагдсан</a:t>
                  </a:r>
                  <a:endParaRPr lang="en-US" sz="900" dirty="0">
                    <a:solidFill>
                      <a:schemeClr val="bg1"/>
                    </a:solidFill>
                    <a:latin typeface="Bahnschrift Light SemiCondensed" panose="020B0502040204020203" pitchFamily="34" charset="0"/>
                    <a:ea typeface="Roboto" panose="02000000000000000000" pitchFamily="2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59588EC1-546F-19F0-C3CF-64C139B977F1}"/>
                    </a:ext>
                  </a:extLst>
                </p:cNvPr>
                <p:cNvSpPr/>
                <p:nvPr/>
              </p:nvSpPr>
              <p:spPr>
                <a:xfrm>
                  <a:off x="7180328" y="4927774"/>
                  <a:ext cx="1430910" cy="830996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Bahnschrift Light SemiCondensed" panose="020B0502040204020203" pitchFamily="34" charset="0"/>
                  </a:endParaRPr>
                </a:p>
              </p:txBody>
            </p:sp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030A7EFD-97E3-99E6-2DB4-2AD52DDC5C7F}"/>
                    </a:ext>
                  </a:extLst>
                </p:cNvPr>
                <p:cNvSpPr/>
                <p:nvPr/>
              </p:nvSpPr>
              <p:spPr>
                <a:xfrm>
                  <a:off x="7480108" y="3542054"/>
                  <a:ext cx="530364" cy="32636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mn-MN" sz="1100" dirty="0">
                      <a:solidFill>
                        <a:srgbClr val="002060"/>
                      </a:solidFill>
                      <a:latin typeface="Bahnschrift Light SemiCondensed" panose="020B0502040204020203" pitchFamily="34" charset="0"/>
                      <a:ea typeface="Roboto" panose="02000000000000000000" pitchFamily="2" charset="0"/>
                      <a:cs typeface="Open Sans" panose="020B0606030504020204" pitchFamily="34" charset="0"/>
                    </a:rPr>
                    <a:t>110 га</a:t>
                  </a:r>
                  <a:endParaRPr lang="en-US" sz="1100" dirty="0">
                    <a:solidFill>
                      <a:srgbClr val="002060"/>
                    </a:solidFill>
                    <a:latin typeface="Bahnschrift Light SemiCondensed" panose="020B0502040204020203" pitchFamily="34" charset="0"/>
                    <a:ea typeface="Roboto" panose="02000000000000000000" pitchFamily="2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12909BE9-A163-970D-0D97-AEF0E64E3267}"/>
                    </a:ext>
                  </a:extLst>
                </p:cNvPr>
                <p:cNvSpPr/>
                <p:nvPr/>
              </p:nvSpPr>
              <p:spPr>
                <a:xfrm>
                  <a:off x="7180328" y="5753966"/>
                  <a:ext cx="1430910" cy="80241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Bahnschrift Light SemiCondensed" panose="020B0502040204020203" pitchFamily="34" charset="0"/>
                  </a:endParaRPr>
                </a:p>
              </p:txBody>
            </p:sp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1C0D3802-7ACC-86BB-2936-B9A60EF5066D}"/>
                    </a:ext>
                  </a:extLst>
                </p:cNvPr>
                <p:cNvSpPr/>
                <p:nvPr/>
              </p:nvSpPr>
              <p:spPr>
                <a:xfrm>
                  <a:off x="7317922" y="5081662"/>
                  <a:ext cx="1180677" cy="53753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mn-MN" sz="1100" dirty="0">
                      <a:solidFill>
                        <a:srgbClr val="002060"/>
                      </a:solidFill>
                      <a:latin typeface="Bahnschrift Light SemiCondensed" panose="020B0502040204020203" pitchFamily="34" charset="0"/>
                      <a:ea typeface="Roboto" panose="02000000000000000000" pitchFamily="2" charset="0"/>
                      <a:cs typeface="Open Sans" panose="020B0606030504020204" pitchFamily="34" charset="0"/>
                    </a:rPr>
                    <a:t>Барилгажилтын</a:t>
                  </a:r>
                  <a:br>
                    <a:rPr lang="mn-MN" sz="1100" dirty="0">
                      <a:solidFill>
                        <a:srgbClr val="002060"/>
                      </a:solidFill>
                      <a:latin typeface="Bahnschrift Light SemiCondensed" panose="020B0502040204020203" pitchFamily="34" charset="0"/>
                      <a:ea typeface="Roboto" panose="02000000000000000000" pitchFamily="2" charset="0"/>
                      <a:cs typeface="Open Sans" panose="020B0606030504020204" pitchFamily="34" charset="0"/>
                    </a:rPr>
                  </a:br>
                  <a:r>
                    <a:rPr lang="mn-MN" sz="1100" dirty="0">
                      <a:solidFill>
                        <a:srgbClr val="002060"/>
                      </a:solidFill>
                      <a:latin typeface="Bahnschrift Light SemiCondensed" panose="020B0502040204020203" pitchFamily="34" charset="0"/>
                      <a:ea typeface="Roboto" panose="02000000000000000000" pitchFamily="2" charset="0"/>
                      <a:cs typeface="Open Sans" panose="020B0606030504020204" pitchFamily="34" charset="0"/>
                    </a:rPr>
                    <a:t> зураг хийгдсэн</a:t>
                  </a:r>
                  <a:endParaRPr lang="en-US" sz="1100" dirty="0">
                    <a:solidFill>
                      <a:srgbClr val="002060"/>
                    </a:solidFill>
                    <a:latin typeface="Bahnschrift Light SemiCondensed" panose="020B0502040204020203" pitchFamily="34" charset="0"/>
                    <a:ea typeface="Roboto" panose="02000000000000000000" pitchFamily="2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A1814F8B-30DF-0813-F57D-EDAB122AF675}"/>
                    </a:ext>
                  </a:extLst>
                </p:cNvPr>
                <p:cNvSpPr/>
                <p:nvPr/>
              </p:nvSpPr>
              <p:spPr>
                <a:xfrm>
                  <a:off x="7180328" y="2447696"/>
                  <a:ext cx="1430910" cy="830996"/>
                </a:xfrm>
                <a:prstGeom prst="rect">
                  <a:avLst/>
                </a:prstGeom>
                <a:solidFill>
                  <a:schemeClr val="tx2">
                    <a:lumMod val="10000"/>
                    <a:lumOff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Bahnschrift Light SemiCondensed" panose="020B0502040204020203" pitchFamily="34" charset="0"/>
                  </a:endParaRPr>
                </a:p>
              </p:txBody>
            </p:sp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5293BA14-B193-B825-7F1A-2EF5EA33EAD4}"/>
                    </a:ext>
                  </a:extLst>
                </p:cNvPr>
                <p:cNvSpPr/>
                <p:nvPr/>
              </p:nvSpPr>
              <p:spPr>
                <a:xfrm>
                  <a:off x="7467325" y="2509251"/>
                  <a:ext cx="843223" cy="6527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mn-MN" sz="1400" dirty="0">
                      <a:solidFill>
                        <a:srgbClr val="002060"/>
                      </a:solidFill>
                      <a:latin typeface="Bahnschrift Light SemiCondensed" panose="020B0502040204020203" pitchFamily="34" charset="0"/>
                      <a:ea typeface="Roboto" panose="02000000000000000000" pitchFamily="2" charset="0"/>
                      <a:cs typeface="Open Sans" panose="020B0606030504020204" pitchFamily="34" charset="0"/>
                    </a:rPr>
                    <a:t>3000 </a:t>
                  </a:r>
                  <a:br>
                    <a:rPr lang="mn-MN" sz="1400" dirty="0">
                      <a:solidFill>
                        <a:srgbClr val="002060"/>
                      </a:solidFill>
                      <a:latin typeface="Bahnschrift Light SemiCondensed" panose="020B0502040204020203" pitchFamily="34" charset="0"/>
                      <a:ea typeface="Roboto" panose="02000000000000000000" pitchFamily="2" charset="0"/>
                      <a:cs typeface="Open Sans" panose="020B0606030504020204" pitchFamily="34" charset="0"/>
                    </a:rPr>
                  </a:br>
                  <a:r>
                    <a:rPr lang="mn-MN" sz="1400" dirty="0">
                      <a:solidFill>
                        <a:srgbClr val="002060"/>
                      </a:solidFill>
                      <a:latin typeface="Bahnschrift Light SemiCondensed" panose="020B0502040204020203" pitchFamily="34" charset="0"/>
                      <a:ea typeface="Roboto" panose="02000000000000000000" pitchFamily="2" charset="0"/>
                      <a:cs typeface="Open Sans" panose="020B0606030504020204" pitchFamily="34" charset="0"/>
                    </a:rPr>
                    <a:t>оюутан</a:t>
                  </a:r>
                  <a:endParaRPr lang="en-US" sz="1400" dirty="0">
                    <a:solidFill>
                      <a:srgbClr val="002060"/>
                    </a:solidFill>
                    <a:latin typeface="Bahnschrift Light SemiCondensed" panose="020B0502040204020203" pitchFamily="34" charset="0"/>
                    <a:ea typeface="Roboto" panose="02000000000000000000" pitchFamily="2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1CA0E8FC-1CF1-14BD-AE62-58263DCF677C}"/>
                    </a:ext>
                  </a:extLst>
                </p:cNvPr>
                <p:cNvSpPr/>
                <p:nvPr/>
              </p:nvSpPr>
              <p:spPr>
                <a:xfrm>
                  <a:off x="7496149" y="5811597"/>
                  <a:ext cx="799263" cy="6527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400" dirty="0">
                      <a:solidFill>
                        <a:srgbClr val="002060"/>
                      </a:solidFill>
                      <a:latin typeface="Bahnschrift Light SemiCondensed" panose="020B0502040204020203" pitchFamily="34" charset="0"/>
                      <a:ea typeface="Roboto" panose="02000000000000000000" pitchFamily="2" charset="0"/>
                      <a:cs typeface="Open Sans" panose="020B0606030504020204" pitchFamily="34" charset="0"/>
                    </a:rPr>
                    <a:t>449.5</a:t>
                  </a:r>
                  <a:endParaRPr lang="mn-MN" sz="1400" dirty="0">
                    <a:solidFill>
                      <a:srgbClr val="002060"/>
                    </a:solidFill>
                    <a:latin typeface="Bahnschrift Light SemiCondensed" panose="020B0502040204020203" pitchFamily="34" charset="0"/>
                    <a:ea typeface="Roboto" panose="02000000000000000000" pitchFamily="2" charset="0"/>
                    <a:cs typeface="Open Sans" panose="020B0606030504020204" pitchFamily="34" charset="0"/>
                  </a:endParaRPr>
                </a:p>
                <a:p>
                  <a:pPr algn="ctr"/>
                  <a:r>
                    <a:rPr lang="mn-MN" sz="1400" dirty="0">
                      <a:solidFill>
                        <a:srgbClr val="002060"/>
                      </a:solidFill>
                      <a:latin typeface="Bahnschrift Light SemiCondensed" panose="020B0502040204020203" pitchFamily="34" charset="0"/>
                      <a:ea typeface="Roboto" panose="02000000000000000000" pitchFamily="2" charset="0"/>
                      <a:cs typeface="Open Sans" panose="020B0606030504020204" pitchFamily="34" charset="0"/>
                    </a:rPr>
                    <a:t>тэрбум</a:t>
                  </a:r>
                  <a:endParaRPr lang="en-US" sz="1400" dirty="0">
                    <a:solidFill>
                      <a:srgbClr val="002060"/>
                    </a:solidFill>
                    <a:latin typeface="Bahnschrift Light SemiCondensed" panose="020B0502040204020203" pitchFamily="34" charset="0"/>
                    <a:ea typeface="Roboto" panose="02000000000000000000" pitchFamily="2" charset="0"/>
                    <a:cs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929B3193-7E73-A487-5D90-78D6147E305F}"/>
                  </a:ext>
                </a:extLst>
              </p:cNvPr>
              <p:cNvGrpSpPr/>
              <p:nvPr/>
            </p:nvGrpSpPr>
            <p:grpSpPr>
              <a:xfrm>
                <a:off x="7561741" y="1749832"/>
                <a:ext cx="702436" cy="566383"/>
                <a:chOff x="7513113" y="2115412"/>
                <a:chExt cx="2778107" cy="2029405"/>
              </a:xfrm>
              <a:solidFill>
                <a:schemeClr val="accent5">
                  <a:lumMod val="20000"/>
                  <a:lumOff val="80000"/>
                </a:schemeClr>
              </a:solidFill>
            </p:grpSpPr>
            <p:sp>
              <p:nvSpPr>
                <p:cNvPr id="100" name="Freeform 750">
                  <a:extLst>
                    <a:ext uri="{FF2B5EF4-FFF2-40B4-BE49-F238E27FC236}">
                      <a16:creationId xmlns:a16="http://schemas.microsoft.com/office/drawing/2014/main" id="{92362000-F789-D6B7-256A-60995DFBC0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16892" y="2115412"/>
                  <a:ext cx="1974328" cy="1372753"/>
                </a:xfrm>
                <a:custGeom>
                  <a:avLst/>
                  <a:gdLst>
                    <a:gd name="T0" fmla="*/ 287 w 1518"/>
                    <a:gd name="T1" fmla="*/ 60 h 1016"/>
                    <a:gd name="T2" fmla="*/ 347 w 1518"/>
                    <a:gd name="T3" fmla="*/ 11 h 1016"/>
                    <a:gd name="T4" fmla="*/ 404 w 1518"/>
                    <a:gd name="T5" fmla="*/ 10 h 1016"/>
                    <a:gd name="T6" fmla="*/ 453 w 1518"/>
                    <a:gd name="T7" fmla="*/ 5 h 1016"/>
                    <a:gd name="T8" fmla="*/ 523 w 1518"/>
                    <a:gd name="T9" fmla="*/ 52 h 1016"/>
                    <a:gd name="T10" fmla="*/ 620 w 1518"/>
                    <a:gd name="T11" fmla="*/ 75 h 1016"/>
                    <a:gd name="T12" fmla="*/ 691 w 1518"/>
                    <a:gd name="T13" fmla="*/ 26 h 1016"/>
                    <a:gd name="T14" fmla="*/ 760 w 1518"/>
                    <a:gd name="T15" fmla="*/ 36 h 1016"/>
                    <a:gd name="T16" fmla="*/ 768 w 1518"/>
                    <a:gd name="T17" fmla="*/ 157 h 1016"/>
                    <a:gd name="T18" fmla="*/ 694 w 1518"/>
                    <a:gd name="T19" fmla="*/ 423 h 1016"/>
                    <a:gd name="T20" fmla="*/ 657 w 1518"/>
                    <a:gd name="T21" fmla="*/ 550 h 1016"/>
                    <a:gd name="T22" fmla="*/ 795 w 1518"/>
                    <a:gd name="T23" fmla="*/ 598 h 1016"/>
                    <a:gd name="T24" fmla="*/ 1025 w 1518"/>
                    <a:gd name="T25" fmla="*/ 593 h 1016"/>
                    <a:gd name="T26" fmla="*/ 1089 w 1518"/>
                    <a:gd name="T27" fmla="*/ 515 h 1016"/>
                    <a:gd name="T28" fmla="*/ 1105 w 1518"/>
                    <a:gd name="T29" fmla="*/ 512 h 1016"/>
                    <a:gd name="T30" fmla="*/ 1119 w 1518"/>
                    <a:gd name="T31" fmla="*/ 504 h 1016"/>
                    <a:gd name="T32" fmla="*/ 1133 w 1518"/>
                    <a:gd name="T33" fmla="*/ 498 h 1016"/>
                    <a:gd name="T34" fmla="*/ 1153 w 1518"/>
                    <a:gd name="T35" fmla="*/ 504 h 1016"/>
                    <a:gd name="T36" fmla="*/ 1172 w 1518"/>
                    <a:gd name="T37" fmla="*/ 501 h 1016"/>
                    <a:gd name="T38" fmla="*/ 1218 w 1518"/>
                    <a:gd name="T39" fmla="*/ 515 h 1016"/>
                    <a:gd name="T40" fmla="*/ 1371 w 1518"/>
                    <a:gd name="T41" fmla="*/ 620 h 1016"/>
                    <a:gd name="T42" fmla="*/ 1382 w 1518"/>
                    <a:gd name="T43" fmla="*/ 633 h 1016"/>
                    <a:gd name="T44" fmla="*/ 1397 w 1518"/>
                    <a:gd name="T45" fmla="*/ 641 h 1016"/>
                    <a:gd name="T46" fmla="*/ 1404 w 1518"/>
                    <a:gd name="T47" fmla="*/ 647 h 1016"/>
                    <a:gd name="T48" fmla="*/ 1413 w 1518"/>
                    <a:gd name="T49" fmla="*/ 652 h 1016"/>
                    <a:gd name="T50" fmla="*/ 1421 w 1518"/>
                    <a:gd name="T51" fmla="*/ 658 h 1016"/>
                    <a:gd name="T52" fmla="*/ 1426 w 1518"/>
                    <a:gd name="T53" fmla="*/ 667 h 1016"/>
                    <a:gd name="T54" fmla="*/ 1438 w 1518"/>
                    <a:gd name="T55" fmla="*/ 667 h 1016"/>
                    <a:gd name="T56" fmla="*/ 1454 w 1518"/>
                    <a:gd name="T57" fmla="*/ 679 h 1016"/>
                    <a:gd name="T58" fmla="*/ 1484 w 1518"/>
                    <a:gd name="T59" fmla="*/ 728 h 1016"/>
                    <a:gd name="T60" fmla="*/ 1507 w 1518"/>
                    <a:gd name="T61" fmla="*/ 760 h 1016"/>
                    <a:gd name="T62" fmla="*/ 1513 w 1518"/>
                    <a:gd name="T63" fmla="*/ 790 h 1016"/>
                    <a:gd name="T64" fmla="*/ 1501 w 1518"/>
                    <a:gd name="T65" fmla="*/ 812 h 1016"/>
                    <a:gd name="T66" fmla="*/ 1486 w 1518"/>
                    <a:gd name="T67" fmla="*/ 830 h 1016"/>
                    <a:gd name="T68" fmla="*/ 1468 w 1518"/>
                    <a:gd name="T69" fmla="*/ 830 h 1016"/>
                    <a:gd name="T70" fmla="*/ 1420 w 1518"/>
                    <a:gd name="T71" fmla="*/ 845 h 1016"/>
                    <a:gd name="T72" fmla="*/ 1400 w 1518"/>
                    <a:gd name="T73" fmla="*/ 843 h 1016"/>
                    <a:gd name="T74" fmla="*/ 1378 w 1518"/>
                    <a:gd name="T75" fmla="*/ 839 h 1016"/>
                    <a:gd name="T76" fmla="*/ 1346 w 1518"/>
                    <a:gd name="T77" fmla="*/ 819 h 1016"/>
                    <a:gd name="T78" fmla="*/ 1330 w 1518"/>
                    <a:gd name="T79" fmla="*/ 823 h 1016"/>
                    <a:gd name="T80" fmla="*/ 1310 w 1518"/>
                    <a:gd name="T81" fmla="*/ 841 h 1016"/>
                    <a:gd name="T82" fmla="*/ 1243 w 1518"/>
                    <a:gd name="T83" fmla="*/ 849 h 1016"/>
                    <a:gd name="T84" fmla="*/ 1193 w 1518"/>
                    <a:gd name="T85" fmla="*/ 863 h 1016"/>
                    <a:gd name="T86" fmla="*/ 1160 w 1518"/>
                    <a:gd name="T87" fmla="*/ 889 h 1016"/>
                    <a:gd name="T88" fmla="*/ 1143 w 1518"/>
                    <a:gd name="T89" fmla="*/ 905 h 1016"/>
                    <a:gd name="T90" fmla="*/ 1127 w 1518"/>
                    <a:gd name="T91" fmla="*/ 920 h 1016"/>
                    <a:gd name="T92" fmla="*/ 1091 w 1518"/>
                    <a:gd name="T93" fmla="*/ 903 h 1016"/>
                    <a:gd name="T94" fmla="*/ 1052 w 1518"/>
                    <a:gd name="T95" fmla="*/ 975 h 1016"/>
                    <a:gd name="T96" fmla="*/ 954 w 1518"/>
                    <a:gd name="T97" fmla="*/ 994 h 1016"/>
                    <a:gd name="T98" fmla="*/ 551 w 1518"/>
                    <a:gd name="T99" fmla="*/ 941 h 1016"/>
                    <a:gd name="T100" fmla="*/ 114 w 1518"/>
                    <a:gd name="T101" fmla="*/ 530 h 1016"/>
                    <a:gd name="T102" fmla="*/ 42 w 1518"/>
                    <a:gd name="T103" fmla="*/ 368 h 1016"/>
                    <a:gd name="T104" fmla="*/ 33 w 1518"/>
                    <a:gd name="T105" fmla="*/ 333 h 1016"/>
                    <a:gd name="T106" fmla="*/ 17 w 1518"/>
                    <a:gd name="T107" fmla="*/ 306 h 1016"/>
                    <a:gd name="T108" fmla="*/ 1 w 1518"/>
                    <a:gd name="T109" fmla="*/ 278 h 1016"/>
                    <a:gd name="T110" fmla="*/ 47 w 1518"/>
                    <a:gd name="T111" fmla="*/ 251 h 1016"/>
                    <a:gd name="T112" fmla="*/ 102 w 1518"/>
                    <a:gd name="T113" fmla="*/ 240 h 1016"/>
                    <a:gd name="T114" fmla="*/ 127 w 1518"/>
                    <a:gd name="T115" fmla="*/ 237 h 1016"/>
                    <a:gd name="T116" fmla="*/ 150 w 1518"/>
                    <a:gd name="T117" fmla="*/ 220 h 1016"/>
                    <a:gd name="T118" fmla="*/ 169 w 1518"/>
                    <a:gd name="T119" fmla="*/ 206 h 1016"/>
                    <a:gd name="T120" fmla="*/ 183 w 1518"/>
                    <a:gd name="T121" fmla="*/ 165 h 1016"/>
                    <a:gd name="T122" fmla="*/ 232 w 1518"/>
                    <a:gd name="T123" fmla="*/ 110 h 10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518" h="1016">
                      <a:moveTo>
                        <a:pt x="243" y="98"/>
                      </a:moveTo>
                      <a:lnTo>
                        <a:pt x="246" y="106"/>
                      </a:lnTo>
                      <a:lnTo>
                        <a:pt x="243" y="98"/>
                      </a:lnTo>
                      <a:lnTo>
                        <a:pt x="246" y="97"/>
                      </a:lnTo>
                      <a:lnTo>
                        <a:pt x="248" y="97"/>
                      </a:lnTo>
                      <a:lnTo>
                        <a:pt x="249" y="96"/>
                      </a:lnTo>
                      <a:lnTo>
                        <a:pt x="250" y="96"/>
                      </a:lnTo>
                      <a:lnTo>
                        <a:pt x="252" y="96"/>
                      </a:lnTo>
                      <a:lnTo>
                        <a:pt x="254" y="95"/>
                      </a:lnTo>
                      <a:lnTo>
                        <a:pt x="255" y="95"/>
                      </a:lnTo>
                      <a:lnTo>
                        <a:pt x="257" y="95"/>
                      </a:lnTo>
                      <a:lnTo>
                        <a:pt x="258" y="95"/>
                      </a:lnTo>
                      <a:lnTo>
                        <a:pt x="260" y="94"/>
                      </a:lnTo>
                      <a:lnTo>
                        <a:pt x="262" y="90"/>
                      </a:lnTo>
                      <a:lnTo>
                        <a:pt x="263" y="90"/>
                      </a:lnTo>
                      <a:lnTo>
                        <a:pt x="264" y="86"/>
                      </a:lnTo>
                      <a:lnTo>
                        <a:pt x="266" y="83"/>
                      </a:lnTo>
                      <a:lnTo>
                        <a:pt x="269" y="79"/>
                      </a:lnTo>
                      <a:lnTo>
                        <a:pt x="270" y="75"/>
                      </a:lnTo>
                      <a:lnTo>
                        <a:pt x="271" y="74"/>
                      </a:lnTo>
                      <a:lnTo>
                        <a:pt x="271" y="73"/>
                      </a:lnTo>
                      <a:lnTo>
                        <a:pt x="274" y="70"/>
                      </a:lnTo>
                      <a:lnTo>
                        <a:pt x="275" y="69"/>
                      </a:lnTo>
                      <a:lnTo>
                        <a:pt x="276" y="68"/>
                      </a:lnTo>
                      <a:lnTo>
                        <a:pt x="280" y="65"/>
                      </a:lnTo>
                      <a:lnTo>
                        <a:pt x="281" y="64"/>
                      </a:lnTo>
                      <a:lnTo>
                        <a:pt x="285" y="63"/>
                      </a:lnTo>
                      <a:lnTo>
                        <a:pt x="287" y="60"/>
                      </a:lnTo>
                      <a:lnTo>
                        <a:pt x="289" y="59"/>
                      </a:lnTo>
                      <a:lnTo>
                        <a:pt x="291" y="59"/>
                      </a:lnTo>
                      <a:lnTo>
                        <a:pt x="293" y="58"/>
                      </a:lnTo>
                      <a:lnTo>
                        <a:pt x="296" y="58"/>
                      </a:lnTo>
                      <a:lnTo>
                        <a:pt x="298" y="57"/>
                      </a:lnTo>
                      <a:lnTo>
                        <a:pt x="302" y="54"/>
                      </a:lnTo>
                      <a:lnTo>
                        <a:pt x="303" y="52"/>
                      </a:lnTo>
                      <a:lnTo>
                        <a:pt x="306" y="49"/>
                      </a:lnTo>
                      <a:lnTo>
                        <a:pt x="307" y="48"/>
                      </a:lnTo>
                      <a:lnTo>
                        <a:pt x="308" y="47"/>
                      </a:lnTo>
                      <a:lnTo>
                        <a:pt x="311" y="44"/>
                      </a:lnTo>
                      <a:lnTo>
                        <a:pt x="314" y="42"/>
                      </a:lnTo>
                      <a:lnTo>
                        <a:pt x="316" y="40"/>
                      </a:lnTo>
                      <a:lnTo>
                        <a:pt x="318" y="38"/>
                      </a:lnTo>
                      <a:lnTo>
                        <a:pt x="322" y="35"/>
                      </a:lnTo>
                      <a:lnTo>
                        <a:pt x="322" y="33"/>
                      </a:lnTo>
                      <a:lnTo>
                        <a:pt x="323" y="33"/>
                      </a:lnTo>
                      <a:lnTo>
                        <a:pt x="324" y="32"/>
                      </a:lnTo>
                      <a:lnTo>
                        <a:pt x="327" y="30"/>
                      </a:lnTo>
                      <a:lnTo>
                        <a:pt x="329" y="27"/>
                      </a:lnTo>
                      <a:lnTo>
                        <a:pt x="335" y="22"/>
                      </a:lnTo>
                      <a:lnTo>
                        <a:pt x="336" y="21"/>
                      </a:lnTo>
                      <a:lnTo>
                        <a:pt x="338" y="20"/>
                      </a:lnTo>
                      <a:lnTo>
                        <a:pt x="339" y="19"/>
                      </a:lnTo>
                      <a:lnTo>
                        <a:pt x="341" y="16"/>
                      </a:lnTo>
                      <a:lnTo>
                        <a:pt x="343" y="15"/>
                      </a:lnTo>
                      <a:lnTo>
                        <a:pt x="344" y="14"/>
                      </a:lnTo>
                      <a:lnTo>
                        <a:pt x="347" y="11"/>
                      </a:lnTo>
                      <a:lnTo>
                        <a:pt x="349" y="10"/>
                      </a:lnTo>
                      <a:lnTo>
                        <a:pt x="351" y="10"/>
                      </a:lnTo>
                      <a:lnTo>
                        <a:pt x="352" y="9"/>
                      </a:lnTo>
                      <a:lnTo>
                        <a:pt x="354" y="8"/>
                      </a:lnTo>
                      <a:lnTo>
                        <a:pt x="355" y="8"/>
                      </a:lnTo>
                      <a:lnTo>
                        <a:pt x="357" y="6"/>
                      </a:lnTo>
                      <a:lnTo>
                        <a:pt x="360" y="5"/>
                      </a:lnTo>
                      <a:lnTo>
                        <a:pt x="362" y="4"/>
                      </a:lnTo>
                      <a:lnTo>
                        <a:pt x="366" y="1"/>
                      </a:lnTo>
                      <a:lnTo>
                        <a:pt x="370" y="0"/>
                      </a:lnTo>
                      <a:lnTo>
                        <a:pt x="371" y="1"/>
                      </a:lnTo>
                      <a:lnTo>
                        <a:pt x="377" y="4"/>
                      </a:lnTo>
                      <a:lnTo>
                        <a:pt x="382" y="6"/>
                      </a:lnTo>
                      <a:lnTo>
                        <a:pt x="383" y="6"/>
                      </a:lnTo>
                      <a:lnTo>
                        <a:pt x="385" y="8"/>
                      </a:lnTo>
                      <a:lnTo>
                        <a:pt x="387" y="8"/>
                      </a:lnTo>
                      <a:lnTo>
                        <a:pt x="388" y="8"/>
                      </a:lnTo>
                      <a:lnTo>
                        <a:pt x="389" y="8"/>
                      </a:lnTo>
                      <a:lnTo>
                        <a:pt x="390" y="9"/>
                      </a:lnTo>
                      <a:lnTo>
                        <a:pt x="392" y="9"/>
                      </a:lnTo>
                      <a:lnTo>
                        <a:pt x="394" y="10"/>
                      </a:lnTo>
                      <a:lnTo>
                        <a:pt x="395" y="10"/>
                      </a:lnTo>
                      <a:lnTo>
                        <a:pt x="397" y="10"/>
                      </a:lnTo>
                      <a:lnTo>
                        <a:pt x="398" y="10"/>
                      </a:lnTo>
                      <a:lnTo>
                        <a:pt x="399" y="10"/>
                      </a:lnTo>
                      <a:lnTo>
                        <a:pt x="401" y="10"/>
                      </a:lnTo>
                      <a:lnTo>
                        <a:pt x="403" y="10"/>
                      </a:lnTo>
                      <a:lnTo>
                        <a:pt x="404" y="10"/>
                      </a:lnTo>
                      <a:lnTo>
                        <a:pt x="405" y="10"/>
                      </a:lnTo>
                      <a:lnTo>
                        <a:pt x="406" y="10"/>
                      </a:lnTo>
                      <a:lnTo>
                        <a:pt x="406" y="9"/>
                      </a:lnTo>
                      <a:lnTo>
                        <a:pt x="409" y="9"/>
                      </a:lnTo>
                      <a:lnTo>
                        <a:pt x="410" y="8"/>
                      </a:lnTo>
                      <a:lnTo>
                        <a:pt x="411" y="8"/>
                      </a:lnTo>
                      <a:lnTo>
                        <a:pt x="412" y="6"/>
                      </a:lnTo>
                      <a:lnTo>
                        <a:pt x="414" y="6"/>
                      </a:lnTo>
                      <a:lnTo>
                        <a:pt x="416" y="5"/>
                      </a:lnTo>
                      <a:lnTo>
                        <a:pt x="417" y="5"/>
                      </a:lnTo>
                      <a:lnTo>
                        <a:pt x="419" y="4"/>
                      </a:lnTo>
                      <a:lnTo>
                        <a:pt x="421" y="4"/>
                      </a:lnTo>
                      <a:lnTo>
                        <a:pt x="422" y="3"/>
                      </a:lnTo>
                      <a:lnTo>
                        <a:pt x="425" y="3"/>
                      </a:lnTo>
                      <a:lnTo>
                        <a:pt x="426" y="3"/>
                      </a:lnTo>
                      <a:lnTo>
                        <a:pt x="430" y="3"/>
                      </a:lnTo>
                      <a:lnTo>
                        <a:pt x="432" y="3"/>
                      </a:lnTo>
                      <a:lnTo>
                        <a:pt x="433" y="3"/>
                      </a:lnTo>
                      <a:lnTo>
                        <a:pt x="439" y="4"/>
                      </a:lnTo>
                      <a:lnTo>
                        <a:pt x="442" y="4"/>
                      </a:lnTo>
                      <a:lnTo>
                        <a:pt x="443" y="4"/>
                      </a:lnTo>
                      <a:lnTo>
                        <a:pt x="444" y="4"/>
                      </a:lnTo>
                      <a:lnTo>
                        <a:pt x="446" y="4"/>
                      </a:lnTo>
                      <a:lnTo>
                        <a:pt x="446" y="5"/>
                      </a:lnTo>
                      <a:lnTo>
                        <a:pt x="447" y="5"/>
                      </a:lnTo>
                      <a:lnTo>
                        <a:pt x="448" y="5"/>
                      </a:lnTo>
                      <a:lnTo>
                        <a:pt x="451" y="5"/>
                      </a:lnTo>
                      <a:lnTo>
                        <a:pt x="453" y="5"/>
                      </a:lnTo>
                      <a:lnTo>
                        <a:pt x="454" y="5"/>
                      </a:lnTo>
                      <a:lnTo>
                        <a:pt x="457" y="5"/>
                      </a:lnTo>
                      <a:lnTo>
                        <a:pt x="458" y="5"/>
                      </a:lnTo>
                      <a:lnTo>
                        <a:pt x="459" y="6"/>
                      </a:lnTo>
                      <a:lnTo>
                        <a:pt x="462" y="6"/>
                      </a:lnTo>
                      <a:lnTo>
                        <a:pt x="465" y="9"/>
                      </a:lnTo>
                      <a:lnTo>
                        <a:pt x="468" y="9"/>
                      </a:lnTo>
                      <a:lnTo>
                        <a:pt x="473" y="10"/>
                      </a:lnTo>
                      <a:lnTo>
                        <a:pt x="475" y="11"/>
                      </a:lnTo>
                      <a:lnTo>
                        <a:pt x="482" y="14"/>
                      </a:lnTo>
                      <a:lnTo>
                        <a:pt x="486" y="15"/>
                      </a:lnTo>
                      <a:lnTo>
                        <a:pt x="487" y="17"/>
                      </a:lnTo>
                      <a:lnTo>
                        <a:pt x="491" y="20"/>
                      </a:lnTo>
                      <a:lnTo>
                        <a:pt x="495" y="24"/>
                      </a:lnTo>
                      <a:lnTo>
                        <a:pt x="497" y="27"/>
                      </a:lnTo>
                      <a:lnTo>
                        <a:pt x="501" y="30"/>
                      </a:lnTo>
                      <a:lnTo>
                        <a:pt x="502" y="32"/>
                      </a:lnTo>
                      <a:lnTo>
                        <a:pt x="502" y="35"/>
                      </a:lnTo>
                      <a:lnTo>
                        <a:pt x="505" y="37"/>
                      </a:lnTo>
                      <a:lnTo>
                        <a:pt x="508" y="40"/>
                      </a:lnTo>
                      <a:lnTo>
                        <a:pt x="509" y="41"/>
                      </a:lnTo>
                      <a:lnTo>
                        <a:pt x="511" y="41"/>
                      </a:lnTo>
                      <a:lnTo>
                        <a:pt x="512" y="42"/>
                      </a:lnTo>
                      <a:lnTo>
                        <a:pt x="514" y="43"/>
                      </a:lnTo>
                      <a:lnTo>
                        <a:pt x="516" y="46"/>
                      </a:lnTo>
                      <a:lnTo>
                        <a:pt x="518" y="47"/>
                      </a:lnTo>
                      <a:lnTo>
                        <a:pt x="519" y="48"/>
                      </a:lnTo>
                      <a:lnTo>
                        <a:pt x="523" y="52"/>
                      </a:lnTo>
                      <a:lnTo>
                        <a:pt x="527" y="54"/>
                      </a:lnTo>
                      <a:lnTo>
                        <a:pt x="532" y="58"/>
                      </a:lnTo>
                      <a:lnTo>
                        <a:pt x="535" y="60"/>
                      </a:lnTo>
                      <a:lnTo>
                        <a:pt x="538" y="62"/>
                      </a:lnTo>
                      <a:lnTo>
                        <a:pt x="540" y="63"/>
                      </a:lnTo>
                      <a:lnTo>
                        <a:pt x="544" y="64"/>
                      </a:lnTo>
                      <a:lnTo>
                        <a:pt x="547" y="65"/>
                      </a:lnTo>
                      <a:lnTo>
                        <a:pt x="551" y="67"/>
                      </a:lnTo>
                      <a:lnTo>
                        <a:pt x="559" y="68"/>
                      </a:lnTo>
                      <a:lnTo>
                        <a:pt x="563" y="69"/>
                      </a:lnTo>
                      <a:lnTo>
                        <a:pt x="567" y="69"/>
                      </a:lnTo>
                      <a:lnTo>
                        <a:pt x="572" y="70"/>
                      </a:lnTo>
                      <a:lnTo>
                        <a:pt x="574" y="71"/>
                      </a:lnTo>
                      <a:lnTo>
                        <a:pt x="577" y="71"/>
                      </a:lnTo>
                      <a:lnTo>
                        <a:pt x="583" y="73"/>
                      </a:lnTo>
                      <a:lnTo>
                        <a:pt x="587" y="73"/>
                      </a:lnTo>
                      <a:lnTo>
                        <a:pt x="590" y="74"/>
                      </a:lnTo>
                      <a:lnTo>
                        <a:pt x="592" y="74"/>
                      </a:lnTo>
                      <a:lnTo>
                        <a:pt x="597" y="73"/>
                      </a:lnTo>
                      <a:lnTo>
                        <a:pt x="599" y="73"/>
                      </a:lnTo>
                      <a:lnTo>
                        <a:pt x="600" y="73"/>
                      </a:lnTo>
                      <a:lnTo>
                        <a:pt x="605" y="73"/>
                      </a:lnTo>
                      <a:lnTo>
                        <a:pt x="608" y="74"/>
                      </a:lnTo>
                      <a:lnTo>
                        <a:pt x="610" y="75"/>
                      </a:lnTo>
                      <a:lnTo>
                        <a:pt x="613" y="75"/>
                      </a:lnTo>
                      <a:lnTo>
                        <a:pt x="614" y="76"/>
                      </a:lnTo>
                      <a:lnTo>
                        <a:pt x="617" y="75"/>
                      </a:lnTo>
                      <a:lnTo>
                        <a:pt x="620" y="75"/>
                      </a:lnTo>
                      <a:lnTo>
                        <a:pt x="621" y="75"/>
                      </a:lnTo>
                      <a:lnTo>
                        <a:pt x="622" y="75"/>
                      </a:lnTo>
                      <a:lnTo>
                        <a:pt x="626" y="74"/>
                      </a:lnTo>
                      <a:lnTo>
                        <a:pt x="627" y="74"/>
                      </a:lnTo>
                      <a:lnTo>
                        <a:pt x="627" y="73"/>
                      </a:lnTo>
                      <a:lnTo>
                        <a:pt x="630" y="71"/>
                      </a:lnTo>
                      <a:lnTo>
                        <a:pt x="630" y="73"/>
                      </a:lnTo>
                      <a:lnTo>
                        <a:pt x="632" y="70"/>
                      </a:lnTo>
                      <a:lnTo>
                        <a:pt x="638" y="65"/>
                      </a:lnTo>
                      <a:lnTo>
                        <a:pt x="640" y="63"/>
                      </a:lnTo>
                      <a:lnTo>
                        <a:pt x="646" y="59"/>
                      </a:lnTo>
                      <a:lnTo>
                        <a:pt x="652" y="54"/>
                      </a:lnTo>
                      <a:lnTo>
                        <a:pt x="655" y="51"/>
                      </a:lnTo>
                      <a:lnTo>
                        <a:pt x="658" y="48"/>
                      </a:lnTo>
                      <a:lnTo>
                        <a:pt x="659" y="48"/>
                      </a:lnTo>
                      <a:lnTo>
                        <a:pt x="663" y="46"/>
                      </a:lnTo>
                      <a:lnTo>
                        <a:pt x="667" y="42"/>
                      </a:lnTo>
                      <a:lnTo>
                        <a:pt x="670" y="40"/>
                      </a:lnTo>
                      <a:lnTo>
                        <a:pt x="673" y="37"/>
                      </a:lnTo>
                      <a:lnTo>
                        <a:pt x="675" y="36"/>
                      </a:lnTo>
                      <a:lnTo>
                        <a:pt x="678" y="32"/>
                      </a:lnTo>
                      <a:lnTo>
                        <a:pt x="680" y="31"/>
                      </a:lnTo>
                      <a:lnTo>
                        <a:pt x="682" y="30"/>
                      </a:lnTo>
                      <a:lnTo>
                        <a:pt x="685" y="28"/>
                      </a:lnTo>
                      <a:lnTo>
                        <a:pt x="687" y="27"/>
                      </a:lnTo>
                      <a:lnTo>
                        <a:pt x="689" y="27"/>
                      </a:lnTo>
                      <a:lnTo>
                        <a:pt x="690" y="26"/>
                      </a:lnTo>
                      <a:lnTo>
                        <a:pt x="691" y="26"/>
                      </a:lnTo>
                      <a:lnTo>
                        <a:pt x="692" y="26"/>
                      </a:lnTo>
                      <a:lnTo>
                        <a:pt x="694" y="25"/>
                      </a:lnTo>
                      <a:lnTo>
                        <a:pt x="695" y="25"/>
                      </a:lnTo>
                      <a:lnTo>
                        <a:pt x="696" y="25"/>
                      </a:lnTo>
                      <a:lnTo>
                        <a:pt x="697" y="24"/>
                      </a:lnTo>
                      <a:lnTo>
                        <a:pt x="700" y="24"/>
                      </a:lnTo>
                      <a:lnTo>
                        <a:pt x="701" y="22"/>
                      </a:lnTo>
                      <a:lnTo>
                        <a:pt x="702" y="22"/>
                      </a:lnTo>
                      <a:lnTo>
                        <a:pt x="703" y="22"/>
                      </a:lnTo>
                      <a:lnTo>
                        <a:pt x="705" y="21"/>
                      </a:lnTo>
                      <a:lnTo>
                        <a:pt x="706" y="21"/>
                      </a:lnTo>
                      <a:lnTo>
                        <a:pt x="707" y="21"/>
                      </a:lnTo>
                      <a:lnTo>
                        <a:pt x="708" y="22"/>
                      </a:lnTo>
                      <a:lnTo>
                        <a:pt x="711" y="24"/>
                      </a:lnTo>
                      <a:lnTo>
                        <a:pt x="714" y="25"/>
                      </a:lnTo>
                      <a:lnTo>
                        <a:pt x="719" y="26"/>
                      </a:lnTo>
                      <a:lnTo>
                        <a:pt x="723" y="27"/>
                      </a:lnTo>
                      <a:lnTo>
                        <a:pt x="725" y="28"/>
                      </a:lnTo>
                      <a:lnTo>
                        <a:pt x="729" y="28"/>
                      </a:lnTo>
                      <a:lnTo>
                        <a:pt x="732" y="30"/>
                      </a:lnTo>
                      <a:lnTo>
                        <a:pt x="735" y="30"/>
                      </a:lnTo>
                      <a:lnTo>
                        <a:pt x="739" y="31"/>
                      </a:lnTo>
                      <a:lnTo>
                        <a:pt x="744" y="32"/>
                      </a:lnTo>
                      <a:lnTo>
                        <a:pt x="749" y="33"/>
                      </a:lnTo>
                      <a:lnTo>
                        <a:pt x="751" y="35"/>
                      </a:lnTo>
                      <a:lnTo>
                        <a:pt x="754" y="35"/>
                      </a:lnTo>
                      <a:lnTo>
                        <a:pt x="756" y="35"/>
                      </a:lnTo>
                      <a:lnTo>
                        <a:pt x="760" y="36"/>
                      </a:lnTo>
                      <a:lnTo>
                        <a:pt x="766" y="37"/>
                      </a:lnTo>
                      <a:lnTo>
                        <a:pt x="771" y="37"/>
                      </a:lnTo>
                      <a:lnTo>
                        <a:pt x="776" y="37"/>
                      </a:lnTo>
                      <a:lnTo>
                        <a:pt x="777" y="38"/>
                      </a:lnTo>
                      <a:lnTo>
                        <a:pt x="778" y="40"/>
                      </a:lnTo>
                      <a:lnTo>
                        <a:pt x="781" y="42"/>
                      </a:lnTo>
                      <a:lnTo>
                        <a:pt x="783" y="44"/>
                      </a:lnTo>
                      <a:lnTo>
                        <a:pt x="784" y="47"/>
                      </a:lnTo>
                      <a:lnTo>
                        <a:pt x="787" y="49"/>
                      </a:lnTo>
                      <a:lnTo>
                        <a:pt x="789" y="52"/>
                      </a:lnTo>
                      <a:lnTo>
                        <a:pt x="790" y="53"/>
                      </a:lnTo>
                      <a:lnTo>
                        <a:pt x="793" y="56"/>
                      </a:lnTo>
                      <a:lnTo>
                        <a:pt x="793" y="57"/>
                      </a:lnTo>
                      <a:lnTo>
                        <a:pt x="794" y="58"/>
                      </a:lnTo>
                      <a:lnTo>
                        <a:pt x="795" y="59"/>
                      </a:lnTo>
                      <a:lnTo>
                        <a:pt x="794" y="64"/>
                      </a:lnTo>
                      <a:lnTo>
                        <a:pt x="792" y="71"/>
                      </a:lnTo>
                      <a:lnTo>
                        <a:pt x="790" y="76"/>
                      </a:lnTo>
                      <a:lnTo>
                        <a:pt x="789" y="80"/>
                      </a:lnTo>
                      <a:lnTo>
                        <a:pt x="788" y="85"/>
                      </a:lnTo>
                      <a:lnTo>
                        <a:pt x="786" y="94"/>
                      </a:lnTo>
                      <a:lnTo>
                        <a:pt x="782" y="102"/>
                      </a:lnTo>
                      <a:lnTo>
                        <a:pt x="779" y="113"/>
                      </a:lnTo>
                      <a:lnTo>
                        <a:pt x="777" y="125"/>
                      </a:lnTo>
                      <a:lnTo>
                        <a:pt x="775" y="135"/>
                      </a:lnTo>
                      <a:lnTo>
                        <a:pt x="773" y="135"/>
                      </a:lnTo>
                      <a:lnTo>
                        <a:pt x="771" y="149"/>
                      </a:lnTo>
                      <a:lnTo>
                        <a:pt x="768" y="157"/>
                      </a:lnTo>
                      <a:lnTo>
                        <a:pt x="765" y="170"/>
                      </a:lnTo>
                      <a:lnTo>
                        <a:pt x="762" y="179"/>
                      </a:lnTo>
                      <a:lnTo>
                        <a:pt x="760" y="189"/>
                      </a:lnTo>
                      <a:lnTo>
                        <a:pt x="757" y="197"/>
                      </a:lnTo>
                      <a:lnTo>
                        <a:pt x="754" y="208"/>
                      </a:lnTo>
                      <a:lnTo>
                        <a:pt x="752" y="215"/>
                      </a:lnTo>
                      <a:lnTo>
                        <a:pt x="750" y="221"/>
                      </a:lnTo>
                      <a:lnTo>
                        <a:pt x="748" y="231"/>
                      </a:lnTo>
                      <a:lnTo>
                        <a:pt x="745" y="238"/>
                      </a:lnTo>
                      <a:lnTo>
                        <a:pt x="741" y="251"/>
                      </a:lnTo>
                      <a:lnTo>
                        <a:pt x="738" y="267"/>
                      </a:lnTo>
                      <a:lnTo>
                        <a:pt x="736" y="272"/>
                      </a:lnTo>
                      <a:lnTo>
                        <a:pt x="734" y="281"/>
                      </a:lnTo>
                      <a:lnTo>
                        <a:pt x="729" y="297"/>
                      </a:lnTo>
                      <a:lnTo>
                        <a:pt x="727" y="307"/>
                      </a:lnTo>
                      <a:lnTo>
                        <a:pt x="724" y="314"/>
                      </a:lnTo>
                      <a:lnTo>
                        <a:pt x="721" y="328"/>
                      </a:lnTo>
                      <a:lnTo>
                        <a:pt x="717" y="341"/>
                      </a:lnTo>
                      <a:lnTo>
                        <a:pt x="721" y="345"/>
                      </a:lnTo>
                      <a:lnTo>
                        <a:pt x="721" y="347"/>
                      </a:lnTo>
                      <a:lnTo>
                        <a:pt x="725" y="353"/>
                      </a:lnTo>
                      <a:lnTo>
                        <a:pt x="721" y="364"/>
                      </a:lnTo>
                      <a:lnTo>
                        <a:pt x="718" y="369"/>
                      </a:lnTo>
                      <a:lnTo>
                        <a:pt x="712" y="381"/>
                      </a:lnTo>
                      <a:lnTo>
                        <a:pt x="706" y="395"/>
                      </a:lnTo>
                      <a:lnTo>
                        <a:pt x="701" y="407"/>
                      </a:lnTo>
                      <a:lnTo>
                        <a:pt x="696" y="417"/>
                      </a:lnTo>
                      <a:lnTo>
                        <a:pt x="694" y="423"/>
                      </a:lnTo>
                      <a:lnTo>
                        <a:pt x="687" y="436"/>
                      </a:lnTo>
                      <a:lnTo>
                        <a:pt x="686" y="438"/>
                      </a:lnTo>
                      <a:lnTo>
                        <a:pt x="686" y="439"/>
                      </a:lnTo>
                      <a:lnTo>
                        <a:pt x="689" y="445"/>
                      </a:lnTo>
                      <a:lnTo>
                        <a:pt x="689" y="449"/>
                      </a:lnTo>
                      <a:lnTo>
                        <a:pt x="690" y="453"/>
                      </a:lnTo>
                      <a:lnTo>
                        <a:pt x="694" y="469"/>
                      </a:lnTo>
                      <a:lnTo>
                        <a:pt x="695" y="476"/>
                      </a:lnTo>
                      <a:lnTo>
                        <a:pt x="697" y="489"/>
                      </a:lnTo>
                      <a:lnTo>
                        <a:pt x="700" y="499"/>
                      </a:lnTo>
                      <a:lnTo>
                        <a:pt x="701" y="509"/>
                      </a:lnTo>
                      <a:lnTo>
                        <a:pt x="695" y="514"/>
                      </a:lnTo>
                      <a:lnTo>
                        <a:pt x="690" y="517"/>
                      </a:lnTo>
                      <a:lnTo>
                        <a:pt x="680" y="525"/>
                      </a:lnTo>
                      <a:lnTo>
                        <a:pt x="673" y="530"/>
                      </a:lnTo>
                      <a:lnTo>
                        <a:pt x="664" y="536"/>
                      </a:lnTo>
                      <a:lnTo>
                        <a:pt x="653" y="544"/>
                      </a:lnTo>
                      <a:lnTo>
                        <a:pt x="654" y="548"/>
                      </a:lnTo>
                      <a:lnTo>
                        <a:pt x="654" y="549"/>
                      </a:lnTo>
                      <a:lnTo>
                        <a:pt x="654" y="548"/>
                      </a:lnTo>
                      <a:lnTo>
                        <a:pt x="655" y="548"/>
                      </a:lnTo>
                      <a:lnTo>
                        <a:pt x="655" y="549"/>
                      </a:lnTo>
                      <a:lnTo>
                        <a:pt x="655" y="548"/>
                      </a:lnTo>
                      <a:lnTo>
                        <a:pt x="657" y="548"/>
                      </a:lnTo>
                      <a:lnTo>
                        <a:pt x="657" y="549"/>
                      </a:lnTo>
                      <a:lnTo>
                        <a:pt x="655" y="549"/>
                      </a:lnTo>
                      <a:lnTo>
                        <a:pt x="657" y="549"/>
                      </a:lnTo>
                      <a:lnTo>
                        <a:pt x="657" y="550"/>
                      </a:lnTo>
                      <a:lnTo>
                        <a:pt x="657" y="552"/>
                      </a:lnTo>
                      <a:lnTo>
                        <a:pt x="657" y="553"/>
                      </a:lnTo>
                      <a:lnTo>
                        <a:pt x="655" y="553"/>
                      </a:lnTo>
                      <a:lnTo>
                        <a:pt x="655" y="554"/>
                      </a:lnTo>
                      <a:lnTo>
                        <a:pt x="655" y="555"/>
                      </a:lnTo>
                      <a:lnTo>
                        <a:pt x="654" y="555"/>
                      </a:lnTo>
                      <a:lnTo>
                        <a:pt x="655" y="555"/>
                      </a:lnTo>
                      <a:lnTo>
                        <a:pt x="655" y="557"/>
                      </a:lnTo>
                      <a:lnTo>
                        <a:pt x="657" y="557"/>
                      </a:lnTo>
                      <a:lnTo>
                        <a:pt x="657" y="558"/>
                      </a:lnTo>
                      <a:lnTo>
                        <a:pt x="660" y="571"/>
                      </a:lnTo>
                      <a:lnTo>
                        <a:pt x="665" y="585"/>
                      </a:lnTo>
                      <a:lnTo>
                        <a:pt x="668" y="595"/>
                      </a:lnTo>
                      <a:lnTo>
                        <a:pt x="671" y="606"/>
                      </a:lnTo>
                      <a:lnTo>
                        <a:pt x="680" y="612"/>
                      </a:lnTo>
                      <a:lnTo>
                        <a:pt x="692" y="622"/>
                      </a:lnTo>
                      <a:lnTo>
                        <a:pt x="698" y="625"/>
                      </a:lnTo>
                      <a:lnTo>
                        <a:pt x="711" y="635"/>
                      </a:lnTo>
                      <a:lnTo>
                        <a:pt x="718" y="640"/>
                      </a:lnTo>
                      <a:lnTo>
                        <a:pt x="732" y="650"/>
                      </a:lnTo>
                      <a:lnTo>
                        <a:pt x="745" y="660"/>
                      </a:lnTo>
                      <a:lnTo>
                        <a:pt x="749" y="657"/>
                      </a:lnTo>
                      <a:lnTo>
                        <a:pt x="754" y="649"/>
                      </a:lnTo>
                      <a:lnTo>
                        <a:pt x="759" y="640"/>
                      </a:lnTo>
                      <a:lnTo>
                        <a:pt x="767" y="628"/>
                      </a:lnTo>
                      <a:lnTo>
                        <a:pt x="772" y="619"/>
                      </a:lnTo>
                      <a:lnTo>
                        <a:pt x="787" y="607"/>
                      </a:lnTo>
                      <a:lnTo>
                        <a:pt x="795" y="598"/>
                      </a:lnTo>
                      <a:lnTo>
                        <a:pt x="797" y="598"/>
                      </a:lnTo>
                      <a:lnTo>
                        <a:pt x="802" y="600"/>
                      </a:lnTo>
                      <a:lnTo>
                        <a:pt x="815" y="602"/>
                      </a:lnTo>
                      <a:lnTo>
                        <a:pt x="824" y="603"/>
                      </a:lnTo>
                      <a:lnTo>
                        <a:pt x="831" y="604"/>
                      </a:lnTo>
                      <a:lnTo>
                        <a:pt x="832" y="603"/>
                      </a:lnTo>
                      <a:lnTo>
                        <a:pt x="847" y="596"/>
                      </a:lnTo>
                      <a:lnTo>
                        <a:pt x="859" y="590"/>
                      </a:lnTo>
                      <a:lnTo>
                        <a:pt x="870" y="584"/>
                      </a:lnTo>
                      <a:lnTo>
                        <a:pt x="881" y="581"/>
                      </a:lnTo>
                      <a:lnTo>
                        <a:pt x="892" y="579"/>
                      </a:lnTo>
                      <a:lnTo>
                        <a:pt x="906" y="577"/>
                      </a:lnTo>
                      <a:lnTo>
                        <a:pt x="911" y="580"/>
                      </a:lnTo>
                      <a:lnTo>
                        <a:pt x="918" y="582"/>
                      </a:lnTo>
                      <a:lnTo>
                        <a:pt x="929" y="585"/>
                      </a:lnTo>
                      <a:lnTo>
                        <a:pt x="943" y="590"/>
                      </a:lnTo>
                      <a:lnTo>
                        <a:pt x="948" y="591"/>
                      </a:lnTo>
                      <a:lnTo>
                        <a:pt x="962" y="601"/>
                      </a:lnTo>
                      <a:lnTo>
                        <a:pt x="965" y="602"/>
                      </a:lnTo>
                      <a:lnTo>
                        <a:pt x="976" y="609"/>
                      </a:lnTo>
                      <a:lnTo>
                        <a:pt x="992" y="620"/>
                      </a:lnTo>
                      <a:lnTo>
                        <a:pt x="1008" y="631"/>
                      </a:lnTo>
                      <a:lnTo>
                        <a:pt x="1009" y="629"/>
                      </a:lnTo>
                      <a:lnTo>
                        <a:pt x="1014" y="616"/>
                      </a:lnTo>
                      <a:lnTo>
                        <a:pt x="1018" y="606"/>
                      </a:lnTo>
                      <a:lnTo>
                        <a:pt x="1021" y="597"/>
                      </a:lnTo>
                      <a:lnTo>
                        <a:pt x="1024" y="595"/>
                      </a:lnTo>
                      <a:lnTo>
                        <a:pt x="1025" y="593"/>
                      </a:lnTo>
                      <a:lnTo>
                        <a:pt x="1027" y="592"/>
                      </a:lnTo>
                      <a:lnTo>
                        <a:pt x="1027" y="591"/>
                      </a:lnTo>
                      <a:lnTo>
                        <a:pt x="1027" y="590"/>
                      </a:lnTo>
                      <a:lnTo>
                        <a:pt x="1027" y="589"/>
                      </a:lnTo>
                      <a:lnTo>
                        <a:pt x="1062" y="531"/>
                      </a:lnTo>
                      <a:lnTo>
                        <a:pt x="1064" y="526"/>
                      </a:lnTo>
                      <a:lnTo>
                        <a:pt x="1067" y="522"/>
                      </a:lnTo>
                      <a:lnTo>
                        <a:pt x="1068" y="519"/>
                      </a:lnTo>
                      <a:lnTo>
                        <a:pt x="1069" y="519"/>
                      </a:lnTo>
                      <a:lnTo>
                        <a:pt x="1070" y="517"/>
                      </a:lnTo>
                      <a:lnTo>
                        <a:pt x="1075" y="516"/>
                      </a:lnTo>
                      <a:lnTo>
                        <a:pt x="1081" y="514"/>
                      </a:lnTo>
                      <a:lnTo>
                        <a:pt x="1083" y="512"/>
                      </a:lnTo>
                      <a:lnTo>
                        <a:pt x="1084" y="512"/>
                      </a:lnTo>
                      <a:lnTo>
                        <a:pt x="1084" y="514"/>
                      </a:lnTo>
                      <a:lnTo>
                        <a:pt x="1083" y="514"/>
                      </a:lnTo>
                      <a:lnTo>
                        <a:pt x="1084" y="514"/>
                      </a:lnTo>
                      <a:lnTo>
                        <a:pt x="1085" y="514"/>
                      </a:lnTo>
                      <a:lnTo>
                        <a:pt x="1085" y="515"/>
                      </a:lnTo>
                      <a:lnTo>
                        <a:pt x="1085" y="514"/>
                      </a:lnTo>
                      <a:lnTo>
                        <a:pt x="1086" y="514"/>
                      </a:lnTo>
                      <a:lnTo>
                        <a:pt x="1086" y="515"/>
                      </a:lnTo>
                      <a:lnTo>
                        <a:pt x="1086" y="514"/>
                      </a:lnTo>
                      <a:lnTo>
                        <a:pt x="1087" y="514"/>
                      </a:lnTo>
                      <a:lnTo>
                        <a:pt x="1086" y="514"/>
                      </a:lnTo>
                      <a:lnTo>
                        <a:pt x="1087" y="514"/>
                      </a:lnTo>
                      <a:lnTo>
                        <a:pt x="1089" y="514"/>
                      </a:lnTo>
                      <a:lnTo>
                        <a:pt x="1089" y="515"/>
                      </a:lnTo>
                      <a:lnTo>
                        <a:pt x="1090" y="515"/>
                      </a:lnTo>
                      <a:lnTo>
                        <a:pt x="1090" y="514"/>
                      </a:lnTo>
                      <a:lnTo>
                        <a:pt x="1090" y="515"/>
                      </a:lnTo>
                      <a:lnTo>
                        <a:pt x="1091" y="515"/>
                      </a:lnTo>
                      <a:lnTo>
                        <a:pt x="1092" y="514"/>
                      </a:lnTo>
                      <a:lnTo>
                        <a:pt x="1092" y="515"/>
                      </a:lnTo>
                      <a:lnTo>
                        <a:pt x="1094" y="515"/>
                      </a:lnTo>
                      <a:lnTo>
                        <a:pt x="1095" y="515"/>
                      </a:lnTo>
                      <a:lnTo>
                        <a:pt x="1096" y="515"/>
                      </a:lnTo>
                      <a:lnTo>
                        <a:pt x="1095" y="515"/>
                      </a:lnTo>
                      <a:lnTo>
                        <a:pt x="1095" y="514"/>
                      </a:lnTo>
                      <a:lnTo>
                        <a:pt x="1096" y="514"/>
                      </a:lnTo>
                      <a:lnTo>
                        <a:pt x="1097" y="514"/>
                      </a:lnTo>
                      <a:lnTo>
                        <a:pt x="1097" y="515"/>
                      </a:lnTo>
                      <a:lnTo>
                        <a:pt x="1097" y="514"/>
                      </a:lnTo>
                      <a:lnTo>
                        <a:pt x="1099" y="514"/>
                      </a:lnTo>
                      <a:lnTo>
                        <a:pt x="1099" y="512"/>
                      </a:lnTo>
                      <a:lnTo>
                        <a:pt x="1100" y="512"/>
                      </a:lnTo>
                      <a:lnTo>
                        <a:pt x="1100" y="514"/>
                      </a:lnTo>
                      <a:lnTo>
                        <a:pt x="1100" y="512"/>
                      </a:lnTo>
                      <a:lnTo>
                        <a:pt x="1101" y="512"/>
                      </a:lnTo>
                      <a:lnTo>
                        <a:pt x="1101" y="514"/>
                      </a:lnTo>
                      <a:lnTo>
                        <a:pt x="1102" y="514"/>
                      </a:lnTo>
                      <a:lnTo>
                        <a:pt x="1102" y="515"/>
                      </a:lnTo>
                      <a:lnTo>
                        <a:pt x="1102" y="514"/>
                      </a:lnTo>
                      <a:lnTo>
                        <a:pt x="1103" y="514"/>
                      </a:lnTo>
                      <a:lnTo>
                        <a:pt x="1105" y="514"/>
                      </a:lnTo>
                      <a:lnTo>
                        <a:pt x="1105" y="512"/>
                      </a:lnTo>
                      <a:lnTo>
                        <a:pt x="1106" y="512"/>
                      </a:lnTo>
                      <a:lnTo>
                        <a:pt x="1105" y="514"/>
                      </a:lnTo>
                      <a:lnTo>
                        <a:pt x="1106" y="514"/>
                      </a:lnTo>
                      <a:lnTo>
                        <a:pt x="1106" y="512"/>
                      </a:lnTo>
                      <a:lnTo>
                        <a:pt x="1107" y="512"/>
                      </a:lnTo>
                      <a:lnTo>
                        <a:pt x="1108" y="512"/>
                      </a:lnTo>
                      <a:lnTo>
                        <a:pt x="1110" y="512"/>
                      </a:lnTo>
                      <a:lnTo>
                        <a:pt x="1110" y="511"/>
                      </a:lnTo>
                      <a:lnTo>
                        <a:pt x="1111" y="512"/>
                      </a:lnTo>
                      <a:lnTo>
                        <a:pt x="1112" y="511"/>
                      </a:lnTo>
                      <a:lnTo>
                        <a:pt x="1111" y="511"/>
                      </a:lnTo>
                      <a:lnTo>
                        <a:pt x="1111" y="510"/>
                      </a:lnTo>
                      <a:lnTo>
                        <a:pt x="1112" y="510"/>
                      </a:lnTo>
                      <a:lnTo>
                        <a:pt x="1112" y="509"/>
                      </a:lnTo>
                      <a:lnTo>
                        <a:pt x="1113" y="509"/>
                      </a:lnTo>
                      <a:lnTo>
                        <a:pt x="1114" y="509"/>
                      </a:lnTo>
                      <a:lnTo>
                        <a:pt x="1114" y="508"/>
                      </a:lnTo>
                      <a:lnTo>
                        <a:pt x="1116" y="508"/>
                      </a:lnTo>
                      <a:lnTo>
                        <a:pt x="1116" y="506"/>
                      </a:lnTo>
                      <a:lnTo>
                        <a:pt x="1117" y="506"/>
                      </a:lnTo>
                      <a:lnTo>
                        <a:pt x="1117" y="508"/>
                      </a:lnTo>
                      <a:lnTo>
                        <a:pt x="1117" y="506"/>
                      </a:lnTo>
                      <a:lnTo>
                        <a:pt x="1118" y="506"/>
                      </a:lnTo>
                      <a:lnTo>
                        <a:pt x="1119" y="506"/>
                      </a:lnTo>
                      <a:lnTo>
                        <a:pt x="1119" y="505"/>
                      </a:lnTo>
                      <a:lnTo>
                        <a:pt x="1118" y="505"/>
                      </a:lnTo>
                      <a:lnTo>
                        <a:pt x="1118" y="504"/>
                      </a:lnTo>
                      <a:lnTo>
                        <a:pt x="1119" y="504"/>
                      </a:lnTo>
                      <a:lnTo>
                        <a:pt x="1119" y="505"/>
                      </a:lnTo>
                      <a:lnTo>
                        <a:pt x="1121" y="505"/>
                      </a:lnTo>
                      <a:lnTo>
                        <a:pt x="1121" y="504"/>
                      </a:lnTo>
                      <a:lnTo>
                        <a:pt x="1121" y="503"/>
                      </a:lnTo>
                      <a:lnTo>
                        <a:pt x="1122" y="501"/>
                      </a:lnTo>
                      <a:lnTo>
                        <a:pt x="1122" y="503"/>
                      </a:lnTo>
                      <a:lnTo>
                        <a:pt x="1123" y="503"/>
                      </a:lnTo>
                      <a:lnTo>
                        <a:pt x="1123" y="501"/>
                      </a:lnTo>
                      <a:lnTo>
                        <a:pt x="1122" y="501"/>
                      </a:lnTo>
                      <a:lnTo>
                        <a:pt x="1123" y="501"/>
                      </a:lnTo>
                      <a:lnTo>
                        <a:pt x="1123" y="500"/>
                      </a:lnTo>
                      <a:lnTo>
                        <a:pt x="1123" y="501"/>
                      </a:lnTo>
                      <a:lnTo>
                        <a:pt x="1124" y="501"/>
                      </a:lnTo>
                      <a:lnTo>
                        <a:pt x="1124" y="503"/>
                      </a:lnTo>
                      <a:lnTo>
                        <a:pt x="1126" y="503"/>
                      </a:lnTo>
                      <a:lnTo>
                        <a:pt x="1126" y="504"/>
                      </a:lnTo>
                      <a:lnTo>
                        <a:pt x="1126" y="503"/>
                      </a:lnTo>
                      <a:lnTo>
                        <a:pt x="1127" y="504"/>
                      </a:lnTo>
                      <a:lnTo>
                        <a:pt x="1127" y="503"/>
                      </a:lnTo>
                      <a:lnTo>
                        <a:pt x="1128" y="503"/>
                      </a:lnTo>
                      <a:lnTo>
                        <a:pt x="1129" y="503"/>
                      </a:lnTo>
                      <a:lnTo>
                        <a:pt x="1129" y="501"/>
                      </a:lnTo>
                      <a:lnTo>
                        <a:pt x="1129" y="500"/>
                      </a:lnTo>
                      <a:lnTo>
                        <a:pt x="1130" y="500"/>
                      </a:lnTo>
                      <a:lnTo>
                        <a:pt x="1132" y="500"/>
                      </a:lnTo>
                      <a:lnTo>
                        <a:pt x="1132" y="499"/>
                      </a:lnTo>
                      <a:lnTo>
                        <a:pt x="1132" y="498"/>
                      </a:lnTo>
                      <a:lnTo>
                        <a:pt x="1133" y="498"/>
                      </a:lnTo>
                      <a:lnTo>
                        <a:pt x="1134" y="499"/>
                      </a:lnTo>
                      <a:lnTo>
                        <a:pt x="1134" y="500"/>
                      </a:lnTo>
                      <a:lnTo>
                        <a:pt x="1135" y="500"/>
                      </a:lnTo>
                      <a:lnTo>
                        <a:pt x="1137" y="500"/>
                      </a:lnTo>
                      <a:lnTo>
                        <a:pt x="1137" y="499"/>
                      </a:lnTo>
                      <a:lnTo>
                        <a:pt x="1138" y="499"/>
                      </a:lnTo>
                      <a:lnTo>
                        <a:pt x="1139" y="499"/>
                      </a:lnTo>
                      <a:lnTo>
                        <a:pt x="1140" y="499"/>
                      </a:lnTo>
                      <a:lnTo>
                        <a:pt x="1141" y="499"/>
                      </a:lnTo>
                      <a:lnTo>
                        <a:pt x="1143" y="499"/>
                      </a:lnTo>
                      <a:lnTo>
                        <a:pt x="1143" y="498"/>
                      </a:lnTo>
                      <a:lnTo>
                        <a:pt x="1144" y="498"/>
                      </a:lnTo>
                      <a:lnTo>
                        <a:pt x="1144" y="499"/>
                      </a:lnTo>
                      <a:lnTo>
                        <a:pt x="1144" y="500"/>
                      </a:lnTo>
                      <a:lnTo>
                        <a:pt x="1144" y="501"/>
                      </a:lnTo>
                      <a:lnTo>
                        <a:pt x="1145" y="501"/>
                      </a:lnTo>
                      <a:lnTo>
                        <a:pt x="1146" y="501"/>
                      </a:lnTo>
                      <a:lnTo>
                        <a:pt x="1148" y="501"/>
                      </a:lnTo>
                      <a:lnTo>
                        <a:pt x="1148" y="503"/>
                      </a:lnTo>
                      <a:lnTo>
                        <a:pt x="1148" y="504"/>
                      </a:lnTo>
                      <a:lnTo>
                        <a:pt x="1149" y="504"/>
                      </a:lnTo>
                      <a:lnTo>
                        <a:pt x="1149" y="503"/>
                      </a:lnTo>
                      <a:lnTo>
                        <a:pt x="1149" y="501"/>
                      </a:lnTo>
                      <a:lnTo>
                        <a:pt x="1150" y="501"/>
                      </a:lnTo>
                      <a:lnTo>
                        <a:pt x="1150" y="503"/>
                      </a:lnTo>
                      <a:lnTo>
                        <a:pt x="1150" y="504"/>
                      </a:lnTo>
                      <a:lnTo>
                        <a:pt x="1151" y="504"/>
                      </a:lnTo>
                      <a:lnTo>
                        <a:pt x="1153" y="504"/>
                      </a:lnTo>
                      <a:lnTo>
                        <a:pt x="1153" y="505"/>
                      </a:lnTo>
                      <a:lnTo>
                        <a:pt x="1154" y="505"/>
                      </a:lnTo>
                      <a:lnTo>
                        <a:pt x="1154" y="506"/>
                      </a:lnTo>
                      <a:lnTo>
                        <a:pt x="1155" y="505"/>
                      </a:lnTo>
                      <a:lnTo>
                        <a:pt x="1155" y="506"/>
                      </a:lnTo>
                      <a:lnTo>
                        <a:pt x="1156" y="506"/>
                      </a:lnTo>
                      <a:lnTo>
                        <a:pt x="1157" y="506"/>
                      </a:lnTo>
                      <a:lnTo>
                        <a:pt x="1157" y="505"/>
                      </a:lnTo>
                      <a:lnTo>
                        <a:pt x="1157" y="504"/>
                      </a:lnTo>
                      <a:lnTo>
                        <a:pt x="1159" y="504"/>
                      </a:lnTo>
                      <a:lnTo>
                        <a:pt x="1160" y="504"/>
                      </a:lnTo>
                      <a:lnTo>
                        <a:pt x="1160" y="505"/>
                      </a:lnTo>
                      <a:lnTo>
                        <a:pt x="1161" y="505"/>
                      </a:lnTo>
                      <a:lnTo>
                        <a:pt x="1162" y="505"/>
                      </a:lnTo>
                      <a:lnTo>
                        <a:pt x="1164" y="504"/>
                      </a:lnTo>
                      <a:lnTo>
                        <a:pt x="1165" y="504"/>
                      </a:lnTo>
                      <a:lnTo>
                        <a:pt x="1165" y="505"/>
                      </a:lnTo>
                      <a:lnTo>
                        <a:pt x="1166" y="505"/>
                      </a:lnTo>
                      <a:lnTo>
                        <a:pt x="1166" y="504"/>
                      </a:lnTo>
                      <a:lnTo>
                        <a:pt x="1167" y="504"/>
                      </a:lnTo>
                      <a:lnTo>
                        <a:pt x="1168" y="504"/>
                      </a:lnTo>
                      <a:lnTo>
                        <a:pt x="1168" y="503"/>
                      </a:lnTo>
                      <a:lnTo>
                        <a:pt x="1167" y="503"/>
                      </a:lnTo>
                      <a:lnTo>
                        <a:pt x="1168" y="503"/>
                      </a:lnTo>
                      <a:lnTo>
                        <a:pt x="1168" y="501"/>
                      </a:lnTo>
                      <a:lnTo>
                        <a:pt x="1170" y="501"/>
                      </a:lnTo>
                      <a:lnTo>
                        <a:pt x="1171" y="501"/>
                      </a:lnTo>
                      <a:lnTo>
                        <a:pt x="1172" y="501"/>
                      </a:lnTo>
                      <a:lnTo>
                        <a:pt x="1173" y="501"/>
                      </a:lnTo>
                      <a:lnTo>
                        <a:pt x="1175" y="501"/>
                      </a:lnTo>
                      <a:lnTo>
                        <a:pt x="1175" y="500"/>
                      </a:lnTo>
                      <a:lnTo>
                        <a:pt x="1176" y="500"/>
                      </a:lnTo>
                      <a:lnTo>
                        <a:pt x="1176" y="501"/>
                      </a:lnTo>
                      <a:lnTo>
                        <a:pt x="1177" y="501"/>
                      </a:lnTo>
                      <a:lnTo>
                        <a:pt x="1177" y="500"/>
                      </a:lnTo>
                      <a:lnTo>
                        <a:pt x="1178" y="500"/>
                      </a:lnTo>
                      <a:lnTo>
                        <a:pt x="1178" y="499"/>
                      </a:lnTo>
                      <a:lnTo>
                        <a:pt x="1178" y="500"/>
                      </a:lnTo>
                      <a:lnTo>
                        <a:pt x="1180" y="500"/>
                      </a:lnTo>
                      <a:lnTo>
                        <a:pt x="1180" y="501"/>
                      </a:lnTo>
                      <a:lnTo>
                        <a:pt x="1181" y="501"/>
                      </a:lnTo>
                      <a:lnTo>
                        <a:pt x="1181" y="503"/>
                      </a:lnTo>
                      <a:lnTo>
                        <a:pt x="1182" y="503"/>
                      </a:lnTo>
                      <a:lnTo>
                        <a:pt x="1183" y="503"/>
                      </a:lnTo>
                      <a:lnTo>
                        <a:pt x="1183" y="504"/>
                      </a:lnTo>
                      <a:lnTo>
                        <a:pt x="1182" y="504"/>
                      </a:lnTo>
                      <a:lnTo>
                        <a:pt x="1182" y="505"/>
                      </a:lnTo>
                      <a:lnTo>
                        <a:pt x="1183" y="505"/>
                      </a:lnTo>
                      <a:lnTo>
                        <a:pt x="1183" y="504"/>
                      </a:lnTo>
                      <a:lnTo>
                        <a:pt x="1184" y="503"/>
                      </a:lnTo>
                      <a:lnTo>
                        <a:pt x="1186" y="503"/>
                      </a:lnTo>
                      <a:lnTo>
                        <a:pt x="1189" y="503"/>
                      </a:lnTo>
                      <a:lnTo>
                        <a:pt x="1197" y="501"/>
                      </a:lnTo>
                      <a:lnTo>
                        <a:pt x="1205" y="500"/>
                      </a:lnTo>
                      <a:lnTo>
                        <a:pt x="1210" y="506"/>
                      </a:lnTo>
                      <a:lnTo>
                        <a:pt x="1218" y="515"/>
                      </a:lnTo>
                      <a:lnTo>
                        <a:pt x="1227" y="526"/>
                      </a:lnTo>
                      <a:lnTo>
                        <a:pt x="1236" y="535"/>
                      </a:lnTo>
                      <a:lnTo>
                        <a:pt x="1240" y="539"/>
                      </a:lnTo>
                      <a:lnTo>
                        <a:pt x="1252" y="553"/>
                      </a:lnTo>
                      <a:lnTo>
                        <a:pt x="1257" y="554"/>
                      </a:lnTo>
                      <a:lnTo>
                        <a:pt x="1259" y="554"/>
                      </a:lnTo>
                      <a:lnTo>
                        <a:pt x="1275" y="558"/>
                      </a:lnTo>
                      <a:lnTo>
                        <a:pt x="1286" y="562"/>
                      </a:lnTo>
                      <a:lnTo>
                        <a:pt x="1295" y="563"/>
                      </a:lnTo>
                      <a:lnTo>
                        <a:pt x="1299" y="564"/>
                      </a:lnTo>
                      <a:lnTo>
                        <a:pt x="1310" y="566"/>
                      </a:lnTo>
                      <a:lnTo>
                        <a:pt x="1315" y="568"/>
                      </a:lnTo>
                      <a:lnTo>
                        <a:pt x="1322" y="570"/>
                      </a:lnTo>
                      <a:lnTo>
                        <a:pt x="1323" y="570"/>
                      </a:lnTo>
                      <a:lnTo>
                        <a:pt x="1326" y="581"/>
                      </a:lnTo>
                      <a:lnTo>
                        <a:pt x="1327" y="584"/>
                      </a:lnTo>
                      <a:lnTo>
                        <a:pt x="1328" y="589"/>
                      </a:lnTo>
                      <a:lnTo>
                        <a:pt x="1329" y="591"/>
                      </a:lnTo>
                      <a:lnTo>
                        <a:pt x="1333" y="602"/>
                      </a:lnTo>
                      <a:lnTo>
                        <a:pt x="1335" y="603"/>
                      </a:lnTo>
                      <a:lnTo>
                        <a:pt x="1343" y="606"/>
                      </a:lnTo>
                      <a:lnTo>
                        <a:pt x="1355" y="608"/>
                      </a:lnTo>
                      <a:lnTo>
                        <a:pt x="1365" y="609"/>
                      </a:lnTo>
                      <a:lnTo>
                        <a:pt x="1375" y="612"/>
                      </a:lnTo>
                      <a:lnTo>
                        <a:pt x="1373" y="614"/>
                      </a:lnTo>
                      <a:lnTo>
                        <a:pt x="1372" y="616"/>
                      </a:lnTo>
                      <a:lnTo>
                        <a:pt x="1372" y="617"/>
                      </a:lnTo>
                      <a:lnTo>
                        <a:pt x="1371" y="620"/>
                      </a:lnTo>
                      <a:lnTo>
                        <a:pt x="1371" y="624"/>
                      </a:lnTo>
                      <a:lnTo>
                        <a:pt x="1371" y="625"/>
                      </a:lnTo>
                      <a:lnTo>
                        <a:pt x="1371" y="628"/>
                      </a:lnTo>
                      <a:lnTo>
                        <a:pt x="1371" y="627"/>
                      </a:lnTo>
                      <a:lnTo>
                        <a:pt x="1371" y="628"/>
                      </a:lnTo>
                      <a:lnTo>
                        <a:pt x="1372" y="628"/>
                      </a:lnTo>
                      <a:lnTo>
                        <a:pt x="1372" y="627"/>
                      </a:lnTo>
                      <a:lnTo>
                        <a:pt x="1373" y="627"/>
                      </a:lnTo>
                      <a:lnTo>
                        <a:pt x="1372" y="627"/>
                      </a:lnTo>
                      <a:lnTo>
                        <a:pt x="1372" y="625"/>
                      </a:lnTo>
                      <a:lnTo>
                        <a:pt x="1373" y="625"/>
                      </a:lnTo>
                      <a:lnTo>
                        <a:pt x="1375" y="625"/>
                      </a:lnTo>
                      <a:lnTo>
                        <a:pt x="1375" y="627"/>
                      </a:lnTo>
                      <a:lnTo>
                        <a:pt x="1376" y="627"/>
                      </a:lnTo>
                      <a:lnTo>
                        <a:pt x="1377" y="627"/>
                      </a:lnTo>
                      <a:lnTo>
                        <a:pt x="1377" y="628"/>
                      </a:lnTo>
                      <a:lnTo>
                        <a:pt x="1378" y="628"/>
                      </a:lnTo>
                      <a:lnTo>
                        <a:pt x="1377" y="628"/>
                      </a:lnTo>
                      <a:lnTo>
                        <a:pt x="1378" y="628"/>
                      </a:lnTo>
                      <a:lnTo>
                        <a:pt x="1378" y="629"/>
                      </a:lnTo>
                      <a:lnTo>
                        <a:pt x="1378" y="630"/>
                      </a:lnTo>
                      <a:lnTo>
                        <a:pt x="1380" y="630"/>
                      </a:lnTo>
                      <a:lnTo>
                        <a:pt x="1380" y="631"/>
                      </a:lnTo>
                      <a:lnTo>
                        <a:pt x="1378" y="631"/>
                      </a:lnTo>
                      <a:lnTo>
                        <a:pt x="1380" y="631"/>
                      </a:lnTo>
                      <a:lnTo>
                        <a:pt x="1381" y="631"/>
                      </a:lnTo>
                      <a:lnTo>
                        <a:pt x="1381" y="633"/>
                      </a:lnTo>
                      <a:lnTo>
                        <a:pt x="1382" y="633"/>
                      </a:lnTo>
                      <a:lnTo>
                        <a:pt x="1382" y="634"/>
                      </a:lnTo>
                      <a:lnTo>
                        <a:pt x="1383" y="633"/>
                      </a:lnTo>
                      <a:lnTo>
                        <a:pt x="1384" y="633"/>
                      </a:lnTo>
                      <a:lnTo>
                        <a:pt x="1384" y="634"/>
                      </a:lnTo>
                      <a:lnTo>
                        <a:pt x="1386" y="634"/>
                      </a:lnTo>
                      <a:lnTo>
                        <a:pt x="1387" y="634"/>
                      </a:lnTo>
                      <a:lnTo>
                        <a:pt x="1387" y="635"/>
                      </a:lnTo>
                      <a:lnTo>
                        <a:pt x="1388" y="635"/>
                      </a:lnTo>
                      <a:lnTo>
                        <a:pt x="1389" y="635"/>
                      </a:lnTo>
                      <a:lnTo>
                        <a:pt x="1389" y="636"/>
                      </a:lnTo>
                      <a:lnTo>
                        <a:pt x="1391" y="636"/>
                      </a:lnTo>
                      <a:lnTo>
                        <a:pt x="1389" y="636"/>
                      </a:lnTo>
                      <a:lnTo>
                        <a:pt x="1389" y="638"/>
                      </a:lnTo>
                      <a:lnTo>
                        <a:pt x="1391" y="638"/>
                      </a:lnTo>
                      <a:lnTo>
                        <a:pt x="1391" y="636"/>
                      </a:lnTo>
                      <a:lnTo>
                        <a:pt x="1392" y="636"/>
                      </a:lnTo>
                      <a:lnTo>
                        <a:pt x="1393" y="636"/>
                      </a:lnTo>
                      <a:lnTo>
                        <a:pt x="1393" y="638"/>
                      </a:lnTo>
                      <a:lnTo>
                        <a:pt x="1394" y="638"/>
                      </a:lnTo>
                      <a:lnTo>
                        <a:pt x="1394" y="639"/>
                      </a:lnTo>
                      <a:lnTo>
                        <a:pt x="1394" y="640"/>
                      </a:lnTo>
                      <a:lnTo>
                        <a:pt x="1396" y="640"/>
                      </a:lnTo>
                      <a:lnTo>
                        <a:pt x="1394" y="640"/>
                      </a:lnTo>
                      <a:lnTo>
                        <a:pt x="1396" y="640"/>
                      </a:lnTo>
                      <a:lnTo>
                        <a:pt x="1396" y="641"/>
                      </a:lnTo>
                      <a:lnTo>
                        <a:pt x="1394" y="641"/>
                      </a:lnTo>
                      <a:lnTo>
                        <a:pt x="1396" y="641"/>
                      </a:lnTo>
                      <a:lnTo>
                        <a:pt x="1397" y="641"/>
                      </a:lnTo>
                      <a:lnTo>
                        <a:pt x="1397" y="643"/>
                      </a:lnTo>
                      <a:lnTo>
                        <a:pt x="1397" y="644"/>
                      </a:lnTo>
                      <a:lnTo>
                        <a:pt x="1398" y="644"/>
                      </a:lnTo>
                      <a:lnTo>
                        <a:pt x="1398" y="643"/>
                      </a:lnTo>
                      <a:lnTo>
                        <a:pt x="1399" y="643"/>
                      </a:lnTo>
                      <a:lnTo>
                        <a:pt x="1399" y="644"/>
                      </a:lnTo>
                      <a:lnTo>
                        <a:pt x="1398" y="644"/>
                      </a:lnTo>
                      <a:lnTo>
                        <a:pt x="1399" y="645"/>
                      </a:lnTo>
                      <a:lnTo>
                        <a:pt x="1400" y="645"/>
                      </a:lnTo>
                      <a:lnTo>
                        <a:pt x="1402" y="645"/>
                      </a:lnTo>
                      <a:lnTo>
                        <a:pt x="1402" y="646"/>
                      </a:lnTo>
                      <a:lnTo>
                        <a:pt x="1403" y="646"/>
                      </a:lnTo>
                      <a:lnTo>
                        <a:pt x="1403" y="645"/>
                      </a:lnTo>
                      <a:lnTo>
                        <a:pt x="1403" y="646"/>
                      </a:lnTo>
                      <a:lnTo>
                        <a:pt x="1403" y="645"/>
                      </a:lnTo>
                      <a:lnTo>
                        <a:pt x="1403" y="646"/>
                      </a:lnTo>
                      <a:lnTo>
                        <a:pt x="1404" y="646"/>
                      </a:lnTo>
                      <a:lnTo>
                        <a:pt x="1403" y="646"/>
                      </a:lnTo>
                      <a:lnTo>
                        <a:pt x="1404" y="646"/>
                      </a:lnTo>
                      <a:lnTo>
                        <a:pt x="1403" y="646"/>
                      </a:lnTo>
                      <a:lnTo>
                        <a:pt x="1403" y="647"/>
                      </a:lnTo>
                      <a:lnTo>
                        <a:pt x="1404" y="647"/>
                      </a:lnTo>
                      <a:lnTo>
                        <a:pt x="1403" y="647"/>
                      </a:lnTo>
                      <a:lnTo>
                        <a:pt x="1404" y="647"/>
                      </a:lnTo>
                      <a:lnTo>
                        <a:pt x="1403" y="647"/>
                      </a:lnTo>
                      <a:lnTo>
                        <a:pt x="1403" y="649"/>
                      </a:lnTo>
                      <a:lnTo>
                        <a:pt x="1404" y="649"/>
                      </a:lnTo>
                      <a:lnTo>
                        <a:pt x="1404" y="647"/>
                      </a:lnTo>
                      <a:lnTo>
                        <a:pt x="1404" y="649"/>
                      </a:lnTo>
                      <a:lnTo>
                        <a:pt x="1405" y="649"/>
                      </a:lnTo>
                      <a:lnTo>
                        <a:pt x="1407" y="649"/>
                      </a:lnTo>
                      <a:lnTo>
                        <a:pt x="1408" y="649"/>
                      </a:lnTo>
                      <a:lnTo>
                        <a:pt x="1408" y="647"/>
                      </a:lnTo>
                      <a:lnTo>
                        <a:pt x="1408" y="649"/>
                      </a:lnTo>
                      <a:lnTo>
                        <a:pt x="1409" y="647"/>
                      </a:lnTo>
                      <a:lnTo>
                        <a:pt x="1409" y="649"/>
                      </a:lnTo>
                      <a:lnTo>
                        <a:pt x="1410" y="649"/>
                      </a:lnTo>
                      <a:lnTo>
                        <a:pt x="1411" y="649"/>
                      </a:lnTo>
                      <a:lnTo>
                        <a:pt x="1411" y="650"/>
                      </a:lnTo>
                      <a:lnTo>
                        <a:pt x="1411" y="649"/>
                      </a:lnTo>
                      <a:lnTo>
                        <a:pt x="1413" y="649"/>
                      </a:lnTo>
                      <a:lnTo>
                        <a:pt x="1413" y="650"/>
                      </a:lnTo>
                      <a:lnTo>
                        <a:pt x="1411" y="650"/>
                      </a:lnTo>
                      <a:lnTo>
                        <a:pt x="1413" y="650"/>
                      </a:lnTo>
                      <a:lnTo>
                        <a:pt x="1413" y="651"/>
                      </a:lnTo>
                      <a:lnTo>
                        <a:pt x="1411" y="651"/>
                      </a:lnTo>
                      <a:lnTo>
                        <a:pt x="1411" y="652"/>
                      </a:lnTo>
                      <a:lnTo>
                        <a:pt x="1413" y="652"/>
                      </a:lnTo>
                      <a:lnTo>
                        <a:pt x="1413" y="651"/>
                      </a:lnTo>
                      <a:lnTo>
                        <a:pt x="1413" y="652"/>
                      </a:lnTo>
                      <a:lnTo>
                        <a:pt x="1413" y="654"/>
                      </a:lnTo>
                      <a:lnTo>
                        <a:pt x="1413" y="652"/>
                      </a:lnTo>
                      <a:lnTo>
                        <a:pt x="1413" y="654"/>
                      </a:lnTo>
                      <a:lnTo>
                        <a:pt x="1414" y="654"/>
                      </a:lnTo>
                      <a:lnTo>
                        <a:pt x="1414" y="652"/>
                      </a:lnTo>
                      <a:lnTo>
                        <a:pt x="1413" y="652"/>
                      </a:lnTo>
                      <a:lnTo>
                        <a:pt x="1414" y="652"/>
                      </a:lnTo>
                      <a:lnTo>
                        <a:pt x="1414" y="651"/>
                      </a:lnTo>
                      <a:lnTo>
                        <a:pt x="1415" y="651"/>
                      </a:lnTo>
                      <a:lnTo>
                        <a:pt x="1415" y="652"/>
                      </a:lnTo>
                      <a:lnTo>
                        <a:pt x="1414" y="652"/>
                      </a:lnTo>
                      <a:lnTo>
                        <a:pt x="1414" y="654"/>
                      </a:lnTo>
                      <a:lnTo>
                        <a:pt x="1415" y="654"/>
                      </a:lnTo>
                      <a:lnTo>
                        <a:pt x="1416" y="654"/>
                      </a:lnTo>
                      <a:lnTo>
                        <a:pt x="1416" y="652"/>
                      </a:lnTo>
                      <a:lnTo>
                        <a:pt x="1416" y="654"/>
                      </a:lnTo>
                      <a:lnTo>
                        <a:pt x="1416" y="652"/>
                      </a:lnTo>
                      <a:lnTo>
                        <a:pt x="1418" y="652"/>
                      </a:lnTo>
                      <a:lnTo>
                        <a:pt x="1418" y="654"/>
                      </a:lnTo>
                      <a:lnTo>
                        <a:pt x="1418" y="652"/>
                      </a:lnTo>
                      <a:lnTo>
                        <a:pt x="1419" y="652"/>
                      </a:lnTo>
                      <a:lnTo>
                        <a:pt x="1419" y="654"/>
                      </a:lnTo>
                      <a:lnTo>
                        <a:pt x="1419" y="652"/>
                      </a:lnTo>
                      <a:lnTo>
                        <a:pt x="1419" y="654"/>
                      </a:lnTo>
                      <a:lnTo>
                        <a:pt x="1419" y="655"/>
                      </a:lnTo>
                      <a:lnTo>
                        <a:pt x="1420" y="655"/>
                      </a:lnTo>
                      <a:lnTo>
                        <a:pt x="1419" y="655"/>
                      </a:lnTo>
                      <a:lnTo>
                        <a:pt x="1419" y="656"/>
                      </a:lnTo>
                      <a:lnTo>
                        <a:pt x="1420" y="656"/>
                      </a:lnTo>
                      <a:lnTo>
                        <a:pt x="1421" y="656"/>
                      </a:lnTo>
                      <a:lnTo>
                        <a:pt x="1421" y="657"/>
                      </a:lnTo>
                      <a:lnTo>
                        <a:pt x="1420" y="657"/>
                      </a:lnTo>
                      <a:lnTo>
                        <a:pt x="1421" y="657"/>
                      </a:lnTo>
                      <a:lnTo>
                        <a:pt x="1421" y="658"/>
                      </a:lnTo>
                      <a:lnTo>
                        <a:pt x="1420" y="658"/>
                      </a:lnTo>
                      <a:lnTo>
                        <a:pt x="1419" y="658"/>
                      </a:lnTo>
                      <a:lnTo>
                        <a:pt x="1420" y="658"/>
                      </a:lnTo>
                      <a:lnTo>
                        <a:pt x="1420" y="660"/>
                      </a:lnTo>
                      <a:lnTo>
                        <a:pt x="1421" y="660"/>
                      </a:lnTo>
                      <a:lnTo>
                        <a:pt x="1423" y="660"/>
                      </a:lnTo>
                      <a:lnTo>
                        <a:pt x="1421" y="660"/>
                      </a:lnTo>
                      <a:lnTo>
                        <a:pt x="1423" y="660"/>
                      </a:lnTo>
                      <a:lnTo>
                        <a:pt x="1423" y="661"/>
                      </a:lnTo>
                      <a:lnTo>
                        <a:pt x="1421" y="661"/>
                      </a:lnTo>
                      <a:lnTo>
                        <a:pt x="1423" y="661"/>
                      </a:lnTo>
                      <a:lnTo>
                        <a:pt x="1421" y="661"/>
                      </a:lnTo>
                      <a:lnTo>
                        <a:pt x="1421" y="662"/>
                      </a:lnTo>
                      <a:lnTo>
                        <a:pt x="1421" y="663"/>
                      </a:lnTo>
                      <a:lnTo>
                        <a:pt x="1423" y="663"/>
                      </a:lnTo>
                      <a:lnTo>
                        <a:pt x="1423" y="665"/>
                      </a:lnTo>
                      <a:lnTo>
                        <a:pt x="1421" y="665"/>
                      </a:lnTo>
                      <a:lnTo>
                        <a:pt x="1420" y="665"/>
                      </a:lnTo>
                      <a:lnTo>
                        <a:pt x="1421" y="665"/>
                      </a:lnTo>
                      <a:lnTo>
                        <a:pt x="1421" y="666"/>
                      </a:lnTo>
                      <a:lnTo>
                        <a:pt x="1421" y="665"/>
                      </a:lnTo>
                      <a:lnTo>
                        <a:pt x="1423" y="666"/>
                      </a:lnTo>
                      <a:lnTo>
                        <a:pt x="1423" y="667"/>
                      </a:lnTo>
                      <a:lnTo>
                        <a:pt x="1424" y="667"/>
                      </a:lnTo>
                      <a:lnTo>
                        <a:pt x="1424" y="666"/>
                      </a:lnTo>
                      <a:lnTo>
                        <a:pt x="1424" y="667"/>
                      </a:lnTo>
                      <a:lnTo>
                        <a:pt x="1425" y="667"/>
                      </a:lnTo>
                      <a:lnTo>
                        <a:pt x="1426" y="667"/>
                      </a:lnTo>
                      <a:lnTo>
                        <a:pt x="1426" y="666"/>
                      </a:lnTo>
                      <a:lnTo>
                        <a:pt x="1427" y="666"/>
                      </a:lnTo>
                      <a:lnTo>
                        <a:pt x="1427" y="667"/>
                      </a:lnTo>
                      <a:lnTo>
                        <a:pt x="1427" y="666"/>
                      </a:lnTo>
                      <a:lnTo>
                        <a:pt x="1427" y="667"/>
                      </a:lnTo>
                      <a:lnTo>
                        <a:pt x="1427" y="666"/>
                      </a:lnTo>
                      <a:lnTo>
                        <a:pt x="1429" y="666"/>
                      </a:lnTo>
                      <a:lnTo>
                        <a:pt x="1430" y="666"/>
                      </a:lnTo>
                      <a:lnTo>
                        <a:pt x="1430" y="665"/>
                      </a:lnTo>
                      <a:lnTo>
                        <a:pt x="1430" y="666"/>
                      </a:lnTo>
                      <a:lnTo>
                        <a:pt x="1430" y="665"/>
                      </a:lnTo>
                      <a:lnTo>
                        <a:pt x="1431" y="665"/>
                      </a:lnTo>
                      <a:lnTo>
                        <a:pt x="1432" y="665"/>
                      </a:lnTo>
                      <a:lnTo>
                        <a:pt x="1434" y="665"/>
                      </a:lnTo>
                      <a:lnTo>
                        <a:pt x="1435" y="665"/>
                      </a:lnTo>
                      <a:lnTo>
                        <a:pt x="1435" y="666"/>
                      </a:lnTo>
                      <a:lnTo>
                        <a:pt x="1435" y="665"/>
                      </a:lnTo>
                      <a:lnTo>
                        <a:pt x="1435" y="666"/>
                      </a:lnTo>
                      <a:lnTo>
                        <a:pt x="1436" y="666"/>
                      </a:lnTo>
                      <a:lnTo>
                        <a:pt x="1437" y="666"/>
                      </a:lnTo>
                      <a:lnTo>
                        <a:pt x="1436" y="666"/>
                      </a:lnTo>
                      <a:lnTo>
                        <a:pt x="1436" y="667"/>
                      </a:lnTo>
                      <a:lnTo>
                        <a:pt x="1437" y="667"/>
                      </a:lnTo>
                      <a:lnTo>
                        <a:pt x="1436" y="667"/>
                      </a:lnTo>
                      <a:lnTo>
                        <a:pt x="1437" y="667"/>
                      </a:lnTo>
                      <a:lnTo>
                        <a:pt x="1438" y="667"/>
                      </a:lnTo>
                      <a:lnTo>
                        <a:pt x="1440" y="667"/>
                      </a:lnTo>
                      <a:lnTo>
                        <a:pt x="1438" y="667"/>
                      </a:lnTo>
                      <a:lnTo>
                        <a:pt x="1440" y="667"/>
                      </a:lnTo>
                      <a:lnTo>
                        <a:pt x="1440" y="668"/>
                      </a:lnTo>
                      <a:lnTo>
                        <a:pt x="1441" y="668"/>
                      </a:lnTo>
                      <a:lnTo>
                        <a:pt x="1441" y="670"/>
                      </a:lnTo>
                      <a:lnTo>
                        <a:pt x="1441" y="668"/>
                      </a:lnTo>
                      <a:lnTo>
                        <a:pt x="1441" y="670"/>
                      </a:lnTo>
                      <a:lnTo>
                        <a:pt x="1442" y="670"/>
                      </a:lnTo>
                      <a:lnTo>
                        <a:pt x="1441" y="670"/>
                      </a:lnTo>
                      <a:lnTo>
                        <a:pt x="1442" y="670"/>
                      </a:lnTo>
                      <a:lnTo>
                        <a:pt x="1442" y="671"/>
                      </a:lnTo>
                      <a:lnTo>
                        <a:pt x="1443" y="671"/>
                      </a:lnTo>
                      <a:lnTo>
                        <a:pt x="1445" y="671"/>
                      </a:lnTo>
                      <a:lnTo>
                        <a:pt x="1445" y="672"/>
                      </a:lnTo>
                      <a:lnTo>
                        <a:pt x="1446" y="672"/>
                      </a:lnTo>
                      <a:lnTo>
                        <a:pt x="1446" y="673"/>
                      </a:lnTo>
                      <a:lnTo>
                        <a:pt x="1447" y="673"/>
                      </a:lnTo>
                      <a:lnTo>
                        <a:pt x="1448" y="673"/>
                      </a:lnTo>
                      <a:lnTo>
                        <a:pt x="1448" y="674"/>
                      </a:lnTo>
                      <a:lnTo>
                        <a:pt x="1450" y="674"/>
                      </a:lnTo>
                      <a:lnTo>
                        <a:pt x="1448" y="674"/>
                      </a:lnTo>
                      <a:lnTo>
                        <a:pt x="1450" y="674"/>
                      </a:lnTo>
                      <a:lnTo>
                        <a:pt x="1451" y="674"/>
                      </a:lnTo>
                      <a:lnTo>
                        <a:pt x="1452" y="674"/>
                      </a:lnTo>
                      <a:lnTo>
                        <a:pt x="1452" y="676"/>
                      </a:lnTo>
                      <a:lnTo>
                        <a:pt x="1452" y="674"/>
                      </a:lnTo>
                      <a:lnTo>
                        <a:pt x="1452" y="676"/>
                      </a:lnTo>
                      <a:lnTo>
                        <a:pt x="1453" y="676"/>
                      </a:lnTo>
                      <a:lnTo>
                        <a:pt x="1454" y="679"/>
                      </a:lnTo>
                      <a:lnTo>
                        <a:pt x="1456" y="683"/>
                      </a:lnTo>
                      <a:lnTo>
                        <a:pt x="1459" y="685"/>
                      </a:lnTo>
                      <a:lnTo>
                        <a:pt x="1464" y="690"/>
                      </a:lnTo>
                      <a:lnTo>
                        <a:pt x="1472" y="701"/>
                      </a:lnTo>
                      <a:lnTo>
                        <a:pt x="1473" y="703"/>
                      </a:lnTo>
                      <a:lnTo>
                        <a:pt x="1475" y="706"/>
                      </a:lnTo>
                      <a:lnTo>
                        <a:pt x="1477" y="709"/>
                      </a:lnTo>
                      <a:lnTo>
                        <a:pt x="1477" y="710"/>
                      </a:lnTo>
                      <a:lnTo>
                        <a:pt x="1475" y="711"/>
                      </a:lnTo>
                      <a:lnTo>
                        <a:pt x="1475" y="712"/>
                      </a:lnTo>
                      <a:lnTo>
                        <a:pt x="1475" y="714"/>
                      </a:lnTo>
                      <a:lnTo>
                        <a:pt x="1477" y="714"/>
                      </a:lnTo>
                      <a:lnTo>
                        <a:pt x="1477" y="715"/>
                      </a:lnTo>
                      <a:lnTo>
                        <a:pt x="1477" y="716"/>
                      </a:lnTo>
                      <a:lnTo>
                        <a:pt x="1475" y="716"/>
                      </a:lnTo>
                      <a:lnTo>
                        <a:pt x="1475" y="717"/>
                      </a:lnTo>
                      <a:lnTo>
                        <a:pt x="1475" y="719"/>
                      </a:lnTo>
                      <a:lnTo>
                        <a:pt x="1477" y="719"/>
                      </a:lnTo>
                      <a:lnTo>
                        <a:pt x="1477" y="720"/>
                      </a:lnTo>
                      <a:lnTo>
                        <a:pt x="1478" y="720"/>
                      </a:lnTo>
                      <a:lnTo>
                        <a:pt x="1478" y="721"/>
                      </a:lnTo>
                      <a:lnTo>
                        <a:pt x="1478" y="722"/>
                      </a:lnTo>
                      <a:lnTo>
                        <a:pt x="1479" y="722"/>
                      </a:lnTo>
                      <a:lnTo>
                        <a:pt x="1480" y="722"/>
                      </a:lnTo>
                      <a:lnTo>
                        <a:pt x="1480" y="724"/>
                      </a:lnTo>
                      <a:lnTo>
                        <a:pt x="1480" y="725"/>
                      </a:lnTo>
                      <a:lnTo>
                        <a:pt x="1481" y="725"/>
                      </a:lnTo>
                      <a:lnTo>
                        <a:pt x="1484" y="728"/>
                      </a:lnTo>
                      <a:lnTo>
                        <a:pt x="1485" y="730"/>
                      </a:lnTo>
                      <a:lnTo>
                        <a:pt x="1486" y="730"/>
                      </a:lnTo>
                      <a:lnTo>
                        <a:pt x="1488" y="731"/>
                      </a:lnTo>
                      <a:lnTo>
                        <a:pt x="1488" y="732"/>
                      </a:lnTo>
                      <a:lnTo>
                        <a:pt x="1489" y="732"/>
                      </a:lnTo>
                      <a:lnTo>
                        <a:pt x="1490" y="732"/>
                      </a:lnTo>
                      <a:lnTo>
                        <a:pt x="1491" y="732"/>
                      </a:lnTo>
                      <a:lnTo>
                        <a:pt x="1492" y="732"/>
                      </a:lnTo>
                      <a:lnTo>
                        <a:pt x="1492" y="731"/>
                      </a:lnTo>
                      <a:lnTo>
                        <a:pt x="1492" y="732"/>
                      </a:lnTo>
                      <a:lnTo>
                        <a:pt x="1494" y="732"/>
                      </a:lnTo>
                      <a:lnTo>
                        <a:pt x="1494" y="733"/>
                      </a:lnTo>
                      <a:lnTo>
                        <a:pt x="1492" y="737"/>
                      </a:lnTo>
                      <a:lnTo>
                        <a:pt x="1491" y="738"/>
                      </a:lnTo>
                      <a:lnTo>
                        <a:pt x="1494" y="743"/>
                      </a:lnTo>
                      <a:lnTo>
                        <a:pt x="1497" y="744"/>
                      </a:lnTo>
                      <a:lnTo>
                        <a:pt x="1499" y="744"/>
                      </a:lnTo>
                      <a:lnTo>
                        <a:pt x="1500" y="744"/>
                      </a:lnTo>
                      <a:lnTo>
                        <a:pt x="1505" y="746"/>
                      </a:lnTo>
                      <a:lnTo>
                        <a:pt x="1506" y="746"/>
                      </a:lnTo>
                      <a:lnTo>
                        <a:pt x="1507" y="746"/>
                      </a:lnTo>
                      <a:lnTo>
                        <a:pt x="1506" y="748"/>
                      </a:lnTo>
                      <a:lnTo>
                        <a:pt x="1505" y="749"/>
                      </a:lnTo>
                      <a:lnTo>
                        <a:pt x="1505" y="753"/>
                      </a:lnTo>
                      <a:lnTo>
                        <a:pt x="1505" y="754"/>
                      </a:lnTo>
                      <a:lnTo>
                        <a:pt x="1505" y="757"/>
                      </a:lnTo>
                      <a:lnTo>
                        <a:pt x="1506" y="758"/>
                      </a:lnTo>
                      <a:lnTo>
                        <a:pt x="1507" y="760"/>
                      </a:lnTo>
                      <a:lnTo>
                        <a:pt x="1508" y="760"/>
                      </a:lnTo>
                      <a:lnTo>
                        <a:pt x="1510" y="760"/>
                      </a:lnTo>
                      <a:lnTo>
                        <a:pt x="1511" y="760"/>
                      </a:lnTo>
                      <a:lnTo>
                        <a:pt x="1512" y="760"/>
                      </a:lnTo>
                      <a:lnTo>
                        <a:pt x="1510" y="763"/>
                      </a:lnTo>
                      <a:lnTo>
                        <a:pt x="1510" y="764"/>
                      </a:lnTo>
                      <a:lnTo>
                        <a:pt x="1511" y="765"/>
                      </a:lnTo>
                      <a:lnTo>
                        <a:pt x="1511" y="766"/>
                      </a:lnTo>
                      <a:lnTo>
                        <a:pt x="1511" y="768"/>
                      </a:lnTo>
                      <a:lnTo>
                        <a:pt x="1512" y="769"/>
                      </a:lnTo>
                      <a:lnTo>
                        <a:pt x="1513" y="771"/>
                      </a:lnTo>
                      <a:lnTo>
                        <a:pt x="1515" y="774"/>
                      </a:lnTo>
                      <a:lnTo>
                        <a:pt x="1515" y="776"/>
                      </a:lnTo>
                      <a:lnTo>
                        <a:pt x="1513" y="778"/>
                      </a:lnTo>
                      <a:lnTo>
                        <a:pt x="1515" y="779"/>
                      </a:lnTo>
                      <a:lnTo>
                        <a:pt x="1513" y="780"/>
                      </a:lnTo>
                      <a:lnTo>
                        <a:pt x="1512" y="781"/>
                      </a:lnTo>
                      <a:lnTo>
                        <a:pt x="1512" y="782"/>
                      </a:lnTo>
                      <a:lnTo>
                        <a:pt x="1511" y="784"/>
                      </a:lnTo>
                      <a:lnTo>
                        <a:pt x="1511" y="785"/>
                      </a:lnTo>
                      <a:lnTo>
                        <a:pt x="1512" y="785"/>
                      </a:lnTo>
                      <a:lnTo>
                        <a:pt x="1511" y="785"/>
                      </a:lnTo>
                      <a:lnTo>
                        <a:pt x="1511" y="786"/>
                      </a:lnTo>
                      <a:lnTo>
                        <a:pt x="1512" y="786"/>
                      </a:lnTo>
                      <a:lnTo>
                        <a:pt x="1512" y="787"/>
                      </a:lnTo>
                      <a:lnTo>
                        <a:pt x="1512" y="789"/>
                      </a:lnTo>
                      <a:lnTo>
                        <a:pt x="1513" y="789"/>
                      </a:lnTo>
                      <a:lnTo>
                        <a:pt x="1513" y="790"/>
                      </a:lnTo>
                      <a:lnTo>
                        <a:pt x="1515" y="790"/>
                      </a:lnTo>
                      <a:lnTo>
                        <a:pt x="1515" y="791"/>
                      </a:lnTo>
                      <a:lnTo>
                        <a:pt x="1516" y="792"/>
                      </a:lnTo>
                      <a:lnTo>
                        <a:pt x="1517" y="793"/>
                      </a:lnTo>
                      <a:lnTo>
                        <a:pt x="1518" y="795"/>
                      </a:lnTo>
                      <a:lnTo>
                        <a:pt x="1517" y="796"/>
                      </a:lnTo>
                      <a:lnTo>
                        <a:pt x="1517" y="797"/>
                      </a:lnTo>
                      <a:lnTo>
                        <a:pt x="1517" y="798"/>
                      </a:lnTo>
                      <a:lnTo>
                        <a:pt x="1517" y="800"/>
                      </a:lnTo>
                      <a:lnTo>
                        <a:pt x="1517" y="801"/>
                      </a:lnTo>
                      <a:lnTo>
                        <a:pt x="1516" y="802"/>
                      </a:lnTo>
                      <a:lnTo>
                        <a:pt x="1516" y="803"/>
                      </a:lnTo>
                      <a:lnTo>
                        <a:pt x="1516" y="806"/>
                      </a:lnTo>
                      <a:lnTo>
                        <a:pt x="1516" y="808"/>
                      </a:lnTo>
                      <a:lnTo>
                        <a:pt x="1516" y="809"/>
                      </a:lnTo>
                      <a:lnTo>
                        <a:pt x="1516" y="811"/>
                      </a:lnTo>
                      <a:lnTo>
                        <a:pt x="1515" y="811"/>
                      </a:lnTo>
                      <a:lnTo>
                        <a:pt x="1513" y="811"/>
                      </a:lnTo>
                      <a:lnTo>
                        <a:pt x="1511" y="812"/>
                      </a:lnTo>
                      <a:lnTo>
                        <a:pt x="1510" y="811"/>
                      </a:lnTo>
                      <a:lnTo>
                        <a:pt x="1508" y="811"/>
                      </a:lnTo>
                      <a:lnTo>
                        <a:pt x="1507" y="811"/>
                      </a:lnTo>
                      <a:lnTo>
                        <a:pt x="1506" y="811"/>
                      </a:lnTo>
                      <a:lnTo>
                        <a:pt x="1505" y="811"/>
                      </a:lnTo>
                      <a:lnTo>
                        <a:pt x="1504" y="811"/>
                      </a:lnTo>
                      <a:lnTo>
                        <a:pt x="1504" y="812"/>
                      </a:lnTo>
                      <a:lnTo>
                        <a:pt x="1502" y="812"/>
                      </a:lnTo>
                      <a:lnTo>
                        <a:pt x="1501" y="812"/>
                      </a:lnTo>
                      <a:lnTo>
                        <a:pt x="1501" y="811"/>
                      </a:lnTo>
                      <a:lnTo>
                        <a:pt x="1500" y="811"/>
                      </a:lnTo>
                      <a:lnTo>
                        <a:pt x="1499" y="811"/>
                      </a:lnTo>
                      <a:lnTo>
                        <a:pt x="1497" y="809"/>
                      </a:lnTo>
                      <a:lnTo>
                        <a:pt x="1496" y="809"/>
                      </a:lnTo>
                      <a:lnTo>
                        <a:pt x="1496" y="811"/>
                      </a:lnTo>
                      <a:lnTo>
                        <a:pt x="1497" y="811"/>
                      </a:lnTo>
                      <a:lnTo>
                        <a:pt x="1497" y="812"/>
                      </a:lnTo>
                      <a:lnTo>
                        <a:pt x="1497" y="813"/>
                      </a:lnTo>
                      <a:lnTo>
                        <a:pt x="1497" y="814"/>
                      </a:lnTo>
                      <a:lnTo>
                        <a:pt x="1497" y="816"/>
                      </a:lnTo>
                      <a:lnTo>
                        <a:pt x="1497" y="817"/>
                      </a:lnTo>
                      <a:lnTo>
                        <a:pt x="1497" y="818"/>
                      </a:lnTo>
                      <a:lnTo>
                        <a:pt x="1496" y="819"/>
                      </a:lnTo>
                      <a:lnTo>
                        <a:pt x="1495" y="820"/>
                      </a:lnTo>
                      <a:lnTo>
                        <a:pt x="1495" y="822"/>
                      </a:lnTo>
                      <a:lnTo>
                        <a:pt x="1495" y="823"/>
                      </a:lnTo>
                      <a:lnTo>
                        <a:pt x="1495" y="824"/>
                      </a:lnTo>
                      <a:lnTo>
                        <a:pt x="1495" y="825"/>
                      </a:lnTo>
                      <a:lnTo>
                        <a:pt x="1494" y="825"/>
                      </a:lnTo>
                      <a:lnTo>
                        <a:pt x="1494" y="827"/>
                      </a:lnTo>
                      <a:lnTo>
                        <a:pt x="1491" y="828"/>
                      </a:lnTo>
                      <a:lnTo>
                        <a:pt x="1491" y="829"/>
                      </a:lnTo>
                      <a:lnTo>
                        <a:pt x="1490" y="829"/>
                      </a:lnTo>
                      <a:lnTo>
                        <a:pt x="1490" y="830"/>
                      </a:lnTo>
                      <a:lnTo>
                        <a:pt x="1489" y="830"/>
                      </a:lnTo>
                      <a:lnTo>
                        <a:pt x="1488" y="830"/>
                      </a:lnTo>
                      <a:lnTo>
                        <a:pt x="1486" y="830"/>
                      </a:lnTo>
                      <a:lnTo>
                        <a:pt x="1485" y="832"/>
                      </a:lnTo>
                      <a:lnTo>
                        <a:pt x="1485" y="833"/>
                      </a:lnTo>
                      <a:lnTo>
                        <a:pt x="1484" y="834"/>
                      </a:lnTo>
                      <a:lnTo>
                        <a:pt x="1484" y="835"/>
                      </a:lnTo>
                      <a:lnTo>
                        <a:pt x="1483" y="835"/>
                      </a:lnTo>
                      <a:lnTo>
                        <a:pt x="1481" y="835"/>
                      </a:lnTo>
                      <a:lnTo>
                        <a:pt x="1481" y="836"/>
                      </a:lnTo>
                      <a:lnTo>
                        <a:pt x="1480" y="836"/>
                      </a:lnTo>
                      <a:lnTo>
                        <a:pt x="1480" y="838"/>
                      </a:lnTo>
                      <a:lnTo>
                        <a:pt x="1479" y="838"/>
                      </a:lnTo>
                      <a:lnTo>
                        <a:pt x="1479" y="839"/>
                      </a:lnTo>
                      <a:lnTo>
                        <a:pt x="1478" y="840"/>
                      </a:lnTo>
                      <a:lnTo>
                        <a:pt x="1479" y="839"/>
                      </a:lnTo>
                      <a:lnTo>
                        <a:pt x="1479" y="838"/>
                      </a:lnTo>
                      <a:lnTo>
                        <a:pt x="1478" y="838"/>
                      </a:lnTo>
                      <a:lnTo>
                        <a:pt x="1478" y="836"/>
                      </a:lnTo>
                      <a:lnTo>
                        <a:pt x="1477" y="836"/>
                      </a:lnTo>
                      <a:lnTo>
                        <a:pt x="1477" y="835"/>
                      </a:lnTo>
                      <a:lnTo>
                        <a:pt x="1477" y="834"/>
                      </a:lnTo>
                      <a:lnTo>
                        <a:pt x="1475" y="833"/>
                      </a:lnTo>
                      <a:lnTo>
                        <a:pt x="1475" y="832"/>
                      </a:lnTo>
                      <a:lnTo>
                        <a:pt x="1474" y="832"/>
                      </a:lnTo>
                      <a:lnTo>
                        <a:pt x="1473" y="832"/>
                      </a:lnTo>
                      <a:lnTo>
                        <a:pt x="1473" y="830"/>
                      </a:lnTo>
                      <a:lnTo>
                        <a:pt x="1472" y="830"/>
                      </a:lnTo>
                      <a:lnTo>
                        <a:pt x="1470" y="830"/>
                      </a:lnTo>
                      <a:lnTo>
                        <a:pt x="1469" y="830"/>
                      </a:lnTo>
                      <a:lnTo>
                        <a:pt x="1468" y="830"/>
                      </a:lnTo>
                      <a:lnTo>
                        <a:pt x="1467" y="832"/>
                      </a:lnTo>
                      <a:lnTo>
                        <a:pt x="1465" y="832"/>
                      </a:lnTo>
                      <a:lnTo>
                        <a:pt x="1464" y="833"/>
                      </a:lnTo>
                      <a:lnTo>
                        <a:pt x="1463" y="833"/>
                      </a:lnTo>
                      <a:lnTo>
                        <a:pt x="1463" y="834"/>
                      </a:lnTo>
                      <a:lnTo>
                        <a:pt x="1462" y="834"/>
                      </a:lnTo>
                      <a:lnTo>
                        <a:pt x="1461" y="834"/>
                      </a:lnTo>
                      <a:lnTo>
                        <a:pt x="1461" y="835"/>
                      </a:lnTo>
                      <a:lnTo>
                        <a:pt x="1459" y="835"/>
                      </a:lnTo>
                      <a:lnTo>
                        <a:pt x="1458" y="835"/>
                      </a:lnTo>
                      <a:lnTo>
                        <a:pt x="1458" y="834"/>
                      </a:lnTo>
                      <a:lnTo>
                        <a:pt x="1457" y="834"/>
                      </a:lnTo>
                      <a:lnTo>
                        <a:pt x="1456" y="834"/>
                      </a:lnTo>
                      <a:lnTo>
                        <a:pt x="1456" y="833"/>
                      </a:lnTo>
                      <a:lnTo>
                        <a:pt x="1454" y="833"/>
                      </a:lnTo>
                      <a:lnTo>
                        <a:pt x="1454" y="832"/>
                      </a:lnTo>
                      <a:lnTo>
                        <a:pt x="1453" y="832"/>
                      </a:lnTo>
                      <a:lnTo>
                        <a:pt x="1453" y="830"/>
                      </a:lnTo>
                      <a:lnTo>
                        <a:pt x="1447" y="832"/>
                      </a:lnTo>
                      <a:lnTo>
                        <a:pt x="1440" y="835"/>
                      </a:lnTo>
                      <a:lnTo>
                        <a:pt x="1435" y="834"/>
                      </a:lnTo>
                      <a:lnTo>
                        <a:pt x="1431" y="834"/>
                      </a:lnTo>
                      <a:lnTo>
                        <a:pt x="1430" y="834"/>
                      </a:lnTo>
                      <a:lnTo>
                        <a:pt x="1425" y="840"/>
                      </a:lnTo>
                      <a:lnTo>
                        <a:pt x="1423" y="844"/>
                      </a:lnTo>
                      <a:lnTo>
                        <a:pt x="1423" y="845"/>
                      </a:lnTo>
                      <a:lnTo>
                        <a:pt x="1421" y="845"/>
                      </a:lnTo>
                      <a:lnTo>
                        <a:pt x="1420" y="845"/>
                      </a:lnTo>
                      <a:lnTo>
                        <a:pt x="1420" y="844"/>
                      </a:lnTo>
                      <a:lnTo>
                        <a:pt x="1419" y="844"/>
                      </a:lnTo>
                      <a:lnTo>
                        <a:pt x="1418" y="844"/>
                      </a:lnTo>
                      <a:lnTo>
                        <a:pt x="1418" y="843"/>
                      </a:lnTo>
                      <a:lnTo>
                        <a:pt x="1416" y="843"/>
                      </a:lnTo>
                      <a:lnTo>
                        <a:pt x="1415" y="843"/>
                      </a:lnTo>
                      <a:lnTo>
                        <a:pt x="1414" y="843"/>
                      </a:lnTo>
                      <a:lnTo>
                        <a:pt x="1414" y="844"/>
                      </a:lnTo>
                      <a:lnTo>
                        <a:pt x="1414" y="845"/>
                      </a:lnTo>
                      <a:lnTo>
                        <a:pt x="1413" y="845"/>
                      </a:lnTo>
                      <a:lnTo>
                        <a:pt x="1411" y="845"/>
                      </a:lnTo>
                      <a:lnTo>
                        <a:pt x="1413" y="845"/>
                      </a:lnTo>
                      <a:lnTo>
                        <a:pt x="1411" y="845"/>
                      </a:lnTo>
                      <a:lnTo>
                        <a:pt x="1410" y="845"/>
                      </a:lnTo>
                      <a:lnTo>
                        <a:pt x="1410" y="846"/>
                      </a:lnTo>
                      <a:lnTo>
                        <a:pt x="1409" y="846"/>
                      </a:lnTo>
                      <a:lnTo>
                        <a:pt x="1409" y="845"/>
                      </a:lnTo>
                      <a:lnTo>
                        <a:pt x="1408" y="845"/>
                      </a:lnTo>
                      <a:lnTo>
                        <a:pt x="1408" y="846"/>
                      </a:lnTo>
                      <a:lnTo>
                        <a:pt x="1407" y="846"/>
                      </a:lnTo>
                      <a:lnTo>
                        <a:pt x="1407" y="845"/>
                      </a:lnTo>
                      <a:lnTo>
                        <a:pt x="1405" y="845"/>
                      </a:lnTo>
                      <a:lnTo>
                        <a:pt x="1405" y="844"/>
                      </a:lnTo>
                      <a:lnTo>
                        <a:pt x="1404" y="844"/>
                      </a:lnTo>
                      <a:lnTo>
                        <a:pt x="1403" y="844"/>
                      </a:lnTo>
                      <a:lnTo>
                        <a:pt x="1402" y="844"/>
                      </a:lnTo>
                      <a:lnTo>
                        <a:pt x="1402" y="843"/>
                      </a:lnTo>
                      <a:lnTo>
                        <a:pt x="1400" y="843"/>
                      </a:lnTo>
                      <a:lnTo>
                        <a:pt x="1399" y="843"/>
                      </a:lnTo>
                      <a:lnTo>
                        <a:pt x="1399" y="841"/>
                      </a:lnTo>
                      <a:lnTo>
                        <a:pt x="1398" y="841"/>
                      </a:lnTo>
                      <a:lnTo>
                        <a:pt x="1398" y="840"/>
                      </a:lnTo>
                      <a:lnTo>
                        <a:pt x="1398" y="839"/>
                      </a:lnTo>
                      <a:lnTo>
                        <a:pt x="1397" y="839"/>
                      </a:lnTo>
                      <a:lnTo>
                        <a:pt x="1396" y="839"/>
                      </a:lnTo>
                      <a:lnTo>
                        <a:pt x="1394" y="839"/>
                      </a:lnTo>
                      <a:lnTo>
                        <a:pt x="1393" y="839"/>
                      </a:lnTo>
                      <a:lnTo>
                        <a:pt x="1392" y="839"/>
                      </a:lnTo>
                      <a:lnTo>
                        <a:pt x="1392" y="838"/>
                      </a:lnTo>
                      <a:lnTo>
                        <a:pt x="1391" y="838"/>
                      </a:lnTo>
                      <a:lnTo>
                        <a:pt x="1391" y="839"/>
                      </a:lnTo>
                      <a:lnTo>
                        <a:pt x="1389" y="839"/>
                      </a:lnTo>
                      <a:lnTo>
                        <a:pt x="1389" y="840"/>
                      </a:lnTo>
                      <a:lnTo>
                        <a:pt x="1388" y="840"/>
                      </a:lnTo>
                      <a:lnTo>
                        <a:pt x="1387" y="840"/>
                      </a:lnTo>
                      <a:lnTo>
                        <a:pt x="1386" y="839"/>
                      </a:lnTo>
                      <a:lnTo>
                        <a:pt x="1386" y="840"/>
                      </a:lnTo>
                      <a:lnTo>
                        <a:pt x="1386" y="841"/>
                      </a:lnTo>
                      <a:lnTo>
                        <a:pt x="1384" y="841"/>
                      </a:lnTo>
                      <a:lnTo>
                        <a:pt x="1384" y="840"/>
                      </a:lnTo>
                      <a:lnTo>
                        <a:pt x="1383" y="840"/>
                      </a:lnTo>
                      <a:lnTo>
                        <a:pt x="1382" y="840"/>
                      </a:lnTo>
                      <a:lnTo>
                        <a:pt x="1381" y="840"/>
                      </a:lnTo>
                      <a:lnTo>
                        <a:pt x="1381" y="839"/>
                      </a:lnTo>
                      <a:lnTo>
                        <a:pt x="1380" y="839"/>
                      </a:lnTo>
                      <a:lnTo>
                        <a:pt x="1378" y="839"/>
                      </a:lnTo>
                      <a:lnTo>
                        <a:pt x="1377" y="839"/>
                      </a:lnTo>
                      <a:lnTo>
                        <a:pt x="1376" y="839"/>
                      </a:lnTo>
                      <a:lnTo>
                        <a:pt x="1376" y="840"/>
                      </a:lnTo>
                      <a:lnTo>
                        <a:pt x="1375" y="840"/>
                      </a:lnTo>
                      <a:lnTo>
                        <a:pt x="1375" y="841"/>
                      </a:lnTo>
                      <a:lnTo>
                        <a:pt x="1373" y="841"/>
                      </a:lnTo>
                      <a:lnTo>
                        <a:pt x="1372" y="841"/>
                      </a:lnTo>
                      <a:lnTo>
                        <a:pt x="1372" y="843"/>
                      </a:lnTo>
                      <a:lnTo>
                        <a:pt x="1371" y="843"/>
                      </a:lnTo>
                      <a:lnTo>
                        <a:pt x="1370" y="843"/>
                      </a:lnTo>
                      <a:lnTo>
                        <a:pt x="1369" y="843"/>
                      </a:lnTo>
                      <a:lnTo>
                        <a:pt x="1369" y="841"/>
                      </a:lnTo>
                      <a:lnTo>
                        <a:pt x="1365" y="840"/>
                      </a:lnTo>
                      <a:lnTo>
                        <a:pt x="1362" y="838"/>
                      </a:lnTo>
                      <a:lnTo>
                        <a:pt x="1359" y="834"/>
                      </a:lnTo>
                      <a:lnTo>
                        <a:pt x="1355" y="830"/>
                      </a:lnTo>
                      <a:lnTo>
                        <a:pt x="1353" y="827"/>
                      </a:lnTo>
                      <a:lnTo>
                        <a:pt x="1351" y="827"/>
                      </a:lnTo>
                      <a:lnTo>
                        <a:pt x="1351" y="825"/>
                      </a:lnTo>
                      <a:lnTo>
                        <a:pt x="1351" y="824"/>
                      </a:lnTo>
                      <a:lnTo>
                        <a:pt x="1350" y="824"/>
                      </a:lnTo>
                      <a:lnTo>
                        <a:pt x="1349" y="824"/>
                      </a:lnTo>
                      <a:lnTo>
                        <a:pt x="1349" y="823"/>
                      </a:lnTo>
                      <a:lnTo>
                        <a:pt x="1349" y="822"/>
                      </a:lnTo>
                      <a:lnTo>
                        <a:pt x="1349" y="820"/>
                      </a:lnTo>
                      <a:lnTo>
                        <a:pt x="1348" y="820"/>
                      </a:lnTo>
                      <a:lnTo>
                        <a:pt x="1348" y="819"/>
                      </a:lnTo>
                      <a:lnTo>
                        <a:pt x="1346" y="819"/>
                      </a:lnTo>
                      <a:lnTo>
                        <a:pt x="1345" y="819"/>
                      </a:lnTo>
                      <a:lnTo>
                        <a:pt x="1344" y="819"/>
                      </a:lnTo>
                      <a:lnTo>
                        <a:pt x="1343" y="822"/>
                      </a:lnTo>
                      <a:lnTo>
                        <a:pt x="1342" y="823"/>
                      </a:lnTo>
                      <a:lnTo>
                        <a:pt x="1340" y="823"/>
                      </a:lnTo>
                      <a:lnTo>
                        <a:pt x="1339" y="823"/>
                      </a:lnTo>
                      <a:lnTo>
                        <a:pt x="1338" y="825"/>
                      </a:lnTo>
                      <a:lnTo>
                        <a:pt x="1337" y="827"/>
                      </a:lnTo>
                      <a:lnTo>
                        <a:pt x="1337" y="828"/>
                      </a:lnTo>
                      <a:lnTo>
                        <a:pt x="1335" y="828"/>
                      </a:lnTo>
                      <a:lnTo>
                        <a:pt x="1335" y="829"/>
                      </a:lnTo>
                      <a:lnTo>
                        <a:pt x="1334" y="829"/>
                      </a:lnTo>
                      <a:lnTo>
                        <a:pt x="1334" y="828"/>
                      </a:lnTo>
                      <a:lnTo>
                        <a:pt x="1333" y="828"/>
                      </a:lnTo>
                      <a:lnTo>
                        <a:pt x="1333" y="829"/>
                      </a:lnTo>
                      <a:lnTo>
                        <a:pt x="1332" y="829"/>
                      </a:lnTo>
                      <a:lnTo>
                        <a:pt x="1330" y="829"/>
                      </a:lnTo>
                      <a:lnTo>
                        <a:pt x="1330" y="828"/>
                      </a:lnTo>
                      <a:lnTo>
                        <a:pt x="1329" y="828"/>
                      </a:lnTo>
                      <a:lnTo>
                        <a:pt x="1329" y="827"/>
                      </a:lnTo>
                      <a:lnTo>
                        <a:pt x="1328" y="827"/>
                      </a:lnTo>
                      <a:lnTo>
                        <a:pt x="1328" y="825"/>
                      </a:lnTo>
                      <a:lnTo>
                        <a:pt x="1329" y="825"/>
                      </a:lnTo>
                      <a:lnTo>
                        <a:pt x="1330" y="825"/>
                      </a:lnTo>
                      <a:lnTo>
                        <a:pt x="1330" y="824"/>
                      </a:lnTo>
                      <a:lnTo>
                        <a:pt x="1329" y="824"/>
                      </a:lnTo>
                      <a:lnTo>
                        <a:pt x="1330" y="824"/>
                      </a:lnTo>
                      <a:lnTo>
                        <a:pt x="1330" y="823"/>
                      </a:lnTo>
                      <a:lnTo>
                        <a:pt x="1329" y="823"/>
                      </a:lnTo>
                      <a:lnTo>
                        <a:pt x="1329" y="822"/>
                      </a:lnTo>
                      <a:lnTo>
                        <a:pt x="1329" y="820"/>
                      </a:lnTo>
                      <a:lnTo>
                        <a:pt x="1329" y="819"/>
                      </a:lnTo>
                      <a:lnTo>
                        <a:pt x="1328" y="819"/>
                      </a:lnTo>
                      <a:lnTo>
                        <a:pt x="1328" y="818"/>
                      </a:lnTo>
                      <a:lnTo>
                        <a:pt x="1328" y="817"/>
                      </a:lnTo>
                      <a:lnTo>
                        <a:pt x="1327" y="817"/>
                      </a:lnTo>
                      <a:lnTo>
                        <a:pt x="1327" y="816"/>
                      </a:lnTo>
                      <a:lnTo>
                        <a:pt x="1324" y="816"/>
                      </a:lnTo>
                      <a:lnTo>
                        <a:pt x="1322" y="817"/>
                      </a:lnTo>
                      <a:lnTo>
                        <a:pt x="1321" y="817"/>
                      </a:lnTo>
                      <a:lnTo>
                        <a:pt x="1321" y="818"/>
                      </a:lnTo>
                      <a:lnTo>
                        <a:pt x="1319" y="818"/>
                      </a:lnTo>
                      <a:lnTo>
                        <a:pt x="1318" y="818"/>
                      </a:lnTo>
                      <a:lnTo>
                        <a:pt x="1316" y="818"/>
                      </a:lnTo>
                      <a:lnTo>
                        <a:pt x="1313" y="820"/>
                      </a:lnTo>
                      <a:lnTo>
                        <a:pt x="1312" y="824"/>
                      </a:lnTo>
                      <a:lnTo>
                        <a:pt x="1312" y="827"/>
                      </a:lnTo>
                      <a:lnTo>
                        <a:pt x="1310" y="830"/>
                      </a:lnTo>
                      <a:lnTo>
                        <a:pt x="1307" y="834"/>
                      </a:lnTo>
                      <a:lnTo>
                        <a:pt x="1307" y="835"/>
                      </a:lnTo>
                      <a:lnTo>
                        <a:pt x="1307" y="836"/>
                      </a:lnTo>
                      <a:lnTo>
                        <a:pt x="1308" y="836"/>
                      </a:lnTo>
                      <a:lnTo>
                        <a:pt x="1308" y="838"/>
                      </a:lnTo>
                      <a:lnTo>
                        <a:pt x="1310" y="839"/>
                      </a:lnTo>
                      <a:lnTo>
                        <a:pt x="1310" y="840"/>
                      </a:lnTo>
                      <a:lnTo>
                        <a:pt x="1310" y="841"/>
                      </a:lnTo>
                      <a:lnTo>
                        <a:pt x="1310" y="843"/>
                      </a:lnTo>
                      <a:lnTo>
                        <a:pt x="1308" y="843"/>
                      </a:lnTo>
                      <a:lnTo>
                        <a:pt x="1307" y="843"/>
                      </a:lnTo>
                      <a:lnTo>
                        <a:pt x="1306" y="843"/>
                      </a:lnTo>
                      <a:lnTo>
                        <a:pt x="1306" y="844"/>
                      </a:lnTo>
                      <a:lnTo>
                        <a:pt x="1305" y="844"/>
                      </a:lnTo>
                      <a:lnTo>
                        <a:pt x="1303" y="844"/>
                      </a:lnTo>
                      <a:lnTo>
                        <a:pt x="1302" y="844"/>
                      </a:lnTo>
                      <a:lnTo>
                        <a:pt x="1302" y="843"/>
                      </a:lnTo>
                      <a:lnTo>
                        <a:pt x="1301" y="844"/>
                      </a:lnTo>
                      <a:lnTo>
                        <a:pt x="1299" y="844"/>
                      </a:lnTo>
                      <a:lnTo>
                        <a:pt x="1297" y="844"/>
                      </a:lnTo>
                      <a:lnTo>
                        <a:pt x="1297" y="843"/>
                      </a:lnTo>
                      <a:lnTo>
                        <a:pt x="1296" y="843"/>
                      </a:lnTo>
                      <a:lnTo>
                        <a:pt x="1295" y="843"/>
                      </a:lnTo>
                      <a:lnTo>
                        <a:pt x="1294" y="844"/>
                      </a:lnTo>
                      <a:lnTo>
                        <a:pt x="1292" y="844"/>
                      </a:lnTo>
                      <a:lnTo>
                        <a:pt x="1291" y="844"/>
                      </a:lnTo>
                      <a:lnTo>
                        <a:pt x="1286" y="844"/>
                      </a:lnTo>
                      <a:lnTo>
                        <a:pt x="1285" y="843"/>
                      </a:lnTo>
                      <a:lnTo>
                        <a:pt x="1284" y="840"/>
                      </a:lnTo>
                      <a:lnTo>
                        <a:pt x="1283" y="839"/>
                      </a:lnTo>
                      <a:lnTo>
                        <a:pt x="1281" y="839"/>
                      </a:lnTo>
                      <a:lnTo>
                        <a:pt x="1279" y="839"/>
                      </a:lnTo>
                      <a:lnTo>
                        <a:pt x="1275" y="843"/>
                      </a:lnTo>
                      <a:lnTo>
                        <a:pt x="1270" y="848"/>
                      </a:lnTo>
                      <a:lnTo>
                        <a:pt x="1258" y="849"/>
                      </a:lnTo>
                      <a:lnTo>
                        <a:pt x="1243" y="849"/>
                      </a:lnTo>
                      <a:lnTo>
                        <a:pt x="1240" y="846"/>
                      </a:lnTo>
                      <a:lnTo>
                        <a:pt x="1237" y="845"/>
                      </a:lnTo>
                      <a:lnTo>
                        <a:pt x="1236" y="844"/>
                      </a:lnTo>
                      <a:lnTo>
                        <a:pt x="1234" y="844"/>
                      </a:lnTo>
                      <a:lnTo>
                        <a:pt x="1229" y="844"/>
                      </a:lnTo>
                      <a:lnTo>
                        <a:pt x="1222" y="844"/>
                      </a:lnTo>
                      <a:lnTo>
                        <a:pt x="1220" y="844"/>
                      </a:lnTo>
                      <a:lnTo>
                        <a:pt x="1219" y="844"/>
                      </a:lnTo>
                      <a:lnTo>
                        <a:pt x="1218" y="845"/>
                      </a:lnTo>
                      <a:lnTo>
                        <a:pt x="1215" y="848"/>
                      </a:lnTo>
                      <a:lnTo>
                        <a:pt x="1214" y="850"/>
                      </a:lnTo>
                      <a:lnTo>
                        <a:pt x="1210" y="851"/>
                      </a:lnTo>
                      <a:lnTo>
                        <a:pt x="1210" y="852"/>
                      </a:lnTo>
                      <a:lnTo>
                        <a:pt x="1205" y="854"/>
                      </a:lnTo>
                      <a:lnTo>
                        <a:pt x="1204" y="855"/>
                      </a:lnTo>
                      <a:lnTo>
                        <a:pt x="1204" y="856"/>
                      </a:lnTo>
                      <a:lnTo>
                        <a:pt x="1203" y="856"/>
                      </a:lnTo>
                      <a:lnTo>
                        <a:pt x="1203" y="857"/>
                      </a:lnTo>
                      <a:lnTo>
                        <a:pt x="1204" y="857"/>
                      </a:lnTo>
                      <a:lnTo>
                        <a:pt x="1204" y="859"/>
                      </a:lnTo>
                      <a:lnTo>
                        <a:pt x="1203" y="859"/>
                      </a:lnTo>
                      <a:lnTo>
                        <a:pt x="1203" y="860"/>
                      </a:lnTo>
                      <a:lnTo>
                        <a:pt x="1202" y="860"/>
                      </a:lnTo>
                      <a:lnTo>
                        <a:pt x="1202" y="861"/>
                      </a:lnTo>
                      <a:lnTo>
                        <a:pt x="1199" y="862"/>
                      </a:lnTo>
                      <a:lnTo>
                        <a:pt x="1199" y="863"/>
                      </a:lnTo>
                      <a:lnTo>
                        <a:pt x="1198" y="863"/>
                      </a:lnTo>
                      <a:lnTo>
                        <a:pt x="1193" y="863"/>
                      </a:lnTo>
                      <a:lnTo>
                        <a:pt x="1192" y="863"/>
                      </a:lnTo>
                      <a:lnTo>
                        <a:pt x="1192" y="865"/>
                      </a:lnTo>
                      <a:lnTo>
                        <a:pt x="1191" y="865"/>
                      </a:lnTo>
                      <a:lnTo>
                        <a:pt x="1188" y="865"/>
                      </a:lnTo>
                      <a:lnTo>
                        <a:pt x="1186" y="866"/>
                      </a:lnTo>
                      <a:lnTo>
                        <a:pt x="1184" y="867"/>
                      </a:lnTo>
                      <a:lnTo>
                        <a:pt x="1184" y="868"/>
                      </a:lnTo>
                      <a:lnTo>
                        <a:pt x="1184" y="870"/>
                      </a:lnTo>
                      <a:lnTo>
                        <a:pt x="1180" y="875"/>
                      </a:lnTo>
                      <a:lnTo>
                        <a:pt x="1180" y="876"/>
                      </a:lnTo>
                      <a:lnTo>
                        <a:pt x="1178" y="877"/>
                      </a:lnTo>
                      <a:lnTo>
                        <a:pt x="1173" y="883"/>
                      </a:lnTo>
                      <a:lnTo>
                        <a:pt x="1171" y="883"/>
                      </a:lnTo>
                      <a:lnTo>
                        <a:pt x="1166" y="883"/>
                      </a:lnTo>
                      <a:lnTo>
                        <a:pt x="1165" y="883"/>
                      </a:lnTo>
                      <a:lnTo>
                        <a:pt x="1165" y="884"/>
                      </a:lnTo>
                      <a:lnTo>
                        <a:pt x="1164" y="884"/>
                      </a:lnTo>
                      <a:lnTo>
                        <a:pt x="1164" y="883"/>
                      </a:lnTo>
                      <a:lnTo>
                        <a:pt x="1164" y="884"/>
                      </a:lnTo>
                      <a:lnTo>
                        <a:pt x="1162" y="884"/>
                      </a:lnTo>
                      <a:lnTo>
                        <a:pt x="1164" y="884"/>
                      </a:lnTo>
                      <a:lnTo>
                        <a:pt x="1164" y="886"/>
                      </a:lnTo>
                      <a:lnTo>
                        <a:pt x="1164" y="887"/>
                      </a:lnTo>
                      <a:lnTo>
                        <a:pt x="1165" y="887"/>
                      </a:lnTo>
                      <a:lnTo>
                        <a:pt x="1164" y="888"/>
                      </a:lnTo>
                      <a:lnTo>
                        <a:pt x="1162" y="889"/>
                      </a:lnTo>
                      <a:lnTo>
                        <a:pt x="1161" y="889"/>
                      </a:lnTo>
                      <a:lnTo>
                        <a:pt x="1160" y="889"/>
                      </a:lnTo>
                      <a:lnTo>
                        <a:pt x="1159" y="889"/>
                      </a:lnTo>
                      <a:lnTo>
                        <a:pt x="1157" y="889"/>
                      </a:lnTo>
                      <a:lnTo>
                        <a:pt x="1156" y="889"/>
                      </a:lnTo>
                      <a:lnTo>
                        <a:pt x="1155" y="889"/>
                      </a:lnTo>
                      <a:lnTo>
                        <a:pt x="1154" y="889"/>
                      </a:lnTo>
                      <a:lnTo>
                        <a:pt x="1154" y="890"/>
                      </a:lnTo>
                      <a:lnTo>
                        <a:pt x="1153" y="890"/>
                      </a:lnTo>
                      <a:lnTo>
                        <a:pt x="1153" y="892"/>
                      </a:lnTo>
                      <a:lnTo>
                        <a:pt x="1151" y="892"/>
                      </a:lnTo>
                      <a:lnTo>
                        <a:pt x="1151" y="893"/>
                      </a:lnTo>
                      <a:lnTo>
                        <a:pt x="1150" y="893"/>
                      </a:lnTo>
                      <a:lnTo>
                        <a:pt x="1150" y="894"/>
                      </a:lnTo>
                      <a:lnTo>
                        <a:pt x="1149" y="894"/>
                      </a:lnTo>
                      <a:lnTo>
                        <a:pt x="1149" y="895"/>
                      </a:lnTo>
                      <a:lnTo>
                        <a:pt x="1149" y="897"/>
                      </a:lnTo>
                      <a:lnTo>
                        <a:pt x="1148" y="897"/>
                      </a:lnTo>
                      <a:lnTo>
                        <a:pt x="1148" y="898"/>
                      </a:lnTo>
                      <a:lnTo>
                        <a:pt x="1149" y="899"/>
                      </a:lnTo>
                      <a:lnTo>
                        <a:pt x="1148" y="899"/>
                      </a:lnTo>
                      <a:lnTo>
                        <a:pt x="1148" y="900"/>
                      </a:lnTo>
                      <a:lnTo>
                        <a:pt x="1146" y="900"/>
                      </a:lnTo>
                      <a:lnTo>
                        <a:pt x="1145" y="900"/>
                      </a:lnTo>
                      <a:lnTo>
                        <a:pt x="1145" y="902"/>
                      </a:lnTo>
                      <a:lnTo>
                        <a:pt x="1144" y="902"/>
                      </a:lnTo>
                      <a:lnTo>
                        <a:pt x="1143" y="903"/>
                      </a:lnTo>
                      <a:lnTo>
                        <a:pt x="1143" y="904"/>
                      </a:lnTo>
                      <a:lnTo>
                        <a:pt x="1144" y="905"/>
                      </a:lnTo>
                      <a:lnTo>
                        <a:pt x="1143" y="905"/>
                      </a:lnTo>
                      <a:lnTo>
                        <a:pt x="1143" y="906"/>
                      </a:lnTo>
                      <a:lnTo>
                        <a:pt x="1144" y="906"/>
                      </a:lnTo>
                      <a:lnTo>
                        <a:pt x="1144" y="908"/>
                      </a:lnTo>
                      <a:lnTo>
                        <a:pt x="1145" y="909"/>
                      </a:lnTo>
                      <a:lnTo>
                        <a:pt x="1145" y="910"/>
                      </a:lnTo>
                      <a:lnTo>
                        <a:pt x="1144" y="910"/>
                      </a:lnTo>
                      <a:lnTo>
                        <a:pt x="1144" y="911"/>
                      </a:lnTo>
                      <a:lnTo>
                        <a:pt x="1144" y="913"/>
                      </a:lnTo>
                      <a:lnTo>
                        <a:pt x="1143" y="913"/>
                      </a:lnTo>
                      <a:lnTo>
                        <a:pt x="1141" y="913"/>
                      </a:lnTo>
                      <a:lnTo>
                        <a:pt x="1141" y="914"/>
                      </a:lnTo>
                      <a:lnTo>
                        <a:pt x="1140" y="914"/>
                      </a:lnTo>
                      <a:lnTo>
                        <a:pt x="1140" y="915"/>
                      </a:lnTo>
                      <a:lnTo>
                        <a:pt x="1139" y="915"/>
                      </a:lnTo>
                      <a:lnTo>
                        <a:pt x="1139" y="916"/>
                      </a:lnTo>
                      <a:lnTo>
                        <a:pt x="1138" y="916"/>
                      </a:lnTo>
                      <a:lnTo>
                        <a:pt x="1138" y="915"/>
                      </a:lnTo>
                      <a:lnTo>
                        <a:pt x="1137" y="915"/>
                      </a:lnTo>
                      <a:lnTo>
                        <a:pt x="1137" y="916"/>
                      </a:lnTo>
                      <a:lnTo>
                        <a:pt x="1135" y="916"/>
                      </a:lnTo>
                      <a:lnTo>
                        <a:pt x="1134" y="916"/>
                      </a:lnTo>
                      <a:lnTo>
                        <a:pt x="1133" y="916"/>
                      </a:lnTo>
                      <a:lnTo>
                        <a:pt x="1132" y="916"/>
                      </a:lnTo>
                      <a:lnTo>
                        <a:pt x="1129" y="915"/>
                      </a:lnTo>
                      <a:lnTo>
                        <a:pt x="1128" y="916"/>
                      </a:lnTo>
                      <a:lnTo>
                        <a:pt x="1127" y="917"/>
                      </a:lnTo>
                      <a:lnTo>
                        <a:pt x="1127" y="919"/>
                      </a:lnTo>
                      <a:lnTo>
                        <a:pt x="1127" y="920"/>
                      </a:lnTo>
                      <a:lnTo>
                        <a:pt x="1126" y="920"/>
                      </a:lnTo>
                      <a:lnTo>
                        <a:pt x="1124" y="920"/>
                      </a:lnTo>
                      <a:lnTo>
                        <a:pt x="1124" y="921"/>
                      </a:lnTo>
                      <a:lnTo>
                        <a:pt x="1123" y="921"/>
                      </a:lnTo>
                      <a:lnTo>
                        <a:pt x="1122" y="921"/>
                      </a:lnTo>
                      <a:lnTo>
                        <a:pt x="1121" y="921"/>
                      </a:lnTo>
                      <a:lnTo>
                        <a:pt x="1121" y="922"/>
                      </a:lnTo>
                      <a:lnTo>
                        <a:pt x="1119" y="922"/>
                      </a:lnTo>
                      <a:lnTo>
                        <a:pt x="1119" y="924"/>
                      </a:lnTo>
                      <a:lnTo>
                        <a:pt x="1118" y="924"/>
                      </a:lnTo>
                      <a:lnTo>
                        <a:pt x="1117" y="924"/>
                      </a:lnTo>
                      <a:lnTo>
                        <a:pt x="1113" y="922"/>
                      </a:lnTo>
                      <a:lnTo>
                        <a:pt x="1110" y="920"/>
                      </a:lnTo>
                      <a:lnTo>
                        <a:pt x="1107" y="917"/>
                      </a:lnTo>
                      <a:lnTo>
                        <a:pt x="1106" y="916"/>
                      </a:lnTo>
                      <a:lnTo>
                        <a:pt x="1102" y="915"/>
                      </a:lnTo>
                      <a:lnTo>
                        <a:pt x="1102" y="914"/>
                      </a:lnTo>
                      <a:lnTo>
                        <a:pt x="1102" y="913"/>
                      </a:lnTo>
                      <a:lnTo>
                        <a:pt x="1102" y="911"/>
                      </a:lnTo>
                      <a:lnTo>
                        <a:pt x="1102" y="910"/>
                      </a:lnTo>
                      <a:lnTo>
                        <a:pt x="1101" y="910"/>
                      </a:lnTo>
                      <a:lnTo>
                        <a:pt x="1101" y="909"/>
                      </a:lnTo>
                      <a:lnTo>
                        <a:pt x="1101" y="908"/>
                      </a:lnTo>
                      <a:lnTo>
                        <a:pt x="1100" y="906"/>
                      </a:lnTo>
                      <a:lnTo>
                        <a:pt x="1100" y="905"/>
                      </a:lnTo>
                      <a:lnTo>
                        <a:pt x="1099" y="905"/>
                      </a:lnTo>
                      <a:lnTo>
                        <a:pt x="1097" y="904"/>
                      </a:lnTo>
                      <a:lnTo>
                        <a:pt x="1091" y="903"/>
                      </a:lnTo>
                      <a:lnTo>
                        <a:pt x="1090" y="905"/>
                      </a:lnTo>
                      <a:lnTo>
                        <a:pt x="1089" y="905"/>
                      </a:lnTo>
                      <a:lnTo>
                        <a:pt x="1087" y="905"/>
                      </a:lnTo>
                      <a:lnTo>
                        <a:pt x="1085" y="905"/>
                      </a:lnTo>
                      <a:lnTo>
                        <a:pt x="1083" y="905"/>
                      </a:lnTo>
                      <a:lnTo>
                        <a:pt x="1080" y="906"/>
                      </a:lnTo>
                      <a:lnTo>
                        <a:pt x="1079" y="908"/>
                      </a:lnTo>
                      <a:lnTo>
                        <a:pt x="1079" y="909"/>
                      </a:lnTo>
                      <a:lnTo>
                        <a:pt x="1078" y="909"/>
                      </a:lnTo>
                      <a:lnTo>
                        <a:pt x="1076" y="906"/>
                      </a:lnTo>
                      <a:lnTo>
                        <a:pt x="1074" y="906"/>
                      </a:lnTo>
                      <a:lnTo>
                        <a:pt x="1070" y="910"/>
                      </a:lnTo>
                      <a:lnTo>
                        <a:pt x="1065" y="913"/>
                      </a:lnTo>
                      <a:lnTo>
                        <a:pt x="1060" y="914"/>
                      </a:lnTo>
                      <a:lnTo>
                        <a:pt x="1062" y="916"/>
                      </a:lnTo>
                      <a:lnTo>
                        <a:pt x="1065" y="922"/>
                      </a:lnTo>
                      <a:lnTo>
                        <a:pt x="1068" y="927"/>
                      </a:lnTo>
                      <a:lnTo>
                        <a:pt x="1068" y="929"/>
                      </a:lnTo>
                      <a:lnTo>
                        <a:pt x="1064" y="935"/>
                      </a:lnTo>
                      <a:lnTo>
                        <a:pt x="1063" y="938"/>
                      </a:lnTo>
                      <a:lnTo>
                        <a:pt x="1060" y="942"/>
                      </a:lnTo>
                      <a:lnTo>
                        <a:pt x="1060" y="952"/>
                      </a:lnTo>
                      <a:lnTo>
                        <a:pt x="1059" y="962"/>
                      </a:lnTo>
                      <a:lnTo>
                        <a:pt x="1060" y="963"/>
                      </a:lnTo>
                      <a:lnTo>
                        <a:pt x="1062" y="964"/>
                      </a:lnTo>
                      <a:lnTo>
                        <a:pt x="1062" y="971"/>
                      </a:lnTo>
                      <a:lnTo>
                        <a:pt x="1062" y="974"/>
                      </a:lnTo>
                      <a:lnTo>
                        <a:pt x="1052" y="975"/>
                      </a:lnTo>
                      <a:lnTo>
                        <a:pt x="1038" y="976"/>
                      </a:lnTo>
                      <a:lnTo>
                        <a:pt x="1025" y="980"/>
                      </a:lnTo>
                      <a:lnTo>
                        <a:pt x="1010" y="984"/>
                      </a:lnTo>
                      <a:lnTo>
                        <a:pt x="1000" y="985"/>
                      </a:lnTo>
                      <a:lnTo>
                        <a:pt x="998" y="985"/>
                      </a:lnTo>
                      <a:lnTo>
                        <a:pt x="994" y="985"/>
                      </a:lnTo>
                      <a:lnTo>
                        <a:pt x="984" y="984"/>
                      </a:lnTo>
                      <a:lnTo>
                        <a:pt x="975" y="984"/>
                      </a:lnTo>
                      <a:lnTo>
                        <a:pt x="973" y="984"/>
                      </a:lnTo>
                      <a:lnTo>
                        <a:pt x="972" y="984"/>
                      </a:lnTo>
                      <a:lnTo>
                        <a:pt x="972" y="985"/>
                      </a:lnTo>
                      <a:lnTo>
                        <a:pt x="971" y="985"/>
                      </a:lnTo>
                      <a:lnTo>
                        <a:pt x="970" y="985"/>
                      </a:lnTo>
                      <a:lnTo>
                        <a:pt x="968" y="985"/>
                      </a:lnTo>
                      <a:lnTo>
                        <a:pt x="967" y="985"/>
                      </a:lnTo>
                      <a:lnTo>
                        <a:pt x="966" y="985"/>
                      </a:lnTo>
                      <a:lnTo>
                        <a:pt x="966" y="984"/>
                      </a:lnTo>
                      <a:lnTo>
                        <a:pt x="965" y="984"/>
                      </a:lnTo>
                      <a:lnTo>
                        <a:pt x="964" y="984"/>
                      </a:lnTo>
                      <a:lnTo>
                        <a:pt x="962" y="984"/>
                      </a:lnTo>
                      <a:lnTo>
                        <a:pt x="961" y="984"/>
                      </a:lnTo>
                      <a:lnTo>
                        <a:pt x="960" y="985"/>
                      </a:lnTo>
                      <a:lnTo>
                        <a:pt x="959" y="985"/>
                      </a:lnTo>
                      <a:lnTo>
                        <a:pt x="959" y="986"/>
                      </a:lnTo>
                      <a:lnTo>
                        <a:pt x="959" y="987"/>
                      </a:lnTo>
                      <a:lnTo>
                        <a:pt x="957" y="987"/>
                      </a:lnTo>
                      <a:lnTo>
                        <a:pt x="959" y="992"/>
                      </a:lnTo>
                      <a:lnTo>
                        <a:pt x="954" y="994"/>
                      </a:lnTo>
                      <a:lnTo>
                        <a:pt x="951" y="996"/>
                      </a:lnTo>
                      <a:lnTo>
                        <a:pt x="950" y="996"/>
                      </a:lnTo>
                      <a:lnTo>
                        <a:pt x="950" y="997"/>
                      </a:lnTo>
                      <a:lnTo>
                        <a:pt x="950" y="998"/>
                      </a:lnTo>
                      <a:lnTo>
                        <a:pt x="950" y="1000"/>
                      </a:lnTo>
                      <a:lnTo>
                        <a:pt x="943" y="1002"/>
                      </a:lnTo>
                      <a:lnTo>
                        <a:pt x="932" y="1006"/>
                      </a:lnTo>
                      <a:lnTo>
                        <a:pt x="921" y="1012"/>
                      </a:lnTo>
                      <a:lnTo>
                        <a:pt x="919" y="1014"/>
                      </a:lnTo>
                      <a:lnTo>
                        <a:pt x="917" y="1016"/>
                      </a:lnTo>
                      <a:lnTo>
                        <a:pt x="912" y="1016"/>
                      </a:lnTo>
                      <a:lnTo>
                        <a:pt x="898" y="997"/>
                      </a:lnTo>
                      <a:lnTo>
                        <a:pt x="873" y="962"/>
                      </a:lnTo>
                      <a:lnTo>
                        <a:pt x="852" y="933"/>
                      </a:lnTo>
                      <a:lnTo>
                        <a:pt x="809" y="942"/>
                      </a:lnTo>
                      <a:lnTo>
                        <a:pt x="790" y="944"/>
                      </a:lnTo>
                      <a:lnTo>
                        <a:pt x="770" y="948"/>
                      </a:lnTo>
                      <a:lnTo>
                        <a:pt x="751" y="949"/>
                      </a:lnTo>
                      <a:lnTo>
                        <a:pt x="745" y="956"/>
                      </a:lnTo>
                      <a:lnTo>
                        <a:pt x="732" y="965"/>
                      </a:lnTo>
                      <a:lnTo>
                        <a:pt x="701" y="968"/>
                      </a:lnTo>
                      <a:lnTo>
                        <a:pt x="660" y="974"/>
                      </a:lnTo>
                      <a:lnTo>
                        <a:pt x="644" y="975"/>
                      </a:lnTo>
                      <a:lnTo>
                        <a:pt x="631" y="980"/>
                      </a:lnTo>
                      <a:lnTo>
                        <a:pt x="606" y="994"/>
                      </a:lnTo>
                      <a:lnTo>
                        <a:pt x="573" y="965"/>
                      </a:lnTo>
                      <a:lnTo>
                        <a:pt x="568" y="959"/>
                      </a:lnTo>
                      <a:lnTo>
                        <a:pt x="551" y="941"/>
                      </a:lnTo>
                      <a:lnTo>
                        <a:pt x="509" y="925"/>
                      </a:lnTo>
                      <a:lnTo>
                        <a:pt x="503" y="904"/>
                      </a:lnTo>
                      <a:lnTo>
                        <a:pt x="500" y="893"/>
                      </a:lnTo>
                      <a:lnTo>
                        <a:pt x="501" y="838"/>
                      </a:lnTo>
                      <a:lnTo>
                        <a:pt x="501" y="830"/>
                      </a:lnTo>
                      <a:lnTo>
                        <a:pt x="489" y="825"/>
                      </a:lnTo>
                      <a:lnTo>
                        <a:pt x="441" y="806"/>
                      </a:lnTo>
                      <a:lnTo>
                        <a:pt x="397" y="781"/>
                      </a:lnTo>
                      <a:lnTo>
                        <a:pt x="393" y="779"/>
                      </a:lnTo>
                      <a:lnTo>
                        <a:pt x="381" y="769"/>
                      </a:lnTo>
                      <a:lnTo>
                        <a:pt x="365" y="757"/>
                      </a:lnTo>
                      <a:lnTo>
                        <a:pt x="345" y="751"/>
                      </a:lnTo>
                      <a:lnTo>
                        <a:pt x="314" y="751"/>
                      </a:lnTo>
                      <a:lnTo>
                        <a:pt x="248" y="744"/>
                      </a:lnTo>
                      <a:lnTo>
                        <a:pt x="210" y="736"/>
                      </a:lnTo>
                      <a:lnTo>
                        <a:pt x="165" y="757"/>
                      </a:lnTo>
                      <a:lnTo>
                        <a:pt x="160" y="690"/>
                      </a:lnTo>
                      <a:lnTo>
                        <a:pt x="145" y="667"/>
                      </a:lnTo>
                      <a:lnTo>
                        <a:pt x="124" y="635"/>
                      </a:lnTo>
                      <a:lnTo>
                        <a:pt x="122" y="614"/>
                      </a:lnTo>
                      <a:lnTo>
                        <a:pt x="119" y="602"/>
                      </a:lnTo>
                      <a:lnTo>
                        <a:pt x="115" y="593"/>
                      </a:lnTo>
                      <a:lnTo>
                        <a:pt x="114" y="586"/>
                      </a:lnTo>
                      <a:lnTo>
                        <a:pt x="107" y="571"/>
                      </a:lnTo>
                      <a:lnTo>
                        <a:pt x="117" y="564"/>
                      </a:lnTo>
                      <a:lnTo>
                        <a:pt x="119" y="553"/>
                      </a:lnTo>
                      <a:lnTo>
                        <a:pt x="119" y="546"/>
                      </a:lnTo>
                      <a:lnTo>
                        <a:pt x="114" y="530"/>
                      </a:lnTo>
                      <a:lnTo>
                        <a:pt x="106" y="515"/>
                      </a:lnTo>
                      <a:lnTo>
                        <a:pt x="95" y="504"/>
                      </a:lnTo>
                      <a:lnTo>
                        <a:pt x="80" y="482"/>
                      </a:lnTo>
                      <a:lnTo>
                        <a:pt x="77" y="477"/>
                      </a:lnTo>
                      <a:lnTo>
                        <a:pt x="75" y="471"/>
                      </a:lnTo>
                      <a:lnTo>
                        <a:pt x="69" y="467"/>
                      </a:lnTo>
                      <a:lnTo>
                        <a:pt x="59" y="447"/>
                      </a:lnTo>
                      <a:lnTo>
                        <a:pt x="53" y="439"/>
                      </a:lnTo>
                      <a:lnTo>
                        <a:pt x="47" y="422"/>
                      </a:lnTo>
                      <a:lnTo>
                        <a:pt x="43" y="404"/>
                      </a:lnTo>
                      <a:lnTo>
                        <a:pt x="53" y="386"/>
                      </a:lnTo>
                      <a:lnTo>
                        <a:pt x="52" y="386"/>
                      </a:lnTo>
                      <a:lnTo>
                        <a:pt x="48" y="382"/>
                      </a:lnTo>
                      <a:lnTo>
                        <a:pt x="48" y="381"/>
                      </a:lnTo>
                      <a:lnTo>
                        <a:pt x="48" y="380"/>
                      </a:lnTo>
                      <a:lnTo>
                        <a:pt x="47" y="380"/>
                      </a:lnTo>
                      <a:lnTo>
                        <a:pt x="47" y="379"/>
                      </a:lnTo>
                      <a:lnTo>
                        <a:pt x="46" y="377"/>
                      </a:lnTo>
                      <a:lnTo>
                        <a:pt x="46" y="376"/>
                      </a:lnTo>
                      <a:lnTo>
                        <a:pt x="46" y="375"/>
                      </a:lnTo>
                      <a:lnTo>
                        <a:pt x="46" y="374"/>
                      </a:lnTo>
                      <a:lnTo>
                        <a:pt x="46" y="372"/>
                      </a:lnTo>
                      <a:lnTo>
                        <a:pt x="44" y="371"/>
                      </a:lnTo>
                      <a:lnTo>
                        <a:pt x="44" y="370"/>
                      </a:lnTo>
                      <a:lnTo>
                        <a:pt x="44" y="369"/>
                      </a:lnTo>
                      <a:lnTo>
                        <a:pt x="43" y="369"/>
                      </a:lnTo>
                      <a:lnTo>
                        <a:pt x="43" y="368"/>
                      </a:lnTo>
                      <a:lnTo>
                        <a:pt x="42" y="368"/>
                      </a:lnTo>
                      <a:lnTo>
                        <a:pt x="41" y="368"/>
                      </a:lnTo>
                      <a:lnTo>
                        <a:pt x="41" y="366"/>
                      </a:lnTo>
                      <a:lnTo>
                        <a:pt x="39" y="365"/>
                      </a:lnTo>
                      <a:lnTo>
                        <a:pt x="39" y="364"/>
                      </a:lnTo>
                      <a:lnTo>
                        <a:pt x="39" y="363"/>
                      </a:lnTo>
                      <a:lnTo>
                        <a:pt x="39" y="361"/>
                      </a:lnTo>
                      <a:lnTo>
                        <a:pt x="39" y="360"/>
                      </a:lnTo>
                      <a:lnTo>
                        <a:pt x="39" y="359"/>
                      </a:lnTo>
                      <a:lnTo>
                        <a:pt x="38" y="359"/>
                      </a:lnTo>
                      <a:lnTo>
                        <a:pt x="38" y="358"/>
                      </a:lnTo>
                      <a:lnTo>
                        <a:pt x="37" y="357"/>
                      </a:lnTo>
                      <a:lnTo>
                        <a:pt x="37" y="355"/>
                      </a:lnTo>
                      <a:lnTo>
                        <a:pt x="36" y="354"/>
                      </a:lnTo>
                      <a:lnTo>
                        <a:pt x="36" y="353"/>
                      </a:lnTo>
                      <a:lnTo>
                        <a:pt x="34" y="349"/>
                      </a:lnTo>
                      <a:lnTo>
                        <a:pt x="34" y="348"/>
                      </a:lnTo>
                      <a:lnTo>
                        <a:pt x="32" y="345"/>
                      </a:lnTo>
                      <a:lnTo>
                        <a:pt x="31" y="344"/>
                      </a:lnTo>
                      <a:lnTo>
                        <a:pt x="32" y="343"/>
                      </a:lnTo>
                      <a:lnTo>
                        <a:pt x="32" y="342"/>
                      </a:lnTo>
                      <a:lnTo>
                        <a:pt x="32" y="341"/>
                      </a:lnTo>
                      <a:lnTo>
                        <a:pt x="33" y="341"/>
                      </a:lnTo>
                      <a:lnTo>
                        <a:pt x="33" y="339"/>
                      </a:lnTo>
                      <a:lnTo>
                        <a:pt x="33" y="338"/>
                      </a:lnTo>
                      <a:lnTo>
                        <a:pt x="33" y="337"/>
                      </a:lnTo>
                      <a:lnTo>
                        <a:pt x="33" y="336"/>
                      </a:lnTo>
                      <a:lnTo>
                        <a:pt x="33" y="334"/>
                      </a:lnTo>
                      <a:lnTo>
                        <a:pt x="33" y="333"/>
                      </a:lnTo>
                      <a:lnTo>
                        <a:pt x="32" y="333"/>
                      </a:lnTo>
                      <a:lnTo>
                        <a:pt x="32" y="332"/>
                      </a:lnTo>
                      <a:lnTo>
                        <a:pt x="31" y="330"/>
                      </a:lnTo>
                      <a:lnTo>
                        <a:pt x="31" y="330"/>
                      </a:lnTo>
                      <a:lnTo>
                        <a:pt x="30" y="328"/>
                      </a:lnTo>
                      <a:lnTo>
                        <a:pt x="28" y="327"/>
                      </a:lnTo>
                      <a:lnTo>
                        <a:pt x="28" y="326"/>
                      </a:lnTo>
                      <a:lnTo>
                        <a:pt x="27" y="326"/>
                      </a:lnTo>
                      <a:lnTo>
                        <a:pt x="27" y="324"/>
                      </a:lnTo>
                      <a:lnTo>
                        <a:pt x="26" y="323"/>
                      </a:lnTo>
                      <a:lnTo>
                        <a:pt x="25" y="322"/>
                      </a:lnTo>
                      <a:lnTo>
                        <a:pt x="25" y="321"/>
                      </a:lnTo>
                      <a:lnTo>
                        <a:pt x="25" y="319"/>
                      </a:lnTo>
                      <a:lnTo>
                        <a:pt x="25" y="318"/>
                      </a:lnTo>
                      <a:lnTo>
                        <a:pt x="25" y="317"/>
                      </a:lnTo>
                      <a:lnTo>
                        <a:pt x="25" y="316"/>
                      </a:lnTo>
                      <a:lnTo>
                        <a:pt x="25" y="314"/>
                      </a:lnTo>
                      <a:lnTo>
                        <a:pt x="25" y="313"/>
                      </a:lnTo>
                      <a:lnTo>
                        <a:pt x="25" y="312"/>
                      </a:lnTo>
                      <a:lnTo>
                        <a:pt x="23" y="311"/>
                      </a:lnTo>
                      <a:lnTo>
                        <a:pt x="23" y="310"/>
                      </a:lnTo>
                      <a:lnTo>
                        <a:pt x="22" y="308"/>
                      </a:lnTo>
                      <a:lnTo>
                        <a:pt x="21" y="308"/>
                      </a:lnTo>
                      <a:lnTo>
                        <a:pt x="20" y="308"/>
                      </a:lnTo>
                      <a:lnTo>
                        <a:pt x="20" y="307"/>
                      </a:lnTo>
                      <a:lnTo>
                        <a:pt x="19" y="307"/>
                      </a:lnTo>
                      <a:lnTo>
                        <a:pt x="19" y="306"/>
                      </a:lnTo>
                      <a:lnTo>
                        <a:pt x="17" y="306"/>
                      </a:lnTo>
                      <a:lnTo>
                        <a:pt x="15" y="306"/>
                      </a:lnTo>
                      <a:lnTo>
                        <a:pt x="15" y="303"/>
                      </a:lnTo>
                      <a:lnTo>
                        <a:pt x="17" y="300"/>
                      </a:lnTo>
                      <a:lnTo>
                        <a:pt x="20" y="295"/>
                      </a:lnTo>
                      <a:lnTo>
                        <a:pt x="19" y="295"/>
                      </a:lnTo>
                      <a:lnTo>
                        <a:pt x="17" y="295"/>
                      </a:lnTo>
                      <a:lnTo>
                        <a:pt x="17" y="294"/>
                      </a:lnTo>
                      <a:lnTo>
                        <a:pt x="16" y="294"/>
                      </a:lnTo>
                      <a:lnTo>
                        <a:pt x="15" y="294"/>
                      </a:lnTo>
                      <a:lnTo>
                        <a:pt x="14" y="294"/>
                      </a:lnTo>
                      <a:lnTo>
                        <a:pt x="12" y="292"/>
                      </a:lnTo>
                      <a:lnTo>
                        <a:pt x="11" y="292"/>
                      </a:lnTo>
                      <a:lnTo>
                        <a:pt x="11" y="291"/>
                      </a:lnTo>
                      <a:lnTo>
                        <a:pt x="10" y="291"/>
                      </a:lnTo>
                      <a:lnTo>
                        <a:pt x="9" y="290"/>
                      </a:lnTo>
                      <a:lnTo>
                        <a:pt x="7" y="289"/>
                      </a:lnTo>
                      <a:lnTo>
                        <a:pt x="6" y="287"/>
                      </a:lnTo>
                      <a:lnTo>
                        <a:pt x="6" y="286"/>
                      </a:lnTo>
                      <a:lnTo>
                        <a:pt x="5" y="285"/>
                      </a:lnTo>
                      <a:lnTo>
                        <a:pt x="5" y="284"/>
                      </a:lnTo>
                      <a:lnTo>
                        <a:pt x="4" y="283"/>
                      </a:lnTo>
                      <a:lnTo>
                        <a:pt x="4" y="281"/>
                      </a:lnTo>
                      <a:lnTo>
                        <a:pt x="3" y="281"/>
                      </a:lnTo>
                      <a:lnTo>
                        <a:pt x="3" y="280"/>
                      </a:lnTo>
                      <a:lnTo>
                        <a:pt x="1" y="280"/>
                      </a:lnTo>
                      <a:lnTo>
                        <a:pt x="1" y="279"/>
                      </a:lnTo>
                      <a:lnTo>
                        <a:pt x="0" y="279"/>
                      </a:lnTo>
                      <a:lnTo>
                        <a:pt x="1" y="278"/>
                      </a:lnTo>
                      <a:lnTo>
                        <a:pt x="4" y="276"/>
                      </a:lnTo>
                      <a:lnTo>
                        <a:pt x="6" y="275"/>
                      </a:lnTo>
                      <a:lnTo>
                        <a:pt x="7" y="274"/>
                      </a:lnTo>
                      <a:lnTo>
                        <a:pt x="9" y="274"/>
                      </a:lnTo>
                      <a:lnTo>
                        <a:pt x="10" y="273"/>
                      </a:lnTo>
                      <a:lnTo>
                        <a:pt x="12" y="272"/>
                      </a:lnTo>
                      <a:lnTo>
                        <a:pt x="16" y="270"/>
                      </a:lnTo>
                      <a:lnTo>
                        <a:pt x="17" y="269"/>
                      </a:lnTo>
                      <a:lnTo>
                        <a:pt x="20" y="268"/>
                      </a:lnTo>
                      <a:lnTo>
                        <a:pt x="22" y="267"/>
                      </a:lnTo>
                      <a:lnTo>
                        <a:pt x="23" y="265"/>
                      </a:lnTo>
                      <a:lnTo>
                        <a:pt x="25" y="264"/>
                      </a:lnTo>
                      <a:lnTo>
                        <a:pt x="27" y="263"/>
                      </a:lnTo>
                      <a:lnTo>
                        <a:pt x="28" y="262"/>
                      </a:lnTo>
                      <a:lnTo>
                        <a:pt x="32" y="259"/>
                      </a:lnTo>
                      <a:lnTo>
                        <a:pt x="32" y="258"/>
                      </a:lnTo>
                      <a:lnTo>
                        <a:pt x="33" y="258"/>
                      </a:lnTo>
                      <a:lnTo>
                        <a:pt x="34" y="257"/>
                      </a:lnTo>
                      <a:lnTo>
                        <a:pt x="36" y="257"/>
                      </a:lnTo>
                      <a:lnTo>
                        <a:pt x="36" y="256"/>
                      </a:lnTo>
                      <a:lnTo>
                        <a:pt x="37" y="254"/>
                      </a:lnTo>
                      <a:lnTo>
                        <a:pt x="38" y="254"/>
                      </a:lnTo>
                      <a:lnTo>
                        <a:pt x="39" y="253"/>
                      </a:lnTo>
                      <a:lnTo>
                        <a:pt x="41" y="253"/>
                      </a:lnTo>
                      <a:lnTo>
                        <a:pt x="42" y="253"/>
                      </a:lnTo>
                      <a:lnTo>
                        <a:pt x="43" y="252"/>
                      </a:lnTo>
                      <a:lnTo>
                        <a:pt x="44" y="252"/>
                      </a:lnTo>
                      <a:lnTo>
                        <a:pt x="47" y="251"/>
                      </a:lnTo>
                      <a:lnTo>
                        <a:pt x="48" y="251"/>
                      </a:lnTo>
                      <a:lnTo>
                        <a:pt x="50" y="249"/>
                      </a:lnTo>
                      <a:lnTo>
                        <a:pt x="52" y="249"/>
                      </a:lnTo>
                      <a:lnTo>
                        <a:pt x="53" y="249"/>
                      </a:lnTo>
                      <a:lnTo>
                        <a:pt x="55" y="248"/>
                      </a:lnTo>
                      <a:lnTo>
                        <a:pt x="57" y="247"/>
                      </a:lnTo>
                      <a:lnTo>
                        <a:pt x="58" y="247"/>
                      </a:lnTo>
                      <a:lnTo>
                        <a:pt x="59" y="247"/>
                      </a:lnTo>
                      <a:lnTo>
                        <a:pt x="61" y="246"/>
                      </a:lnTo>
                      <a:lnTo>
                        <a:pt x="63" y="246"/>
                      </a:lnTo>
                      <a:lnTo>
                        <a:pt x="68" y="243"/>
                      </a:lnTo>
                      <a:lnTo>
                        <a:pt x="68" y="242"/>
                      </a:lnTo>
                      <a:lnTo>
                        <a:pt x="71" y="241"/>
                      </a:lnTo>
                      <a:lnTo>
                        <a:pt x="73" y="241"/>
                      </a:lnTo>
                      <a:lnTo>
                        <a:pt x="75" y="241"/>
                      </a:lnTo>
                      <a:lnTo>
                        <a:pt x="77" y="241"/>
                      </a:lnTo>
                      <a:lnTo>
                        <a:pt x="79" y="241"/>
                      </a:lnTo>
                      <a:lnTo>
                        <a:pt x="81" y="241"/>
                      </a:lnTo>
                      <a:lnTo>
                        <a:pt x="85" y="241"/>
                      </a:lnTo>
                      <a:lnTo>
                        <a:pt x="87" y="241"/>
                      </a:lnTo>
                      <a:lnTo>
                        <a:pt x="88" y="241"/>
                      </a:lnTo>
                      <a:lnTo>
                        <a:pt x="90" y="241"/>
                      </a:lnTo>
                      <a:lnTo>
                        <a:pt x="92" y="242"/>
                      </a:lnTo>
                      <a:lnTo>
                        <a:pt x="97" y="241"/>
                      </a:lnTo>
                      <a:lnTo>
                        <a:pt x="98" y="241"/>
                      </a:lnTo>
                      <a:lnTo>
                        <a:pt x="100" y="240"/>
                      </a:lnTo>
                      <a:lnTo>
                        <a:pt x="101" y="240"/>
                      </a:lnTo>
                      <a:lnTo>
                        <a:pt x="102" y="240"/>
                      </a:lnTo>
                      <a:lnTo>
                        <a:pt x="103" y="240"/>
                      </a:lnTo>
                      <a:lnTo>
                        <a:pt x="103" y="241"/>
                      </a:lnTo>
                      <a:lnTo>
                        <a:pt x="104" y="241"/>
                      </a:lnTo>
                      <a:lnTo>
                        <a:pt x="106" y="241"/>
                      </a:lnTo>
                      <a:lnTo>
                        <a:pt x="107" y="241"/>
                      </a:lnTo>
                      <a:lnTo>
                        <a:pt x="107" y="242"/>
                      </a:lnTo>
                      <a:lnTo>
                        <a:pt x="108" y="242"/>
                      </a:lnTo>
                      <a:lnTo>
                        <a:pt x="109" y="243"/>
                      </a:lnTo>
                      <a:lnTo>
                        <a:pt x="111" y="242"/>
                      </a:lnTo>
                      <a:lnTo>
                        <a:pt x="112" y="241"/>
                      </a:lnTo>
                      <a:lnTo>
                        <a:pt x="112" y="240"/>
                      </a:lnTo>
                      <a:lnTo>
                        <a:pt x="112" y="238"/>
                      </a:lnTo>
                      <a:lnTo>
                        <a:pt x="113" y="238"/>
                      </a:lnTo>
                      <a:lnTo>
                        <a:pt x="113" y="237"/>
                      </a:lnTo>
                      <a:lnTo>
                        <a:pt x="114" y="237"/>
                      </a:lnTo>
                      <a:lnTo>
                        <a:pt x="115" y="238"/>
                      </a:lnTo>
                      <a:lnTo>
                        <a:pt x="117" y="238"/>
                      </a:lnTo>
                      <a:lnTo>
                        <a:pt x="117" y="240"/>
                      </a:lnTo>
                      <a:lnTo>
                        <a:pt x="118" y="240"/>
                      </a:lnTo>
                      <a:lnTo>
                        <a:pt x="119" y="240"/>
                      </a:lnTo>
                      <a:lnTo>
                        <a:pt x="120" y="240"/>
                      </a:lnTo>
                      <a:lnTo>
                        <a:pt x="120" y="238"/>
                      </a:lnTo>
                      <a:lnTo>
                        <a:pt x="122" y="238"/>
                      </a:lnTo>
                      <a:lnTo>
                        <a:pt x="123" y="238"/>
                      </a:lnTo>
                      <a:lnTo>
                        <a:pt x="123" y="240"/>
                      </a:lnTo>
                      <a:lnTo>
                        <a:pt x="125" y="238"/>
                      </a:lnTo>
                      <a:lnTo>
                        <a:pt x="125" y="237"/>
                      </a:lnTo>
                      <a:lnTo>
                        <a:pt x="127" y="237"/>
                      </a:lnTo>
                      <a:lnTo>
                        <a:pt x="127" y="236"/>
                      </a:lnTo>
                      <a:lnTo>
                        <a:pt x="128" y="236"/>
                      </a:lnTo>
                      <a:lnTo>
                        <a:pt x="129" y="237"/>
                      </a:lnTo>
                      <a:lnTo>
                        <a:pt x="130" y="236"/>
                      </a:lnTo>
                      <a:lnTo>
                        <a:pt x="131" y="236"/>
                      </a:lnTo>
                      <a:lnTo>
                        <a:pt x="134" y="233"/>
                      </a:lnTo>
                      <a:lnTo>
                        <a:pt x="135" y="232"/>
                      </a:lnTo>
                      <a:lnTo>
                        <a:pt x="135" y="231"/>
                      </a:lnTo>
                      <a:lnTo>
                        <a:pt x="136" y="231"/>
                      </a:lnTo>
                      <a:lnTo>
                        <a:pt x="136" y="230"/>
                      </a:lnTo>
                      <a:lnTo>
                        <a:pt x="136" y="229"/>
                      </a:lnTo>
                      <a:lnTo>
                        <a:pt x="138" y="227"/>
                      </a:lnTo>
                      <a:lnTo>
                        <a:pt x="139" y="227"/>
                      </a:lnTo>
                      <a:lnTo>
                        <a:pt x="140" y="227"/>
                      </a:lnTo>
                      <a:lnTo>
                        <a:pt x="140" y="226"/>
                      </a:lnTo>
                      <a:lnTo>
                        <a:pt x="141" y="226"/>
                      </a:lnTo>
                      <a:lnTo>
                        <a:pt x="141" y="225"/>
                      </a:lnTo>
                      <a:lnTo>
                        <a:pt x="142" y="225"/>
                      </a:lnTo>
                      <a:lnTo>
                        <a:pt x="142" y="224"/>
                      </a:lnTo>
                      <a:lnTo>
                        <a:pt x="142" y="222"/>
                      </a:lnTo>
                      <a:lnTo>
                        <a:pt x="144" y="222"/>
                      </a:lnTo>
                      <a:lnTo>
                        <a:pt x="144" y="221"/>
                      </a:lnTo>
                      <a:lnTo>
                        <a:pt x="145" y="221"/>
                      </a:lnTo>
                      <a:lnTo>
                        <a:pt x="146" y="220"/>
                      </a:lnTo>
                      <a:lnTo>
                        <a:pt x="147" y="220"/>
                      </a:lnTo>
                      <a:lnTo>
                        <a:pt x="149" y="220"/>
                      </a:lnTo>
                      <a:lnTo>
                        <a:pt x="149" y="221"/>
                      </a:lnTo>
                      <a:lnTo>
                        <a:pt x="150" y="220"/>
                      </a:lnTo>
                      <a:lnTo>
                        <a:pt x="151" y="220"/>
                      </a:lnTo>
                      <a:lnTo>
                        <a:pt x="151" y="219"/>
                      </a:lnTo>
                      <a:lnTo>
                        <a:pt x="150" y="219"/>
                      </a:lnTo>
                      <a:lnTo>
                        <a:pt x="150" y="218"/>
                      </a:lnTo>
                      <a:lnTo>
                        <a:pt x="151" y="216"/>
                      </a:lnTo>
                      <a:lnTo>
                        <a:pt x="151" y="215"/>
                      </a:lnTo>
                      <a:lnTo>
                        <a:pt x="151" y="216"/>
                      </a:lnTo>
                      <a:lnTo>
                        <a:pt x="152" y="215"/>
                      </a:lnTo>
                      <a:lnTo>
                        <a:pt x="154" y="215"/>
                      </a:lnTo>
                      <a:lnTo>
                        <a:pt x="154" y="216"/>
                      </a:lnTo>
                      <a:lnTo>
                        <a:pt x="155" y="216"/>
                      </a:lnTo>
                      <a:lnTo>
                        <a:pt x="155" y="215"/>
                      </a:lnTo>
                      <a:lnTo>
                        <a:pt x="156" y="215"/>
                      </a:lnTo>
                      <a:lnTo>
                        <a:pt x="157" y="215"/>
                      </a:lnTo>
                      <a:lnTo>
                        <a:pt x="157" y="214"/>
                      </a:lnTo>
                      <a:lnTo>
                        <a:pt x="158" y="213"/>
                      </a:lnTo>
                      <a:lnTo>
                        <a:pt x="160" y="213"/>
                      </a:lnTo>
                      <a:lnTo>
                        <a:pt x="161" y="213"/>
                      </a:lnTo>
                      <a:lnTo>
                        <a:pt x="162" y="213"/>
                      </a:lnTo>
                      <a:lnTo>
                        <a:pt x="163" y="211"/>
                      </a:lnTo>
                      <a:lnTo>
                        <a:pt x="165" y="211"/>
                      </a:lnTo>
                      <a:lnTo>
                        <a:pt x="166" y="211"/>
                      </a:lnTo>
                      <a:lnTo>
                        <a:pt x="166" y="210"/>
                      </a:lnTo>
                      <a:lnTo>
                        <a:pt x="166" y="209"/>
                      </a:lnTo>
                      <a:lnTo>
                        <a:pt x="167" y="209"/>
                      </a:lnTo>
                      <a:lnTo>
                        <a:pt x="168" y="209"/>
                      </a:lnTo>
                      <a:lnTo>
                        <a:pt x="169" y="208"/>
                      </a:lnTo>
                      <a:lnTo>
                        <a:pt x="169" y="206"/>
                      </a:lnTo>
                      <a:lnTo>
                        <a:pt x="169" y="205"/>
                      </a:lnTo>
                      <a:lnTo>
                        <a:pt x="169" y="204"/>
                      </a:lnTo>
                      <a:lnTo>
                        <a:pt x="169" y="203"/>
                      </a:lnTo>
                      <a:lnTo>
                        <a:pt x="171" y="202"/>
                      </a:lnTo>
                      <a:lnTo>
                        <a:pt x="172" y="202"/>
                      </a:lnTo>
                      <a:lnTo>
                        <a:pt x="171" y="200"/>
                      </a:lnTo>
                      <a:lnTo>
                        <a:pt x="171" y="199"/>
                      </a:lnTo>
                      <a:lnTo>
                        <a:pt x="171" y="198"/>
                      </a:lnTo>
                      <a:lnTo>
                        <a:pt x="173" y="197"/>
                      </a:lnTo>
                      <a:lnTo>
                        <a:pt x="172" y="197"/>
                      </a:lnTo>
                      <a:lnTo>
                        <a:pt x="172" y="195"/>
                      </a:lnTo>
                      <a:lnTo>
                        <a:pt x="172" y="194"/>
                      </a:lnTo>
                      <a:lnTo>
                        <a:pt x="172" y="193"/>
                      </a:lnTo>
                      <a:lnTo>
                        <a:pt x="173" y="192"/>
                      </a:lnTo>
                      <a:lnTo>
                        <a:pt x="174" y="189"/>
                      </a:lnTo>
                      <a:lnTo>
                        <a:pt x="174" y="187"/>
                      </a:lnTo>
                      <a:lnTo>
                        <a:pt x="176" y="186"/>
                      </a:lnTo>
                      <a:lnTo>
                        <a:pt x="176" y="184"/>
                      </a:lnTo>
                      <a:lnTo>
                        <a:pt x="176" y="183"/>
                      </a:lnTo>
                      <a:lnTo>
                        <a:pt x="177" y="182"/>
                      </a:lnTo>
                      <a:lnTo>
                        <a:pt x="178" y="178"/>
                      </a:lnTo>
                      <a:lnTo>
                        <a:pt x="178" y="177"/>
                      </a:lnTo>
                      <a:lnTo>
                        <a:pt x="178" y="176"/>
                      </a:lnTo>
                      <a:lnTo>
                        <a:pt x="179" y="175"/>
                      </a:lnTo>
                      <a:lnTo>
                        <a:pt x="179" y="172"/>
                      </a:lnTo>
                      <a:lnTo>
                        <a:pt x="181" y="171"/>
                      </a:lnTo>
                      <a:lnTo>
                        <a:pt x="184" y="167"/>
                      </a:lnTo>
                      <a:lnTo>
                        <a:pt x="183" y="165"/>
                      </a:lnTo>
                      <a:lnTo>
                        <a:pt x="183" y="164"/>
                      </a:lnTo>
                      <a:lnTo>
                        <a:pt x="183" y="162"/>
                      </a:lnTo>
                      <a:lnTo>
                        <a:pt x="184" y="160"/>
                      </a:lnTo>
                      <a:lnTo>
                        <a:pt x="185" y="157"/>
                      </a:lnTo>
                      <a:lnTo>
                        <a:pt x="185" y="156"/>
                      </a:lnTo>
                      <a:lnTo>
                        <a:pt x="187" y="154"/>
                      </a:lnTo>
                      <a:lnTo>
                        <a:pt x="188" y="151"/>
                      </a:lnTo>
                      <a:lnTo>
                        <a:pt x="188" y="149"/>
                      </a:lnTo>
                      <a:lnTo>
                        <a:pt x="189" y="146"/>
                      </a:lnTo>
                      <a:lnTo>
                        <a:pt x="190" y="144"/>
                      </a:lnTo>
                      <a:lnTo>
                        <a:pt x="190" y="143"/>
                      </a:lnTo>
                      <a:lnTo>
                        <a:pt x="194" y="140"/>
                      </a:lnTo>
                      <a:lnTo>
                        <a:pt x="195" y="140"/>
                      </a:lnTo>
                      <a:lnTo>
                        <a:pt x="196" y="139"/>
                      </a:lnTo>
                      <a:lnTo>
                        <a:pt x="198" y="138"/>
                      </a:lnTo>
                      <a:lnTo>
                        <a:pt x="203" y="134"/>
                      </a:lnTo>
                      <a:lnTo>
                        <a:pt x="203" y="133"/>
                      </a:lnTo>
                      <a:lnTo>
                        <a:pt x="206" y="130"/>
                      </a:lnTo>
                      <a:lnTo>
                        <a:pt x="209" y="128"/>
                      </a:lnTo>
                      <a:lnTo>
                        <a:pt x="211" y="127"/>
                      </a:lnTo>
                      <a:lnTo>
                        <a:pt x="214" y="124"/>
                      </a:lnTo>
                      <a:lnTo>
                        <a:pt x="216" y="123"/>
                      </a:lnTo>
                      <a:lnTo>
                        <a:pt x="220" y="121"/>
                      </a:lnTo>
                      <a:lnTo>
                        <a:pt x="221" y="119"/>
                      </a:lnTo>
                      <a:lnTo>
                        <a:pt x="225" y="117"/>
                      </a:lnTo>
                      <a:lnTo>
                        <a:pt x="228" y="114"/>
                      </a:lnTo>
                      <a:lnTo>
                        <a:pt x="232" y="112"/>
                      </a:lnTo>
                      <a:lnTo>
                        <a:pt x="232" y="110"/>
                      </a:lnTo>
                      <a:lnTo>
                        <a:pt x="232" y="108"/>
                      </a:lnTo>
                      <a:lnTo>
                        <a:pt x="232" y="106"/>
                      </a:lnTo>
                      <a:lnTo>
                        <a:pt x="233" y="103"/>
                      </a:lnTo>
                      <a:lnTo>
                        <a:pt x="233" y="102"/>
                      </a:lnTo>
                      <a:lnTo>
                        <a:pt x="233" y="101"/>
                      </a:lnTo>
                      <a:lnTo>
                        <a:pt x="235" y="101"/>
                      </a:lnTo>
                      <a:lnTo>
                        <a:pt x="236" y="101"/>
                      </a:lnTo>
                      <a:lnTo>
                        <a:pt x="238" y="100"/>
                      </a:lnTo>
                      <a:lnTo>
                        <a:pt x="239" y="100"/>
                      </a:lnTo>
                      <a:lnTo>
                        <a:pt x="241" y="100"/>
                      </a:lnTo>
                      <a:lnTo>
                        <a:pt x="243" y="98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tx2">
                      <a:alpha val="2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mn-MN" sz="1400">
                    <a:latin typeface="Roboto Condensed" panose="02000000000000000000" pitchFamily="2" charset="0"/>
                    <a:ea typeface="Roboto Condensed" panose="02000000000000000000" pitchFamily="2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1" name="Freeform 8">
                  <a:extLst>
                    <a:ext uri="{FF2B5EF4-FFF2-40B4-BE49-F238E27FC236}">
                      <a16:creationId xmlns:a16="http://schemas.microsoft.com/office/drawing/2014/main" id="{471FCD0E-C7CA-88DE-5F51-788F849A73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11542" y="3047696"/>
                  <a:ext cx="1298010" cy="1097121"/>
                </a:xfrm>
                <a:custGeom>
                  <a:avLst/>
                  <a:gdLst>
                    <a:gd name="T0" fmla="*/ 446 w 998"/>
                    <a:gd name="T1" fmla="*/ 67 h 812"/>
                    <a:gd name="T2" fmla="*/ 582 w 998"/>
                    <a:gd name="T3" fmla="*/ 148 h 812"/>
                    <a:gd name="T4" fmla="*/ 687 w 998"/>
                    <a:gd name="T5" fmla="*/ 304 h 812"/>
                    <a:gd name="T6" fmla="*/ 832 w 998"/>
                    <a:gd name="T7" fmla="*/ 259 h 812"/>
                    <a:gd name="T8" fmla="*/ 993 w 998"/>
                    <a:gd name="T9" fmla="*/ 326 h 812"/>
                    <a:gd name="T10" fmla="*/ 976 w 998"/>
                    <a:gd name="T11" fmla="*/ 371 h 812"/>
                    <a:gd name="T12" fmla="*/ 955 w 998"/>
                    <a:gd name="T13" fmla="*/ 418 h 812"/>
                    <a:gd name="T14" fmla="*/ 956 w 998"/>
                    <a:gd name="T15" fmla="*/ 451 h 812"/>
                    <a:gd name="T16" fmla="*/ 964 w 998"/>
                    <a:gd name="T17" fmla="*/ 473 h 812"/>
                    <a:gd name="T18" fmla="*/ 951 w 998"/>
                    <a:gd name="T19" fmla="*/ 488 h 812"/>
                    <a:gd name="T20" fmla="*/ 930 w 998"/>
                    <a:gd name="T21" fmla="*/ 502 h 812"/>
                    <a:gd name="T22" fmla="*/ 903 w 998"/>
                    <a:gd name="T23" fmla="*/ 520 h 812"/>
                    <a:gd name="T24" fmla="*/ 864 w 998"/>
                    <a:gd name="T25" fmla="*/ 572 h 812"/>
                    <a:gd name="T26" fmla="*/ 781 w 998"/>
                    <a:gd name="T27" fmla="*/ 601 h 812"/>
                    <a:gd name="T28" fmla="*/ 735 w 998"/>
                    <a:gd name="T29" fmla="*/ 610 h 812"/>
                    <a:gd name="T30" fmla="*/ 698 w 998"/>
                    <a:gd name="T31" fmla="*/ 606 h 812"/>
                    <a:gd name="T32" fmla="*/ 657 w 998"/>
                    <a:gd name="T33" fmla="*/ 615 h 812"/>
                    <a:gd name="T34" fmla="*/ 631 w 998"/>
                    <a:gd name="T35" fmla="*/ 679 h 812"/>
                    <a:gd name="T36" fmla="*/ 592 w 998"/>
                    <a:gd name="T37" fmla="*/ 721 h 812"/>
                    <a:gd name="T38" fmla="*/ 560 w 998"/>
                    <a:gd name="T39" fmla="*/ 756 h 812"/>
                    <a:gd name="T40" fmla="*/ 555 w 998"/>
                    <a:gd name="T41" fmla="*/ 758 h 812"/>
                    <a:gd name="T42" fmla="*/ 547 w 998"/>
                    <a:gd name="T43" fmla="*/ 760 h 812"/>
                    <a:gd name="T44" fmla="*/ 540 w 998"/>
                    <a:gd name="T45" fmla="*/ 770 h 812"/>
                    <a:gd name="T46" fmla="*/ 535 w 998"/>
                    <a:gd name="T47" fmla="*/ 774 h 812"/>
                    <a:gd name="T48" fmla="*/ 532 w 998"/>
                    <a:gd name="T49" fmla="*/ 776 h 812"/>
                    <a:gd name="T50" fmla="*/ 524 w 998"/>
                    <a:gd name="T51" fmla="*/ 780 h 812"/>
                    <a:gd name="T52" fmla="*/ 500 w 998"/>
                    <a:gd name="T53" fmla="*/ 807 h 812"/>
                    <a:gd name="T54" fmla="*/ 468 w 998"/>
                    <a:gd name="T55" fmla="*/ 806 h 812"/>
                    <a:gd name="T56" fmla="*/ 397 w 998"/>
                    <a:gd name="T57" fmla="*/ 807 h 812"/>
                    <a:gd name="T58" fmla="*/ 340 w 998"/>
                    <a:gd name="T59" fmla="*/ 799 h 812"/>
                    <a:gd name="T60" fmla="*/ 287 w 998"/>
                    <a:gd name="T61" fmla="*/ 774 h 812"/>
                    <a:gd name="T62" fmla="*/ 254 w 998"/>
                    <a:gd name="T63" fmla="*/ 747 h 812"/>
                    <a:gd name="T64" fmla="*/ 209 w 998"/>
                    <a:gd name="T65" fmla="*/ 750 h 812"/>
                    <a:gd name="T66" fmla="*/ 168 w 998"/>
                    <a:gd name="T67" fmla="*/ 700 h 812"/>
                    <a:gd name="T68" fmla="*/ 117 w 998"/>
                    <a:gd name="T69" fmla="*/ 610 h 812"/>
                    <a:gd name="T70" fmla="*/ 96 w 998"/>
                    <a:gd name="T71" fmla="*/ 510 h 812"/>
                    <a:gd name="T72" fmla="*/ 27 w 998"/>
                    <a:gd name="T73" fmla="*/ 459 h 812"/>
                    <a:gd name="T74" fmla="*/ 6 w 998"/>
                    <a:gd name="T75" fmla="*/ 366 h 812"/>
                    <a:gd name="T76" fmla="*/ 28 w 998"/>
                    <a:gd name="T77" fmla="*/ 259 h 812"/>
                    <a:gd name="T78" fmla="*/ 87 w 998"/>
                    <a:gd name="T79" fmla="*/ 130 h 812"/>
                    <a:gd name="T80" fmla="*/ 135 w 998"/>
                    <a:gd name="T81" fmla="*/ 62 h 812"/>
                    <a:gd name="T82" fmla="*/ 181 w 998"/>
                    <a:gd name="T83" fmla="*/ 16 h 812"/>
                    <a:gd name="T84" fmla="*/ 187 w 998"/>
                    <a:gd name="T85" fmla="*/ 18 h 812"/>
                    <a:gd name="T86" fmla="*/ 192 w 998"/>
                    <a:gd name="T87" fmla="*/ 19 h 812"/>
                    <a:gd name="T88" fmla="*/ 196 w 998"/>
                    <a:gd name="T89" fmla="*/ 16 h 812"/>
                    <a:gd name="T90" fmla="*/ 201 w 998"/>
                    <a:gd name="T91" fmla="*/ 18 h 812"/>
                    <a:gd name="T92" fmla="*/ 206 w 998"/>
                    <a:gd name="T93" fmla="*/ 18 h 812"/>
                    <a:gd name="T94" fmla="*/ 211 w 998"/>
                    <a:gd name="T95" fmla="*/ 15 h 812"/>
                    <a:gd name="T96" fmla="*/ 216 w 998"/>
                    <a:gd name="T97" fmla="*/ 14 h 812"/>
                    <a:gd name="T98" fmla="*/ 217 w 998"/>
                    <a:gd name="T99" fmla="*/ 11 h 812"/>
                    <a:gd name="T100" fmla="*/ 220 w 998"/>
                    <a:gd name="T101" fmla="*/ 8 h 812"/>
                    <a:gd name="T102" fmla="*/ 222 w 998"/>
                    <a:gd name="T103" fmla="*/ 9 h 812"/>
                    <a:gd name="T104" fmla="*/ 227 w 998"/>
                    <a:gd name="T105" fmla="*/ 8 h 812"/>
                    <a:gd name="T106" fmla="*/ 231 w 998"/>
                    <a:gd name="T107" fmla="*/ 5 h 812"/>
                    <a:gd name="T108" fmla="*/ 238 w 998"/>
                    <a:gd name="T109" fmla="*/ 4 h 8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998" h="812">
                      <a:moveTo>
                        <a:pt x="241" y="0"/>
                      </a:moveTo>
                      <a:lnTo>
                        <a:pt x="246" y="67"/>
                      </a:lnTo>
                      <a:lnTo>
                        <a:pt x="291" y="46"/>
                      </a:lnTo>
                      <a:lnTo>
                        <a:pt x="329" y="54"/>
                      </a:lnTo>
                      <a:lnTo>
                        <a:pt x="395" y="61"/>
                      </a:lnTo>
                      <a:lnTo>
                        <a:pt x="426" y="61"/>
                      </a:lnTo>
                      <a:lnTo>
                        <a:pt x="446" y="67"/>
                      </a:lnTo>
                      <a:lnTo>
                        <a:pt x="462" y="79"/>
                      </a:lnTo>
                      <a:lnTo>
                        <a:pt x="474" y="89"/>
                      </a:lnTo>
                      <a:lnTo>
                        <a:pt x="478" y="91"/>
                      </a:lnTo>
                      <a:lnTo>
                        <a:pt x="522" y="116"/>
                      </a:lnTo>
                      <a:lnTo>
                        <a:pt x="570" y="135"/>
                      </a:lnTo>
                      <a:lnTo>
                        <a:pt x="582" y="140"/>
                      </a:lnTo>
                      <a:lnTo>
                        <a:pt x="582" y="148"/>
                      </a:lnTo>
                      <a:lnTo>
                        <a:pt x="581" y="203"/>
                      </a:lnTo>
                      <a:lnTo>
                        <a:pt x="584" y="214"/>
                      </a:lnTo>
                      <a:lnTo>
                        <a:pt x="590" y="235"/>
                      </a:lnTo>
                      <a:lnTo>
                        <a:pt x="632" y="251"/>
                      </a:lnTo>
                      <a:lnTo>
                        <a:pt x="649" y="269"/>
                      </a:lnTo>
                      <a:lnTo>
                        <a:pt x="654" y="275"/>
                      </a:lnTo>
                      <a:lnTo>
                        <a:pt x="687" y="304"/>
                      </a:lnTo>
                      <a:lnTo>
                        <a:pt x="712" y="290"/>
                      </a:lnTo>
                      <a:lnTo>
                        <a:pt x="725" y="285"/>
                      </a:lnTo>
                      <a:lnTo>
                        <a:pt x="741" y="284"/>
                      </a:lnTo>
                      <a:lnTo>
                        <a:pt x="782" y="278"/>
                      </a:lnTo>
                      <a:lnTo>
                        <a:pt x="813" y="275"/>
                      </a:lnTo>
                      <a:lnTo>
                        <a:pt x="826" y="266"/>
                      </a:lnTo>
                      <a:lnTo>
                        <a:pt x="832" y="259"/>
                      </a:lnTo>
                      <a:lnTo>
                        <a:pt x="851" y="258"/>
                      </a:lnTo>
                      <a:lnTo>
                        <a:pt x="871" y="254"/>
                      </a:lnTo>
                      <a:lnTo>
                        <a:pt x="890" y="252"/>
                      </a:lnTo>
                      <a:lnTo>
                        <a:pt x="933" y="243"/>
                      </a:lnTo>
                      <a:lnTo>
                        <a:pt x="954" y="272"/>
                      </a:lnTo>
                      <a:lnTo>
                        <a:pt x="979" y="307"/>
                      </a:lnTo>
                      <a:lnTo>
                        <a:pt x="993" y="326"/>
                      </a:lnTo>
                      <a:lnTo>
                        <a:pt x="998" y="326"/>
                      </a:lnTo>
                      <a:lnTo>
                        <a:pt x="998" y="335"/>
                      </a:lnTo>
                      <a:lnTo>
                        <a:pt x="989" y="348"/>
                      </a:lnTo>
                      <a:lnTo>
                        <a:pt x="984" y="358"/>
                      </a:lnTo>
                      <a:lnTo>
                        <a:pt x="981" y="364"/>
                      </a:lnTo>
                      <a:lnTo>
                        <a:pt x="978" y="371"/>
                      </a:lnTo>
                      <a:lnTo>
                        <a:pt x="976" y="371"/>
                      </a:lnTo>
                      <a:lnTo>
                        <a:pt x="975" y="372"/>
                      </a:lnTo>
                      <a:lnTo>
                        <a:pt x="973" y="374"/>
                      </a:lnTo>
                      <a:lnTo>
                        <a:pt x="972" y="375"/>
                      </a:lnTo>
                      <a:lnTo>
                        <a:pt x="970" y="381"/>
                      </a:lnTo>
                      <a:lnTo>
                        <a:pt x="965" y="393"/>
                      </a:lnTo>
                      <a:lnTo>
                        <a:pt x="960" y="404"/>
                      </a:lnTo>
                      <a:lnTo>
                        <a:pt x="955" y="418"/>
                      </a:lnTo>
                      <a:lnTo>
                        <a:pt x="952" y="423"/>
                      </a:lnTo>
                      <a:lnTo>
                        <a:pt x="952" y="434"/>
                      </a:lnTo>
                      <a:lnTo>
                        <a:pt x="952" y="439"/>
                      </a:lnTo>
                      <a:lnTo>
                        <a:pt x="950" y="445"/>
                      </a:lnTo>
                      <a:lnTo>
                        <a:pt x="951" y="447"/>
                      </a:lnTo>
                      <a:lnTo>
                        <a:pt x="955" y="448"/>
                      </a:lnTo>
                      <a:lnTo>
                        <a:pt x="956" y="451"/>
                      </a:lnTo>
                      <a:lnTo>
                        <a:pt x="957" y="453"/>
                      </a:lnTo>
                      <a:lnTo>
                        <a:pt x="957" y="455"/>
                      </a:lnTo>
                      <a:lnTo>
                        <a:pt x="960" y="455"/>
                      </a:lnTo>
                      <a:lnTo>
                        <a:pt x="960" y="458"/>
                      </a:lnTo>
                      <a:lnTo>
                        <a:pt x="960" y="461"/>
                      </a:lnTo>
                      <a:lnTo>
                        <a:pt x="961" y="464"/>
                      </a:lnTo>
                      <a:lnTo>
                        <a:pt x="964" y="473"/>
                      </a:lnTo>
                      <a:lnTo>
                        <a:pt x="960" y="474"/>
                      </a:lnTo>
                      <a:lnTo>
                        <a:pt x="956" y="478"/>
                      </a:lnTo>
                      <a:lnTo>
                        <a:pt x="954" y="480"/>
                      </a:lnTo>
                      <a:lnTo>
                        <a:pt x="952" y="482"/>
                      </a:lnTo>
                      <a:lnTo>
                        <a:pt x="951" y="483"/>
                      </a:lnTo>
                      <a:lnTo>
                        <a:pt x="952" y="488"/>
                      </a:lnTo>
                      <a:lnTo>
                        <a:pt x="951" y="488"/>
                      </a:lnTo>
                      <a:lnTo>
                        <a:pt x="949" y="495"/>
                      </a:lnTo>
                      <a:lnTo>
                        <a:pt x="946" y="498"/>
                      </a:lnTo>
                      <a:lnTo>
                        <a:pt x="941" y="500"/>
                      </a:lnTo>
                      <a:lnTo>
                        <a:pt x="938" y="501"/>
                      </a:lnTo>
                      <a:lnTo>
                        <a:pt x="937" y="502"/>
                      </a:lnTo>
                      <a:lnTo>
                        <a:pt x="932" y="504"/>
                      </a:lnTo>
                      <a:lnTo>
                        <a:pt x="930" y="502"/>
                      </a:lnTo>
                      <a:lnTo>
                        <a:pt x="929" y="502"/>
                      </a:lnTo>
                      <a:lnTo>
                        <a:pt x="927" y="502"/>
                      </a:lnTo>
                      <a:lnTo>
                        <a:pt x="921" y="504"/>
                      </a:lnTo>
                      <a:lnTo>
                        <a:pt x="919" y="504"/>
                      </a:lnTo>
                      <a:lnTo>
                        <a:pt x="918" y="510"/>
                      </a:lnTo>
                      <a:lnTo>
                        <a:pt x="914" y="512"/>
                      </a:lnTo>
                      <a:lnTo>
                        <a:pt x="903" y="520"/>
                      </a:lnTo>
                      <a:lnTo>
                        <a:pt x="900" y="526"/>
                      </a:lnTo>
                      <a:lnTo>
                        <a:pt x="894" y="536"/>
                      </a:lnTo>
                      <a:lnTo>
                        <a:pt x="885" y="545"/>
                      </a:lnTo>
                      <a:lnTo>
                        <a:pt x="881" y="552"/>
                      </a:lnTo>
                      <a:lnTo>
                        <a:pt x="874" y="560"/>
                      </a:lnTo>
                      <a:lnTo>
                        <a:pt x="869" y="565"/>
                      </a:lnTo>
                      <a:lnTo>
                        <a:pt x="864" y="572"/>
                      </a:lnTo>
                      <a:lnTo>
                        <a:pt x="854" y="576"/>
                      </a:lnTo>
                      <a:lnTo>
                        <a:pt x="840" y="582"/>
                      </a:lnTo>
                      <a:lnTo>
                        <a:pt x="829" y="587"/>
                      </a:lnTo>
                      <a:lnTo>
                        <a:pt x="815" y="593"/>
                      </a:lnTo>
                      <a:lnTo>
                        <a:pt x="803" y="599"/>
                      </a:lnTo>
                      <a:lnTo>
                        <a:pt x="799" y="599"/>
                      </a:lnTo>
                      <a:lnTo>
                        <a:pt x="781" y="601"/>
                      </a:lnTo>
                      <a:lnTo>
                        <a:pt x="776" y="602"/>
                      </a:lnTo>
                      <a:lnTo>
                        <a:pt x="767" y="602"/>
                      </a:lnTo>
                      <a:lnTo>
                        <a:pt x="752" y="606"/>
                      </a:lnTo>
                      <a:lnTo>
                        <a:pt x="739" y="609"/>
                      </a:lnTo>
                      <a:lnTo>
                        <a:pt x="738" y="610"/>
                      </a:lnTo>
                      <a:lnTo>
                        <a:pt x="736" y="610"/>
                      </a:lnTo>
                      <a:lnTo>
                        <a:pt x="735" y="610"/>
                      </a:lnTo>
                      <a:lnTo>
                        <a:pt x="734" y="610"/>
                      </a:lnTo>
                      <a:lnTo>
                        <a:pt x="734" y="612"/>
                      </a:lnTo>
                      <a:lnTo>
                        <a:pt x="732" y="612"/>
                      </a:lnTo>
                      <a:lnTo>
                        <a:pt x="727" y="612"/>
                      </a:lnTo>
                      <a:lnTo>
                        <a:pt x="721" y="612"/>
                      </a:lnTo>
                      <a:lnTo>
                        <a:pt x="709" y="608"/>
                      </a:lnTo>
                      <a:lnTo>
                        <a:pt x="698" y="606"/>
                      </a:lnTo>
                      <a:lnTo>
                        <a:pt x="691" y="603"/>
                      </a:lnTo>
                      <a:lnTo>
                        <a:pt x="686" y="602"/>
                      </a:lnTo>
                      <a:lnTo>
                        <a:pt x="685" y="601"/>
                      </a:lnTo>
                      <a:lnTo>
                        <a:pt x="685" y="602"/>
                      </a:lnTo>
                      <a:lnTo>
                        <a:pt x="684" y="602"/>
                      </a:lnTo>
                      <a:lnTo>
                        <a:pt x="674" y="607"/>
                      </a:lnTo>
                      <a:lnTo>
                        <a:pt x="657" y="615"/>
                      </a:lnTo>
                      <a:lnTo>
                        <a:pt x="649" y="620"/>
                      </a:lnTo>
                      <a:lnTo>
                        <a:pt x="649" y="633"/>
                      </a:lnTo>
                      <a:lnTo>
                        <a:pt x="648" y="645"/>
                      </a:lnTo>
                      <a:lnTo>
                        <a:pt x="642" y="661"/>
                      </a:lnTo>
                      <a:lnTo>
                        <a:pt x="640" y="666"/>
                      </a:lnTo>
                      <a:lnTo>
                        <a:pt x="637" y="671"/>
                      </a:lnTo>
                      <a:lnTo>
                        <a:pt x="631" y="679"/>
                      </a:lnTo>
                      <a:lnTo>
                        <a:pt x="625" y="687"/>
                      </a:lnTo>
                      <a:lnTo>
                        <a:pt x="620" y="695"/>
                      </a:lnTo>
                      <a:lnTo>
                        <a:pt x="613" y="700"/>
                      </a:lnTo>
                      <a:lnTo>
                        <a:pt x="605" y="709"/>
                      </a:lnTo>
                      <a:lnTo>
                        <a:pt x="598" y="716"/>
                      </a:lnTo>
                      <a:lnTo>
                        <a:pt x="595" y="718"/>
                      </a:lnTo>
                      <a:lnTo>
                        <a:pt x="592" y="721"/>
                      </a:lnTo>
                      <a:lnTo>
                        <a:pt x="590" y="721"/>
                      </a:lnTo>
                      <a:lnTo>
                        <a:pt x="590" y="722"/>
                      </a:lnTo>
                      <a:lnTo>
                        <a:pt x="588" y="734"/>
                      </a:lnTo>
                      <a:lnTo>
                        <a:pt x="581" y="745"/>
                      </a:lnTo>
                      <a:lnTo>
                        <a:pt x="571" y="753"/>
                      </a:lnTo>
                      <a:lnTo>
                        <a:pt x="560" y="755"/>
                      </a:lnTo>
                      <a:lnTo>
                        <a:pt x="560" y="756"/>
                      </a:lnTo>
                      <a:lnTo>
                        <a:pt x="559" y="756"/>
                      </a:lnTo>
                      <a:lnTo>
                        <a:pt x="557" y="756"/>
                      </a:lnTo>
                      <a:lnTo>
                        <a:pt x="557" y="755"/>
                      </a:lnTo>
                      <a:lnTo>
                        <a:pt x="556" y="755"/>
                      </a:lnTo>
                      <a:lnTo>
                        <a:pt x="556" y="756"/>
                      </a:lnTo>
                      <a:lnTo>
                        <a:pt x="555" y="756"/>
                      </a:lnTo>
                      <a:lnTo>
                        <a:pt x="555" y="758"/>
                      </a:lnTo>
                      <a:lnTo>
                        <a:pt x="554" y="758"/>
                      </a:lnTo>
                      <a:lnTo>
                        <a:pt x="552" y="758"/>
                      </a:lnTo>
                      <a:lnTo>
                        <a:pt x="551" y="759"/>
                      </a:lnTo>
                      <a:lnTo>
                        <a:pt x="550" y="759"/>
                      </a:lnTo>
                      <a:lnTo>
                        <a:pt x="550" y="760"/>
                      </a:lnTo>
                      <a:lnTo>
                        <a:pt x="549" y="760"/>
                      </a:lnTo>
                      <a:lnTo>
                        <a:pt x="547" y="760"/>
                      </a:lnTo>
                      <a:lnTo>
                        <a:pt x="544" y="760"/>
                      </a:lnTo>
                      <a:lnTo>
                        <a:pt x="543" y="760"/>
                      </a:lnTo>
                      <a:lnTo>
                        <a:pt x="543" y="761"/>
                      </a:lnTo>
                      <a:lnTo>
                        <a:pt x="543" y="764"/>
                      </a:lnTo>
                      <a:lnTo>
                        <a:pt x="540" y="765"/>
                      </a:lnTo>
                      <a:lnTo>
                        <a:pt x="539" y="766"/>
                      </a:lnTo>
                      <a:lnTo>
                        <a:pt x="540" y="770"/>
                      </a:lnTo>
                      <a:lnTo>
                        <a:pt x="539" y="770"/>
                      </a:lnTo>
                      <a:lnTo>
                        <a:pt x="538" y="770"/>
                      </a:lnTo>
                      <a:lnTo>
                        <a:pt x="538" y="771"/>
                      </a:lnTo>
                      <a:lnTo>
                        <a:pt x="536" y="771"/>
                      </a:lnTo>
                      <a:lnTo>
                        <a:pt x="536" y="772"/>
                      </a:lnTo>
                      <a:lnTo>
                        <a:pt x="535" y="772"/>
                      </a:lnTo>
                      <a:lnTo>
                        <a:pt x="535" y="774"/>
                      </a:lnTo>
                      <a:lnTo>
                        <a:pt x="535" y="775"/>
                      </a:lnTo>
                      <a:lnTo>
                        <a:pt x="534" y="775"/>
                      </a:lnTo>
                      <a:lnTo>
                        <a:pt x="534" y="776"/>
                      </a:lnTo>
                      <a:lnTo>
                        <a:pt x="533" y="776"/>
                      </a:lnTo>
                      <a:lnTo>
                        <a:pt x="533" y="775"/>
                      </a:lnTo>
                      <a:lnTo>
                        <a:pt x="532" y="775"/>
                      </a:lnTo>
                      <a:lnTo>
                        <a:pt x="532" y="776"/>
                      </a:lnTo>
                      <a:lnTo>
                        <a:pt x="530" y="776"/>
                      </a:lnTo>
                      <a:lnTo>
                        <a:pt x="529" y="776"/>
                      </a:lnTo>
                      <a:lnTo>
                        <a:pt x="529" y="777"/>
                      </a:lnTo>
                      <a:lnTo>
                        <a:pt x="528" y="777"/>
                      </a:lnTo>
                      <a:lnTo>
                        <a:pt x="528" y="779"/>
                      </a:lnTo>
                      <a:lnTo>
                        <a:pt x="527" y="779"/>
                      </a:lnTo>
                      <a:lnTo>
                        <a:pt x="524" y="780"/>
                      </a:lnTo>
                      <a:lnTo>
                        <a:pt x="522" y="782"/>
                      </a:lnTo>
                      <a:lnTo>
                        <a:pt x="520" y="783"/>
                      </a:lnTo>
                      <a:lnTo>
                        <a:pt x="517" y="790"/>
                      </a:lnTo>
                      <a:lnTo>
                        <a:pt x="508" y="799"/>
                      </a:lnTo>
                      <a:lnTo>
                        <a:pt x="507" y="801"/>
                      </a:lnTo>
                      <a:lnTo>
                        <a:pt x="502" y="806"/>
                      </a:lnTo>
                      <a:lnTo>
                        <a:pt x="500" y="807"/>
                      </a:lnTo>
                      <a:lnTo>
                        <a:pt x="498" y="809"/>
                      </a:lnTo>
                      <a:lnTo>
                        <a:pt x="495" y="812"/>
                      </a:lnTo>
                      <a:lnTo>
                        <a:pt x="489" y="810"/>
                      </a:lnTo>
                      <a:lnTo>
                        <a:pt x="478" y="809"/>
                      </a:lnTo>
                      <a:lnTo>
                        <a:pt x="474" y="807"/>
                      </a:lnTo>
                      <a:lnTo>
                        <a:pt x="469" y="806"/>
                      </a:lnTo>
                      <a:lnTo>
                        <a:pt x="468" y="806"/>
                      </a:lnTo>
                      <a:lnTo>
                        <a:pt x="462" y="806"/>
                      </a:lnTo>
                      <a:lnTo>
                        <a:pt x="448" y="806"/>
                      </a:lnTo>
                      <a:lnTo>
                        <a:pt x="432" y="807"/>
                      </a:lnTo>
                      <a:lnTo>
                        <a:pt x="426" y="807"/>
                      </a:lnTo>
                      <a:lnTo>
                        <a:pt x="415" y="807"/>
                      </a:lnTo>
                      <a:lnTo>
                        <a:pt x="405" y="807"/>
                      </a:lnTo>
                      <a:lnTo>
                        <a:pt x="397" y="807"/>
                      </a:lnTo>
                      <a:lnTo>
                        <a:pt x="394" y="807"/>
                      </a:lnTo>
                      <a:lnTo>
                        <a:pt x="387" y="804"/>
                      </a:lnTo>
                      <a:lnTo>
                        <a:pt x="377" y="802"/>
                      </a:lnTo>
                      <a:lnTo>
                        <a:pt x="373" y="802"/>
                      </a:lnTo>
                      <a:lnTo>
                        <a:pt x="357" y="799"/>
                      </a:lnTo>
                      <a:lnTo>
                        <a:pt x="343" y="801"/>
                      </a:lnTo>
                      <a:lnTo>
                        <a:pt x="340" y="799"/>
                      </a:lnTo>
                      <a:lnTo>
                        <a:pt x="333" y="798"/>
                      </a:lnTo>
                      <a:lnTo>
                        <a:pt x="324" y="796"/>
                      </a:lnTo>
                      <a:lnTo>
                        <a:pt x="314" y="793"/>
                      </a:lnTo>
                      <a:lnTo>
                        <a:pt x="304" y="787"/>
                      </a:lnTo>
                      <a:lnTo>
                        <a:pt x="297" y="785"/>
                      </a:lnTo>
                      <a:lnTo>
                        <a:pt x="292" y="781"/>
                      </a:lnTo>
                      <a:lnTo>
                        <a:pt x="287" y="774"/>
                      </a:lnTo>
                      <a:lnTo>
                        <a:pt x="282" y="769"/>
                      </a:lnTo>
                      <a:lnTo>
                        <a:pt x="281" y="766"/>
                      </a:lnTo>
                      <a:lnTo>
                        <a:pt x="279" y="764"/>
                      </a:lnTo>
                      <a:lnTo>
                        <a:pt x="273" y="758"/>
                      </a:lnTo>
                      <a:lnTo>
                        <a:pt x="264" y="752"/>
                      </a:lnTo>
                      <a:lnTo>
                        <a:pt x="257" y="745"/>
                      </a:lnTo>
                      <a:lnTo>
                        <a:pt x="254" y="747"/>
                      </a:lnTo>
                      <a:lnTo>
                        <a:pt x="250" y="749"/>
                      </a:lnTo>
                      <a:lnTo>
                        <a:pt x="247" y="750"/>
                      </a:lnTo>
                      <a:lnTo>
                        <a:pt x="238" y="750"/>
                      </a:lnTo>
                      <a:lnTo>
                        <a:pt x="228" y="750"/>
                      </a:lnTo>
                      <a:lnTo>
                        <a:pt x="221" y="750"/>
                      </a:lnTo>
                      <a:lnTo>
                        <a:pt x="212" y="752"/>
                      </a:lnTo>
                      <a:lnTo>
                        <a:pt x="209" y="750"/>
                      </a:lnTo>
                      <a:lnTo>
                        <a:pt x="196" y="752"/>
                      </a:lnTo>
                      <a:lnTo>
                        <a:pt x="192" y="750"/>
                      </a:lnTo>
                      <a:lnTo>
                        <a:pt x="188" y="747"/>
                      </a:lnTo>
                      <a:lnTo>
                        <a:pt x="174" y="749"/>
                      </a:lnTo>
                      <a:lnTo>
                        <a:pt x="171" y="750"/>
                      </a:lnTo>
                      <a:lnTo>
                        <a:pt x="166" y="716"/>
                      </a:lnTo>
                      <a:lnTo>
                        <a:pt x="168" y="700"/>
                      </a:lnTo>
                      <a:lnTo>
                        <a:pt x="158" y="688"/>
                      </a:lnTo>
                      <a:lnTo>
                        <a:pt x="139" y="671"/>
                      </a:lnTo>
                      <a:lnTo>
                        <a:pt x="140" y="653"/>
                      </a:lnTo>
                      <a:lnTo>
                        <a:pt x="123" y="641"/>
                      </a:lnTo>
                      <a:lnTo>
                        <a:pt x="115" y="637"/>
                      </a:lnTo>
                      <a:lnTo>
                        <a:pt x="115" y="620"/>
                      </a:lnTo>
                      <a:lnTo>
                        <a:pt x="117" y="610"/>
                      </a:lnTo>
                      <a:lnTo>
                        <a:pt x="117" y="607"/>
                      </a:lnTo>
                      <a:lnTo>
                        <a:pt x="119" y="563"/>
                      </a:lnTo>
                      <a:lnTo>
                        <a:pt x="117" y="555"/>
                      </a:lnTo>
                      <a:lnTo>
                        <a:pt x="113" y="547"/>
                      </a:lnTo>
                      <a:lnTo>
                        <a:pt x="111" y="533"/>
                      </a:lnTo>
                      <a:lnTo>
                        <a:pt x="108" y="528"/>
                      </a:lnTo>
                      <a:lnTo>
                        <a:pt x="96" y="510"/>
                      </a:lnTo>
                      <a:lnTo>
                        <a:pt x="91" y="499"/>
                      </a:lnTo>
                      <a:lnTo>
                        <a:pt x="85" y="485"/>
                      </a:lnTo>
                      <a:lnTo>
                        <a:pt x="73" y="482"/>
                      </a:lnTo>
                      <a:lnTo>
                        <a:pt x="64" y="478"/>
                      </a:lnTo>
                      <a:lnTo>
                        <a:pt x="49" y="470"/>
                      </a:lnTo>
                      <a:lnTo>
                        <a:pt x="37" y="464"/>
                      </a:lnTo>
                      <a:lnTo>
                        <a:pt x="27" y="459"/>
                      </a:lnTo>
                      <a:lnTo>
                        <a:pt x="17" y="457"/>
                      </a:lnTo>
                      <a:lnTo>
                        <a:pt x="5" y="453"/>
                      </a:lnTo>
                      <a:lnTo>
                        <a:pt x="3" y="445"/>
                      </a:lnTo>
                      <a:lnTo>
                        <a:pt x="9" y="432"/>
                      </a:lnTo>
                      <a:lnTo>
                        <a:pt x="19" y="401"/>
                      </a:lnTo>
                      <a:lnTo>
                        <a:pt x="16" y="396"/>
                      </a:lnTo>
                      <a:lnTo>
                        <a:pt x="6" y="366"/>
                      </a:lnTo>
                      <a:lnTo>
                        <a:pt x="5" y="360"/>
                      </a:lnTo>
                      <a:lnTo>
                        <a:pt x="0" y="342"/>
                      </a:lnTo>
                      <a:lnTo>
                        <a:pt x="17" y="317"/>
                      </a:lnTo>
                      <a:lnTo>
                        <a:pt x="22" y="306"/>
                      </a:lnTo>
                      <a:lnTo>
                        <a:pt x="26" y="297"/>
                      </a:lnTo>
                      <a:lnTo>
                        <a:pt x="27" y="288"/>
                      </a:lnTo>
                      <a:lnTo>
                        <a:pt x="28" y="259"/>
                      </a:lnTo>
                      <a:lnTo>
                        <a:pt x="39" y="245"/>
                      </a:lnTo>
                      <a:lnTo>
                        <a:pt x="36" y="242"/>
                      </a:lnTo>
                      <a:lnTo>
                        <a:pt x="33" y="208"/>
                      </a:lnTo>
                      <a:lnTo>
                        <a:pt x="39" y="192"/>
                      </a:lnTo>
                      <a:lnTo>
                        <a:pt x="48" y="177"/>
                      </a:lnTo>
                      <a:lnTo>
                        <a:pt x="70" y="149"/>
                      </a:lnTo>
                      <a:lnTo>
                        <a:pt x="87" y="130"/>
                      </a:lnTo>
                      <a:lnTo>
                        <a:pt x="136" y="142"/>
                      </a:lnTo>
                      <a:lnTo>
                        <a:pt x="135" y="129"/>
                      </a:lnTo>
                      <a:lnTo>
                        <a:pt x="134" y="116"/>
                      </a:lnTo>
                      <a:lnTo>
                        <a:pt x="134" y="111"/>
                      </a:lnTo>
                      <a:lnTo>
                        <a:pt x="133" y="96"/>
                      </a:lnTo>
                      <a:lnTo>
                        <a:pt x="135" y="70"/>
                      </a:lnTo>
                      <a:lnTo>
                        <a:pt x="135" y="62"/>
                      </a:lnTo>
                      <a:lnTo>
                        <a:pt x="141" y="49"/>
                      </a:lnTo>
                      <a:lnTo>
                        <a:pt x="152" y="42"/>
                      </a:lnTo>
                      <a:lnTo>
                        <a:pt x="172" y="31"/>
                      </a:lnTo>
                      <a:lnTo>
                        <a:pt x="178" y="16"/>
                      </a:lnTo>
                      <a:lnTo>
                        <a:pt x="178" y="18"/>
                      </a:lnTo>
                      <a:lnTo>
                        <a:pt x="179" y="18"/>
                      </a:lnTo>
                      <a:lnTo>
                        <a:pt x="181" y="16"/>
                      </a:lnTo>
                      <a:lnTo>
                        <a:pt x="182" y="18"/>
                      </a:lnTo>
                      <a:lnTo>
                        <a:pt x="183" y="18"/>
                      </a:lnTo>
                      <a:lnTo>
                        <a:pt x="183" y="16"/>
                      </a:lnTo>
                      <a:lnTo>
                        <a:pt x="184" y="16"/>
                      </a:lnTo>
                      <a:lnTo>
                        <a:pt x="185" y="16"/>
                      </a:lnTo>
                      <a:lnTo>
                        <a:pt x="187" y="16"/>
                      </a:lnTo>
                      <a:lnTo>
                        <a:pt x="187" y="18"/>
                      </a:lnTo>
                      <a:lnTo>
                        <a:pt x="188" y="18"/>
                      </a:lnTo>
                      <a:lnTo>
                        <a:pt x="188" y="16"/>
                      </a:lnTo>
                      <a:lnTo>
                        <a:pt x="188" y="18"/>
                      </a:lnTo>
                      <a:lnTo>
                        <a:pt x="189" y="18"/>
                      </a:lnTo>
                      <a:lnTo>
                        <a:pt x="190" y="18"/>
                      </a:lnTo>
                      <a:lnTo>
                        <a:pt x="190" y="19"/>
                      </a:lnTo>
                      <a:lnTo>
                        <a:pt x="192" y="19"/>
                      </a:lnTo>
                      <a:lnTo>
                        <a:pt x="192" y="18"/>
                      </a:lnTo>
                      <a:lnTo>
                        <a:pt x="193" y="18"/>
                      </a:lnTo>
                      <a:lnTo>
                        <a:pt x="194" y="18"/>
                      </a:lnTo>
                      <a:lnTo>
                        <a:pt x="194" y="16"/>
                      </a:lnTo>
                      <a:lnTo>
                        <a:pt x="195" y="18"/>
                      </a:lnTo>
                      <a:lnTo>
                        <a:pt x="195" y="16"/>
                      </a:lnTo>
                      <a:lnTo>
                        <a:pt x="196" y="16"/>
                      </a:lnTo>
                      <a:lnTo>
                        <a:pt x="196" y="18"/>
                      </a:lnTo>
                      <a:lnTo>
                        <a:pt x="198" y="18"/>
                      </a:lnTo>
                      <a:lnTo>
                        <a:pt x="199" y="18"/>
                      </a:lnTo>
                      <a:lnTo>
                        <a:pt x="200" y="18"/>
                      </a:lnTo>
                      <a:lnTo>
                        <a:pt x="200" y="19"/>
                      </a:lnTo>
                      <a:lnTo>
                        <a:pt x="201" y="19"/>
                      </a:lnTo>
                      <a:lnTo>
                        <a:pt x="201" y="18"/>
                      </a:lnTo>
                      <a:lnTo>
                        <a:pt x="201" y="16"/>
                      </a:lnTo>
                      <a:lnTo>
                        <a:pt x="203" y="16"/>
                      </a:lnTo>
                      <a:lnTo>
                        <a:pt x="204" y="16"/>
                      </a:lnTo>
                      <a:lnTo>
                        <a:pt x="204" y="18"/>
                      </a:lnTo>
                      <a:lnTo>
                        <a:pt x="205" y="16"/>
                      </a:lnTo>
                      <a:lnTo>
                        <a:pt x="205" y="18"/>
                      </a:lnTo>
                      <a:lnTo>
                        <a:pt x="206" y="18"/>
                      </a:lnTo>
                      <a:lnTo>
                        <a:pt x="208" y="18"/>
                      </a:lnTo>
                      <a:lnTo>
                        <a:pt x="208" y="16"/>
                      </a:lnTo>
                      <a:lnTo>
                        <a:pt x="208" y="15"/>
                      </a:lnTo>
                      <a:lnTo>
                        <a:pt x="208" y="16"/>
                      </a:lnTo>
                      <a:lnTo>
                        <a:pt x="209" y="16"/>
                      </a:lnTo>
                      <a:lnTo>
                        <a:pt x="210" y="15"/>
                      </a:lnTo>
                      <a:lnTo>
                        <a:pt x="211" y="15"/>
                      </a:lnTo>
                      <a:lnTo>
                        <a:pt x="211" y="14"/>
                      </a:lnTo>
                      <a:lnTo>
                        <a:pt x="212" y="14"/>
                      </a:lnTo>
                      <a:lnTo>
                        <a:pt x="212" y="15"/>
                      </a:lnTo>
                      <a:lnTo>
                        <a:pt x="214" y="15"/>
                      </a:lnTo>
                      <a:lnTo>
                        <a:pt x="214" y="14"/>
                      </a:lnTo>
                      <a:lnTo>
                        <a:pt x="215" y="14"/>
                      </a:lnTo>
                      <a:lnTo>
                        <a:pt x="216" y="14"/>
                      </a:lnTo>
                      <a:lnTo>
                        <a:pt x="217" y="14"/>
                      </a:lnTo>
                      <a:lnTo>
                        <a:pt x="217" y="13"/>
                      </a:lnTo>
                      <a:lnTo>
                        <a:pt x="216" y="13"/>
                      </a:lnTo>
                      <a:lnTo>
                        <a:pt x="217" y="13"/>
                      </a:lnTo>
                      <a:lnTo>
                        <a:pt x="219" y="13"/>
                      </a:lnTo>
                      <a:lnTo>
                        <a:pt x="219" y="11"/>
                      </a:lnTo>
                      <a:lnTo>
                        <a:pt x="217" y="11"/>
                      </a:lnTo>
                      <a:lnTo>
                        <a:pt x="219" y="11"/>
                      </a:lnTo>
                      <a:lnTo>
                        <a:pt x="219" y="10"/>
                      </a:lnTo>
                      <a:lnTo>
                        <a:pt x="219" y="9"/>
                      </a:lnTo>
                      <a:lnTo>
                        <a:pt x="220" y="9"/>
                      </a:lnTo>
                      <a:lnTo>
                        <a:pt x="219" y="9"/>
                      </a:lnTo>
                      <a:lnTo>
                        <a:pt x="219" y="8"/>
                      </a:lnTo>
                      <a:lnTo>
                        <a:pt x="220" y="8"/>
                      </a:lnTo>
                      <a:lnTo>
                        <a:pt x="220" y="9"/>
                      </a:lnTo>
                      <a:lnTo>
                        <a:pt x="221" y="9"/>
                      </a:lnTo>
                      <a:lnTo>
                        <a:pt x="221" y="8"/>
                      </a:lnTo>
                      <a:lnTo>
                        <a:pt x="221" y="7"/>
                      </a:lnTo>
                      <a:lnTo>
                        <a:pt x="222" y="7"/>
                      </a:lnTo>
                      <a:lnTo>
                        <a:pt x="222" y="8"/>
                      </a:lnTo>
                      <a:lnTo>
                        <a:pt x="222" y="9"/>
                      </a:lnTo>
                      <a:lnTo>
                        <a:pt x="223" y="9"/>
                      </a:lnTo>
                      <a:lnTo>
                        <a:pt x="223" y="8"/>
                      </a:lnTo>
                      <a:lnTo>
                        <a:pt x="225" y="8"/>
                      </a:lnTo>
                      <a:lnTo>
                        <a:pt x="226" y="8"/>
                      </a:lnTo>
                      <a:lnTo>
                        <a:pt x="226" y="7"/>
                      </a:lnTo>
                      <a:lnTo>
                        <a:pt x="226" y="8"/>
                      </a:lnTo>
                      <a:lnTo>
                        <a:pt x="227" y="8"/>
                      </a:lnTo>
                      <a:lnTo>
                        <a:pt x="227" y="7"/>
                      </a:lnTo>
                      <a:lnTo>
                        <a:pt x="228" y="7"/>
                      </a:lnTo>
                      <a:lnTo>
                        <a:pt x="228" y="5"/>
                      </a:lnTo>
                      <a:lnTo>
                        <a:pt x="230" y="5"/>
                      </a:lnTo>
                      <a:lnTo>
                        <a:pt x="231" y="5"/>
                      </a:lnTo>
                      <a:lnTo>
                        <a:pt x="231" y="7"/>
                      </a:lnTo>
                      <a:lnTo>
                        <a:pt x="231" y="5"/>
                      </a:lnTo>
                      <a:lnTo>
                        <a:pt x="232" y="5"/>
                      </a:lnTo>
                      <a:lnTo>
                        <a:pt x="233" y="5"/>
                      </a:lnTo>
                      <a:lnTo>
                        <a:pt x="233" y="4"/>
                      </a:lnTo>
                      <a:lnTo>
                        <a:pt x="235" y="4"/>
                      </a:lnTo>
                      <a:lnTo>
                        <a:pt x="236" y="4"/>
                      </a:lnTo>
                      <a:lnTo>
                        <a:pt x="237" y="4"/>
                      </a:lnTo>
                      <a:lnTo>
                        <a:pt x="238" y="4"/>
                      </a:lnTo>
                      <a:lnTo>
                        <a:pt x="239" y="3"/>
                      </a:lnTo>
                      <a:lnTo>
                        <a:pt x="239" y="4"/>
                      </a:lnTo>
                      <a:lnTo>
                        <a:pt x="241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tx2">
                      <a:alpha val="2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mn-MN" sz="1400">
                    <a:latin typeface="Roboto Condensed" panose="02000000000000000000" pitchFamily="2" charset="0"/>
                    <a:ea typeface="Roboto Condensed" panose="02000000000000000000" pitchFamily="2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2" name="Freeform 10">
                  <a:extLst>
                    <a:ext uri="{FF2B5EF4-FFF2-40B4-BE49-F238E27FC236}">
                      <a16:creationId xmlns:a16="http://schemas.microsoft.com/office/drawing/2014/main" id="{26F51BCB-7DC4-36B2-5E25-174CCDC415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13113" y="2492379"/>
                  <a:ext cx="1011875" cy="1236289"/>
                </a:xfrm>
                <a:custGeom>
                  <a:avLst/>
                  <a:gdLst>
                    <a:gd name="T0" fmla="*/ 633 w 778"/>
                    <a:gd name="T1" fmla="*/ 27 h 915"/>
                    <a:gd name="T2" fmla="*/ 643 w 778"/>
                    <a:gd name="T3" fmla="*/ 43 h 915"/>
                    <a:gd name="T4" fmla="*/ 650 w 778"/>
                    <a:gd name="T5" fmla="*/ 62 h 915"/>
                    <a:gd name="T6" fmla="*/ 657 w 778"/>
                    <a:gd name="T7" fmla="*/ 86 h 915"/>
                    <a:gd name="T8" fmla="*/ 666 w 778"/>
                    <a:gd name="T9" fmla="*/ 103 h 915"/>
                    <a:gd name="T10" fmla="*/ 732 w 778"/>
                    <a:gd name="T11" fmla="*/ 307 h 915"/>
                    <a:gd name="T12" fmla="*/ 768 w 778"/>
                    <a:gd name="T13" fmla="*/ 416 h 915"/>
                    <a:gd name="T14" fmla="*/ 757 w 778"/>
                    <a:gd name="T15" fmla="*/ 420 h 915"/>
                    <a:gd name="T16" fmla="*/ 751 w 778"/>
                    <a:gd name="T17" fmla="*/ 426 h 915"/>
                    <a:gd name="T18" fmla="*/ 738 w 778"/>
                    <a:gd name="T19" fmla="*/ 429 h 915"/>
                    <a:gd name="T20" fmla="*/ 725 w 778"/>
                    <a:gd name="T21" fmla="*/ 429 h 915"/>
                    <a:gd name="T22" fmla="*/ 672 w 778"/>
                    <a:gd name="T23" fmla="*/ 481 h 915"/>
                    <a:gd name="T24" fmla="*/ 537 w 778"/>
                    <a:gd name="T25" fmla="*/ 753 h 915"/>
                    <a:gd name="T26" fmla="*/ 403 w 778"/>
                    <a:gd name="T27" fmla="*/ 858 h 915"/>
                    <a:gd name="T28" fmla="*/ 230 w 778"/>
                    <a:gd name="T29" fmla="*/ 902 h 915"/>
                    <a:gd name="T30" fmla="*/ 137 w 778"/>
                    <a:gd name="T31" fmla="*/ 717 h 915"/>
                    <a:gd name="T32" fmla="*/ 97 w 778"/>
                    <a:gd name="T33" fmla="*/ 692 h 915"/>
                    <a:gd name="T34" fmla="*/ 82 w 778"/>
                    <a:gd name="T35" fmla="*/ 685 h 915"/>
                    <a:gd name="T36" fmla="*/ 68 w 778"/>
                    <a:gd name="T37" fmla="*/ 673 h 915"/>
                    <a:gd name="T38" fmla="*/ 57 w 778"/>
                    <a:gd name="T39" fmla="*/ 662 h 915"/>
                    <a:gd name="T40" fmla="*/ 51 w 778"/>
                    <a:gd name="T41" fmla="*/ 645 h 915"/>
                    <a:gd name="T42" fmla="*/ 43 w 778"/>
                    <a:gd name="T43" fmla="*/ 629 h 915"/>
                    <a:gd name="T44" fmla="*/ 35 w 778"/>
                    <a:gd name="T45" fmla="*/ 615 h 915"/>
                    <a:gd name="T46" fmla="*/ 30 w 778"/>
                    <a:gd name="T47" fmla="*/ 599 h 915"/>
                    <a:gd name="T48" fmla="*/ 19 w 778"/>
                    <a:gd name="T49" fmla="*/ 589 h 915"/>
                    <a:gd name="T50" fmla="*/ 12 w 778"/>
                    <a:gd name="T51" fmla="*/ 573 h 915"/>
                    <a:gd name="T52" fmla="*/ 3 w 778"/>
                    <a:gd name="T53" fmla="*/ 562 h 915"/>
                    <a:gd name="T54" fmla="*/ 2 w 778"/>
                    <a:gd name="T55" fmla="*/ 546 h 915"/>
                    <a:gd name="T56" fmla="*/ 1 w 778"/>
                    <a:gd name="T57" fmla="*/ 532 h 915"/>
                    <a:gd name="T58" fmla="*/ 8 w 778"/>
                    <a:gd name="T59" fmla="*/ 513 h 915"/>
                    <a:gd name="T60" fmla="*/ 13 w 778"/>
                    <a:gd name="T61" fmla="*/ 496 h 915"/>
                    <a:gd name="T62" fmla="*/ 11 w 778"/>
                    <a:gd name="T63" fmla="*/ 485 h 915"/>
                    <a:gd name="T64" fmla="*/ 12 w 778"/>
                    <a:gd name="T65" fmla="*/ 472 h 915"/>
                    <a:gd name="T66" fmla="*/ 8 w 778"/>
                    <a:gd name="T67" fmla="*/ 460 h 915"/>
                    <a:gd name="T68" fmla="*/ 13 w 778"/>
                    <a:gd name="T69" fmla="*/ 448 h 915"/>
                    <a:gd name="T70" fmla="*/ 105 w 778"/>
                    <a:gd name="T71" fmla="*/ 319 h 915"/>
                    <a:gd name="T72" fmla="*/ 92 w 778"/>
                    <a:gd name="T73" fmla="*/ 278 h 915"/>
                    <a:gd name="T74" fmla="*/ 85 w 778"/>
                    <a:gd name="T75" fmla="*/ 257 h 915"/>
                    <a:gd name="T76" fmla="*/ 82 w 778"/>
                    <a:gd name="T77" fmla="*/ 243 h 915"/>
                    <a:gd name="T78" fmla="*/ 81 w 778"/>
                    <a:gd name="T79" fmla="*/ 227 h 915"/>
                    <a:gd name="T80" fmla="*/ 71 w 778"/>
                    <a:gd name="T81" fmla="*/ 215 h 915"/>
                    <a:gd name="T82" fmla="*/ 72 w 778"/>
                    <a:gd name="T83" fmla="*/ 193 h 915"/>
                    <a:gd name="T84" fmla="*/ 58 w 778"/>
                    <a:gd name="T85" fmla="*/ 183 h 915"/>
                    <a:gd name="T86" fmla="*/ 16 w 778"/>
                    <a:gd name="T87" fmla="*/ 64 h 915"/>
                    <a:gd name="T88" fmla="*/ 25 w 778"/>
                    <a:gd name="T89" fmla="*/ 59 h 915"/>
                    <a:gd name="T90" fmla="*/ 56 w 778"/>
                    <a:gd name="T91" fmla="*/ 58 h 915"/>
                    <a:gd name="T92" fmla="*/ 74 w 778"/>
                    <a:gd name="T93" fmla="*/ 57 h 915"/>
                    <a:gd name="T94" fmla="*/ 152 w 778"/>
                    <a:gd name="T95" fmla="*/ 64 h 915"/>
                    <a:gd name="T96" fmla="*/ 164 w 778"/>
                    <a:gd name="T97" fmla="*/ 71 h 915"/>
                    <a:gd name="T98" fmla="*/ 218 w 778"/>
                    <a:gd name="T99" fmla="*/ 82 h 915"/>
                    <a:gd name="T100" fmla="*/ 250 w 778"/>
                    <a:gd name="T101" fmla="*/ 86 h 915"/>
                    <a:gd name="T102" fmla="*/ 267 w 778"/>
                    <a:gd name="T103" fmla="*/ 86 h 915"/>
                    <a:gd name="T104" fmla="*/ 289 w 778"/>
                    <a:gd name="T105" fmla="*/ 92 h 915"/>
                    <a:gd name="T106" fmla="*/ 304 w 778"/>
                    <a:gd name="T107" fmla="*/ 92 h 915"/>
                    <a:gd name="T108" fmla="*/ 327 w 778"/>
                    <a:gd name="T109" fmla="*/ 69 h 915"/>
                    <a:gd name="T110" fmla="*/ 354 w 778"/>
                    <a:gd name="T111" fmla="*/ 82 h 915"/>
                    <a:gd name="T112" fmla="*/ 394 w 778"/>
                    <a:gd name="T113" fmla="*/ 84 h 915"/>
                    <a:gd name="T114" fmla="*/ 439 w 778"/>
                    <a:gd name="T115" fmla="*/ 62 h 915"/>
                    <a:gd name="T116" fmla="*/ 476 w 778"/>
                    <a:gd name="T117" fmla="*/ 43 h 915"/>
                    <a:gd name="T118" fmla="*/ 520 w 778"/>
                    <a:gd name="T119" fmla="*/ 29 h 915"/>
                    <a:gd name="T120" fmla="*/ 569 w 778"/>
                    <a:gd name="T121" fmla="*/ 11 h 915"/>
                    <a:gd name="T122" fmla="*/ 617 w 778"/>
                    <a:gd name="T123" fmla="*/ 0 h 9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778" h="915">
                      <a:moveTo>
                        <a:pt x="624" y="7"/>
                      </a:moveTo>
                      <a:lnTo>
                        <a:pt x="624" y="8"/>
                      </a:lnTo>
                      <a:lnTo>
                        <a:pt x="625" y="10"/>
                      </a:lnTo>
                      <a:lnTo>
                        <a:pt x="627" y="11"/>
                      </a:lnTo>
                      <a:lnTo>
                        <a:pt x="628" y="12"/>
                      </a:lnTo>
                      <a:lnTo>
                        <a:pt x="629" y="12"/>
                      </a:lnTo>
                      <a:lnTo>
                        <a:pt x="629" y="13"/>
                      </a:lnTo>
                      <a:lnTo>
                        <a:pt x="630" y="13"/>
                      </a:lnTo>
                      <a:lnTo>
                        <a:pt x="632" y="15"/>
                      </a:lnTo>
                      <a:lnTo>
                        <a:pt x="633" y="15"/>
                      </a:lnTo>
                      <a:lnTo>
                        <a:pt x="634" y="15"/>
                      </a:lnTo>
                      <a:lnTo>
                        <a:pt x="635" y="15"/>
                      </a:lnTo>
                      <a:lnTo>
                        <a:pt x="635" y="16"/>
                      </a:lnTo>
                      <a:lnTo>
                        <a:pt x="637" y="16"/>
                      </a:lnTo>
                      <a:lnTo>
                        <a:pt x="638" y="16"/>
                      </a:lnTo>
                      <a:lnTo>
                        <a:pt x="635" y="21"/>
                      </a:lnTo>
                      <a:lnTo>
                        <a:pt x="633" y="24"/>
                      </a:lnTo>
                      <a:lnTo>
                        <a:pt x="633" y="27"/>
                      </a:lnTo>
                      <a:lnTo>
                        <a:pt x="635" y="27"/>
                      </a:lnTo>
                      <a:lnTo>
                        <a:pt x="637" y="27"/>
                      </a:lnTo>
                      <a:lnTo>
                        <a:pt x="637" y="28"/>
                      </a:lnTo>
                      <a:lnTo>
                        <a:pt x="638" y="28"/>
                      </a:lnTo>
                      <a:lnTo>
                        <a:pt x="638" y="29"/>
                      </a:lnTo>
                      <a:lnTo>
                        <a:pt x="639" y="29"/>
                      </a:lnTo>
                      <a:lnTo>
                        <a:pt x="640" y="29"/>
                      </a:lnTo>
                      <a:lnTo>
                        <a:pt x="641" y="31"/>
                      </a:lnTo>
                      <a:lnTo>
                        <a:pt x="641" y="32"/>
                      </a:lnTo>
                      <a:lnTo>
                        <a:pt x="643" y="33"/>
                      </a:lnTo>
                      <a:lnTo>
                        <a:pt x="643" y="34"/>
                      </a:lnTo>
                      <a:lnTo>
                        <a:pt x="643" y="35"/>
                      </a:lnTo>
                      <a:lnTo>
                        <a:pt x="643" y="37"/>
                      </a:lnTo>
                      <a:lnTo>
                        <a:pt x="643" y="38"/>
                      </a:lnTo>
                      <a:lnTo>
                        <a:pt x="643" y="39"/>
                      </a:lnTo>
                      <a:lnTo>
                        <a:pt x="643" y="40"/>
                      </a:lnTo>
                      <a:lnTo>
                        <a:pt x="643" y="42"/>
                      </a:lnTo>
                      <a:lnTo>
                        <a:pt x="643" y="43"/>
                      </a:lnTo>
                      <a:lnTo>
                        <a:pt x="644" y="44"/>
                      </a:lnTo>
                      <a:lnTo>
                        <a:pt x="645" y="45"/>
                      </a:lnTo>
                      <a:lnTo>
                        <a:pt x="645" y="47"/>
                      </a:lnTo>
                      <a:lnTo>
                        <a:pt x="646" y="47"/>
                      </a:lnTo>
                      <a:lnTo>
                        <a:pt x="646" y="48"/>
                      </a:lnTo>
                      <a:lnTo>
                        <a:pt x="648" y="49"/>
                      </a:lnTo>
                      <a:lnTo>
                        <a:pt x="649" y="51"/>
                      </a:lnTo>
                      <a:lnTo>
                        <a:pt x="649" y="51"/>
                      </a:lnTo>
                      <a:lnTo>
                        <a:pt x="650" y="53"/>
                      </a:lnTo>
                      <a:lnTo>
                        <a:pt x="650" y="54"/>
                      </a:lnTo>
                      <a:lnTo>
                        <a:pt x="651" y="54"/>
                      </a:lnTo>
                      <a:lnTo>
                        <a:pt x="651" y="55"/>
                      </a:lnTo>
                      <a:lnTo>
                        <a:pt x="651" y="57"/>
                      </a:lnTo>
                      <a:lnTo>
                        <a:pt x="651" y="58"/>
                      </a:lnTo>
                      <a:lnTo>
                        <a:pt x="651" y="59"/>
                      </a:lnTo>
                      <a:lnTo>
                        <a:pt x="651" y="60"/>
                      </a:lnTo>
                      <a:lnTo>
                        <a:pt x="651" y="62"/>
                      </a:lnTo>
                      <a:lnTo>
                        <a:pt x="650" y="62"/>
                      </a:lnTo>
                      <a:lnTo>
                        <a:pt x="650" y="63"/>
                      </a:lnTo>
                      <a:lnTo>
                        <a:pt x="650" y="64"/>
                      </a:lnTo>
                      <a:lnTo>
                        <a:pt x="649" y="65"/>
                      </a:lnTo>
                      <a:lnTo>
                        <a:pt x="650" y="66"/>
                      </a:lnTo>
                      <a:lnTo>
                        <a:pt x="652" y="69"/>
                      </a:lnTo>
                      <a:lnTo>
                        <a:pt x="652" y="70"/>
                      </a:lnTo>
                      <a:lnTo>
                        <a:pt x="654" y="74"/>
                      </a:lnTo>
                      <a:lnTo>
                        <a:pt x="654" y="75"/>
                      </a:lnTo>
                      <a:lnTo>
                        <a:pt x="655" y="76"/>
                      </a:lnTo>
                      <a:lnTo>
                        <a:pt x="655" y="78"/>
                      </a:lnTo>
                      <a:lnTo>
                        <a:pt x="656" y="79"/>
                      </a:lnTo>
                      <a:lnTo>
                        <a:pt x="656" y="80"/>
                      </a:lnTo>
                      <a:lnTo>
                        <a:pt x="657" y="80"/>
                      </a:lnTo>
                      <a:lnTo>
                        <a:pt x="657" y="81"/>
                      </a:lnTo>
                      <a:lnTo>
                        <a:pt x="657" y="82"/>
                      </a:lnTo>
                      <a:lnTo>
                        <a:pt x="657" y="84"/>
                      </a:lnTo>
                      <a:lnTo>
                        <a:pt x="657" y="85"/>
                      </a:lnTo>
                      <a:lnTo>
                        <a:pt x="657" y="86"/>
                      </a:lnTo>
                      <a:lnTo>
                        <a:pt x="659" y="87"/>
                      </a:lnTo>
                      <a:lnTo>
                        <a:pt x="659" y="89"/>
                      </a:lnTo>
                      <a:lnTo>
                        <a:pt x="660" y="89"/>
                      </a:lnTo>
                      <a:lnTo>
                        <a:pt x="661" y="89"/>
                      </a:lnTo>
                      <a:lnTo>
                        <a:pt x="661" y="90"/>
                      </a:lnTo>
                      <a:lnTo>
                        <a:pt x="662" y="90"/>
                      </a:lnTo>
                      <a:lnTo>
                        <a:pt x="662" y="91"/>
                      </a:lnTo>
                      <a:lnTo>
                        <a:pt x="662" y="92"/>
                      </a:lnTo>
                      <a:lnTo>
                        <a:pt x="664" y="93"/>
                      </a:lnTo>
                      <a:lnTo>
                        <a:pt x="664" y="95"/>
                      </a:lnTo>
                      <a:lnTo>
                        <a:pt x="664" y="96"/>
                      </a:lnTo>
                      <a:lnTo>
                        <a:pt x="664" y="97"/>
                      </a:lnTo>
                      <a:lnTo>
                        <a:pt x="664" y="98"/>
                      </a:lnTo>
                      <a:lnTo>
                        <a:pt x="665" y="100"/>
                      </a:lnTo>
                      <a:lnTo>
                        <a:pt x="665" y="101"/>
                      </a:lnTo>
                      <a:lnTo>
                        <a:pt x="666" y="101"/>
                      </a:lnTo>
                      <a:lnTo>
                        <a:pt x="666" y="102"/>
                      </a:lnTo>
                      <a:lnTo>
                        <a:pt x="666" y="103"/>
                      </a:lnTo>
                      <a:lnTo>
                        <a:pt x="670" y="107"/>
                      </a:lnTo>
                      <a:lnTo>
                        <a:pt x="671" y="107"/>
                      </a:lnTo>
                      <a:lnTo>
                        <a:pt x="661" y="125"/>
                      </a:lnTo>
                      <a:lnTo>
                        <a:pt x="665" y="143"/>
                      </a:lnTo>
                      <a:lnTo>
                        <a:pt x="671" y="160"/>
                      </a:lnTo>
                      <a:lnTo>
                        <a:pt x="677" y="168"/>
                      </a:lnTo>
                      <a:lnTo>
                        <a:pt x="687" y="188"/>
                      </a:lnTo>
                      <a:lnTo>
                        <a:pt x="693" y="192"/>
                      </a:lnTo>
                      <a:lnTo>
                        <a:pt x="695" y="198"/>
                      </a:lnTo>
                      <a:lnTo>
                        <a:pt x="698" y="203"/>
                      </a:lnTo>
                      <a:lnTo>
                        <a:pt x="713" y="225"/>
                      </a:lnTo>
                      <a:lnTo>
                        <a:pt x="724" y="236"/>
                      </a:lnTo>
                      <a:lnTo>
                        <a:pt x="732" y="251"/>
                      </a:lnTo>
                      <a:lnTo>
                        <a:pt x="737" y="267"/>
                      </a:lnTo>
                      <a:lnTo>
                        <a:pt x="737" y="274"/>
                      </a:lnTo>
                      <a:lnTo>
                        <a:pt x="735" y="285"/>
                      </a:lnTo>
                      <a:lnTo>
                        <a:pt x="725" y="292"/>
                      </a:lnTo>
                      <a:lnTo>
                        <a:pt x="732" y="307"/>
                      </a:lnTo>
                      <a:lnTo>
                        <a:pt x="733" y="314"/>
                      </a:lnTo>
                      <a:lnTo>
                        <a:pt x="737" y="323"/>
                      </a:lnTo>
                      <a:lnTo>
                        <a:pt x="740" y="335"/>
                      </a:lnTo>
                      <a:lnTo>
                        <a:pt x="742" y="356"/>
                      </a:lnTo>
                      <a:lnTo>
                        <a:pt x="763" y="388"/>
                      </a:lnTo>
                      <a:lnTo>
                        <a:pt x="778" y="411"/>
                      </a:lnTo>
                      <a:lnTo>
                        <a:pt x="776" y="415"/>
                      </a:lnTo>
                      <a:lnTo>
                        <a:pt x="776" y="414"/>
                      </a:lnTo>
                      <a:lnTo>
                        <a:pt x="775" y="415"/>
                      </a:lnTo>
                      <a:lnTo>
                        <a:pt x="774" y="415"/>
                      </a:lnTo>
                      <a:lnTo>
                        <a:pt x="773" y="415"/>
                      </a:lnTo>
                      <a:lnTo>
                        <a:pt x="772" y="415"/>
                      </a:lnTo>
                      <a:lnTo>
                        <a:pt x="770" y="415"/>
                      </a:lnTo>
                      <a:lnTo>
                        <a:pt x="770" y="416"/>
                      </a:lnTo>
                      <a:lnTo>
                        <a:pt x="769" y="416"/>
                      </a:lnTo>
                      <a:lnTo>
                        <a:pt x="768" y="416"/>
                      </a:lnTo>
                      <a:lnTo>
                        <a:pt x="768" y="418"/>
                      </a:lnTo>
                      <a:lnTo>
                        <a:pt x="768" y="416"/>
                      </a:lnTo>
                      <a:lnTo>
                        <a:pt x="767" y="416"/>
                      </a:lnTo>
                      <a:lnTo>
                        <a:pt x="765" y="416"/>
                      </a:lnTo>
                      <a:lnTo>
                        <a:pt x="765" y="418"/>
                      </a:lnTo>
                      <a:lnTo>
                        <a:pt x="764" y="418"/>
                      </a:lnTo>
                      <a:lnTo>
                        <a:pt x="764" y="419"/>
                      </a:lnTo>
                      <a:lnTo>
                        <a:pt x="763" y="419"/>
                      </a:lnTo>
                      <a:lnTo>
                        <a:pt x="763" y="418"/>
                      </a:lnTo>
                      <a:lnTo>
                        <a:pt x="763" y="419"/>
                      </a:lnTo>
                      <a:lnTo>
                        <a:pt x="762" y="419"/>
                      </a:lnTo>
                      <a:lnTo>
                        <a:pt x="760" y="419"/>
                      </a:lnTo>
                      <a:lnTo>
                        <a:pt x="760" y="420"/>
                      </a:lnTo>
                      <a:lnTo>
                        <a:pt x="759" y="420"/>
                      </a:lnTo>
                      <a:lnTo>
                        <a:pt x="759" y="419"/>
                      </a:lnTo>
                      <a:lnTo>
                        <a:pt x="759" y="418"/>
                      </a:lnTo>
                      <a:lnTo>
                        <a:pt x="758" y="418"/>
                      </a:lnTo>
                      <a:lnTo>
                        <a:pt x="758" y="419"/>
                      </a:lnTo>
                      <a:lnTo>
                        <a:pt x="758" y="420"/>
                      </a:lnTo>
                      <a:lnTo>
                        <a:pt x="757" y="420"/>
                      </a:lnTo>
                      <a:lnTo>
                        <a:pt x="757" y="419"/>
                      </a:lnTo>
                      <a:lnTo>
                        <a:pt x="756" y="419"/>
                      </a:lnTo>
                      <a:lnTo>
                        <a:pt x="756" y="420"/>
                      </a:lnTo>
                      <a:lnTo>
                        <a:pt x="757" y="420"/>
                      </a:lnTo>
                      <a:lnTo>
                        <a:pt x="756" y="420"/>
                      </a:lnTo>
                      <a:lnTo>
                        <a:pt x="756" y="421"/>
                      </a:lnTo>
                      <a:lnTo>
                        <a:pt x="756" y="422"/>
                      </a:lnTo>
                      <a:lnTo>
                        <a:pt x="754" y="422"/>
                      </a:lnTo>
                      <a:lnTo>
                        <a:pt x="756" y="422"/>
                      </a:lnTo>
                      <a:lnTo>
                        <a:pt x="756" y="424"/>
                      </a:lnTo>
                      <a:lnTo>
                        <a:pt x="754" y="424"/>
                      </a:lnTo>
                      <a:lnTo>
                        <a:pt x="753" y="424"/>
                      </a:lnTo>
                      <a:lnTo>
                        <a:pt x="754" y="424"/>
                      </a:lnTo>
                      <a:lnTo>
                        <a:pt x="754" y="425"/>
                      </a:lnTo>
                      <a:lnTo>
                        <a:pt x="753" y="425"/>
                      </a:lnTo>
                      <a:lnTo>
                        <a:pt x="752" y="425"/>
                      </a:lnTo>
                      <a:lnTo>
                        <a:pt x="751" y="425"/>
                      </a:lnTo>
                      <a:lnTo>
                        <a:pt x="751" y="426"/>
                      </a:lnTo>
                      <a:lnTo>
                        <a:pt x="749" y="426"/>
                      </a:lnTo>
                      <a:lnTo>
                        <a:pt x="749" y="425"/>
                      </a:lnTo>
                      <a:lnTo>
                        <a:pt x="748" y="425"/>
                      </a:lnTo>
                      <a:lnTo>
                        <a:pt x="748" y="426"/>
                      </a:lnTo>
                      <a:lnTo>
                        <a:pt x="747" y="426"/>
                      </a:lnTo>
                      <a:lnTo>
                        <a:pt x="746" y="427"/>
                      </a:lnTo>
                      <a:lnTo>
                        <a:pt x="745" y="427"/>
                      </a:lnTo>
                      <a:lnTo>
                        <a:pt x="745" y="426"/>
                      </a:lnTo>
                      <a:lnTo>
                        <a:pt x="745" y="427"/>
                      </a:lnTo>
                      <a:lnTo>
                        <a:pt x="745" y="429"/>
                      </a:lnTo>
                      <a:lnTo>
                        <a:pt x="743" y="429"/>
                      </a:lnTo>
                      <a:lnTo>
                        <a:pt x="742" y="429"/>
                      </a:lnTo>
                      <a:lnTo>
                        <a:pt x="742" y="427"/>
                      </a:lnTo>
                      <a:lnTo>
                        <a:pt x="741" y="429"/>
                      </a:lnTo>
                      <a:lnTo>
                        <a:pt x="741" y="427"/>
                      </a:lnTo>
                      <a:lnTo>
                        <a:pt x="740" y="427"/>
                      </a:lnTo>
                      <a:lnTo>
                        <a:pt x="738" y="427"/>
                      </a:lnTo>
                      <a:lnTo>
                        <a:pt x="738" y="429"/>
                      </a:lnTo>
                      <a:lnTo>
                        <a:pt x="738" y="430"/>
                      </a:lnTo>
                      <a:lnTo>
                        <a:pt x="737" y="430"/>
                      </a:lnTo>
                      <a:lnTo>
                        <a:pt x="737" y="429"/>
                      </a:lnTo>
                      <a:lnTo>
                        <a:pt x="736" y="429"/>
                      </a:lnTo>
                      <a:lnTo>
                        <a:pt x="735" y="429"/>
                      </a:lnTo>
                      <a:lnTo>
                        <a:pt x="733" y="429"/>
                      </a:lnTo>
                      <a:lnTo>
                        <a:pt x="733" y="427"/>
                      </a:lnTo>
                      <a:lnTo>
                        <a:pt x="732" y="427"/>
                      </a:lnTo>
                      <a:lnTo>
                        <a:pt x="732" y="429"/>
                      </a:lnTo>
                      <a:lnTo>
                        <a:pt x="731" y="427"/>
                      </a:lnTo>
                      <a:lnTo>
                        <a:pt x="731" y="429"/>
                      </a:lnTo>
                      <a:lnTo>
                        <a:pt x="730" y="429"/>
                      </a:lnTo>
                      <a:lnTo>
                        <a:pt x="729" y="429"/>
                      </a:lnTo>
                      <a:lnTo>
                        <a:pt x="729" y="430"/>
                      </a:lnTo>
                      <a:lnTo>
                        <a:pt x="727" y="430"/>
                      </a:lnTo>
                      <a:lnTo>
                        <a:pt x="727" y="429"/>
                      </a:lnTo>
                      <a:lnTo>
                        <a:pt x="726" y="429"/>
                      </a:lnTo>
                      <a:lnTo>
                        <a:pt x="725" y="429"/>
                      </a:lnTo>
                      <a:lnTo>
                        <a:pt x="725" y="427"/>
                      </a:lnTo>
                      <a:lnTo>
                        <a:pt x="725" y="429"/>
                      </a:lnTo>
                      <a:lnTo>
                        <a:pt x="724" y="429"/>
                      </a:lnTo>
                      <a:lnTo>
                        <a:pt x="724" y="427"/>
                      </a:lnTo>
                      <a:lnTo>
                        <a:pt x="722" y="427"/>
                      </a:lnTo>
                      <a:lnTo>
                        <a:pt x="721" y="427"/>
                      </a:lnTo>
                      <a:lnTo>
                        <a:pt x="720" y="427"/>
                      </a:lnTo>
                      <a:lnTo>
                        <a:pt x="720" y="429"/>
                      </a:lnTo>
                      <a:lnTo>
                        <a:pt x="719" y="429"/>
                      </a:lnTo>
                      <a:lnTo>
                        <a:pt x="718" y="427"/>
                      </a:lnTo>
                      <a:lnTo>
                        <a:pt x="716" y="429"/>
                      </a:lnTo>
                      <a:lnTo>
                        <a:pt x="715" y="429"/>
                      </a:lnTo>
                      <a:lnTo>
                        <a:pt x="715" y="427"/>
                      </a:lnTo>
                      <a:lnTo>
                        <a:pt x="709" y="442"/>
                      </a:lnTo>
                      <a:lnTo>
                        <a:pt x="689" y="453"/>
                      </a:lnTo>
                      <a:lnTo>
                        <a:pt x="678" y="460"/>
                      </a:lnTo>
                      <a:lnTo>
                        <a:pt x="672" y="473"/>
                      </a:lnTo>
                      <a:lnTo>
                        <a:pt x="672" y="481"/>
                      </a:lnTo>
                      <a:lnTo>
                        <a:pt x="670" y="507"/>
                      </a:lnTo>
                      <a:lnTo>
                        <a:pt x="671" y="522"/>
                      </a:lnTo>
                      <a:lnTo>
                        <a:pt x="671" y="527"/>
                      </a:lnTo>
                      <a:lnTo>
                        <a:pt x="672" y="540"/>
                      </a:lnTo>
                      <a:lnTo>
                        <a:pt x="673" y="553"/>
                      </a:lnTo>
                      <a:lnTo>
                        <a:pt x="624" y="541"/>
                      </a:lnTo>
                      <a:lnTo>
                        <a:pt x="607" y="560"/>
                      </a:lnTo>
                      <a:lnTo>
                        <a:pt x="585" y="588"/>
                      </a:lnTo>
                      <a:lnTo>
                        <a:pt x="576" y="603"/>
                      </a:lnTo>
                      <a:lnTo>
                        <a:pt x="570" y="619"/>
                      </a:lnTo>
                      <a:lnTo>
                        <a:pt x="573" y="653"/>
                      </a:lnTo>
                      <a:lnTo>
                        <a:pt x="576" y="656"/>
                      </a:lnTo>
                      <a:lnTo>
                        <a:pt x="565" y="670"/>
                      </a:lnTo>
                      <a:lnTo>
                        <a:pt x="564" y="699"/>
                      </a:lnTo>
                      <a:lnTo>
                        <a:pt x="563" y="708"/>
                      </a:lnTo>
                      <a:lnTo>
                        <a:pt x="559" y="717"/>
                      </a:lnTo>
                      <a:lnTo>
                        <a:pt x="554" y="728"/>
                      </a:lnTo>
                      <a:lnTo>
                        <a:pt x="537" y="753"/>
                      </a:lnTo>
                      <a:lnTo>
                        <a:pt x="542" y="771"/>
                      </a:lnTo>
                      <a:lnTo>
                        <a:pt x="543" y="777"/>
                      </a:lnTo>
                      <a:lnTo>
                        <a:pt x="553" y="807"/>
                      </a:lnTo>
                      <a:lnTo>
                        <a:pt x="556" y="812"/>
                      </a:lnTo>
                      <a:lnTo>
                        <a:pt x="546" y="843"/>
                      </a:lnTo>
                      <a:lnTo>
                        <a:pt x="540" y="856"/>
                      </a:lnTo>
                      <a:lnTo>
                        <a:pt x="542" y="864"/>
                      </a:lnTo>
                      <a:lnTo>
                        <a:pt x="524" y="888"/>
                      </a:lnTo>
                      <a:lnTo>
                        <a:pt x="510" y="900"/>
                      </a:lnTo>
                      <a:lnTo>
                        <a:pt x="505" y="906"/>
                      </a:lnTo>
                      <a:lnTo>
                        <a:pt x="497" y="915"/>
                      </a:lnTo>
                      <a:lnTo>
                        <a:pt x="470" y="915"/>
                      </a:lnTo>
                      <a:lnTo>
                        <a:pt x="457" y="913"/>
                      </a:lnTo>
                      <a:lnTo>
                        <a:pt x="439" y="911"/>
                      </a:lnTo>
                      <a:lnTo>
                        <a:pt x="425" y="900"/>
                      </a:lnTo>
                      <a:lnTo>
                        <a:pt x="423" y="884"/>
                      </a:lnTo>
                      <a:lnTo>
                        <a:pt x="419" y="877"/>
                      </a:lnTo>
                      <a:lnTo>
                        <a:pt x="403" y="858"/>
                      </a:lnTo>
                      <a:lnTo>
                        <a:pt x="396" y="839"/>
                      </a:lnTo>
                      <a:lnTo>
                        <a:pt x="381" y="826"/>
                      </a:lnTo>
                      <a:lnTo>
                        <a:pt x="371" y="820"/>
                      </a:lnTo>
                      <a:lnTo>
                        <a:pt x="344" y="789"/>
                      </a:lnTo>
                      <a:lnTo>
                        <a:pt x="342" y="778"/>
                      </a:lnTo>
                      <a:lnTo>
                        <a:pt x="342" y="777"/>
                      </a:lnTo>
                      <a:lnTo>
                        <a:pt x="327" y="775"/>
                      </a:lnTo>
                      <a:lnTo>
                        <a:pt x="320" y="773"/>
                      </a:lnTo>
                      <a:lnTo>
                        <a:pt x="313" y="773"/>
                      </a:lnTo>
                      <a:lnTo>
                        <a:pt x="316" y="807"/>
                      </a:lnTo>
                      <a:lnTo>
                        <a:pt x="322" y="810"/>
                      </a:lnTo>
                      <a:lnTo>
                        <a:pt x="315" y="826"/>
                      </a:lnTo>
                      <a:lnTo>
                        <a:pt x="315" y="848"/>
                      </a:lnTo>
                      <a:lnTo>
                        <a:pt x="305" y="869"/>
                      </a:lnTo>
                      <a:lnTo>
                        <a:pt x="300" y="873"/>
                      </a:lnTo>
                      <a:lnTo>
                        <a:pt x="290" y="881"/>
                      </a:lnTo>
                      <a:lnTo>
                        <a:pt x="257" y="899"/>
                      </a:lnTo>
                      <a:lnTo>
                        <a:pt x="230" y="902"/>
                      </a:lnTo>
                      <a:lnTo>
                        <a:pt x="216" y="902"/>
                      </a:lnTo>
                      <a:lnTo>
                        <a:pt x="202" y="901"/>
                      </a:lnTo>
                      <a:lnTo>
                        <a:pt x="193" y="896"/>
                      </a:lnTo>
                      <a:lnTo>
                        <a:pt x="189" y="899"/>
                      </a:lnTo>
                      <a:lnTo>
                        <a:pt x="154" y="866"/>
                      </a:lnTo>
                      <a:lnTo>
                        <a:pt x="160" y="862"/>
                      </a:lnTo>
                      <a:lnTo>
                        <a:pt x="155" y="846"/>
                      </a:lnTo>
                      <a:lnTo>
                        <a:pt x="135" y="837"/>
                      </a:lnTo>
                      <a:lnTo>
                        <a:pt x="127" y="818"/>
                      </a:lnTo>
                      <a:lnTo>
                        <a:pt x="131" y="803"/>
                      </a:lnTo>
                      <a:lnTo>
                        <a:pt x="132" y="800"/>
                      </a:lnTo>
                      <a:lnTo>
                        <a:pt x="130" y="789"/>
                      </a:lnTo>
                      <a:lnTo>
                        <a:pt x="128" y="764"/>
                      </a:lnTo>
                      <a:lnTo>
                        <a:pt x="131" y="759"/>
                      </a:lnTo>
                      <a:lnTo>
                        <a:pt x="133" y="748"/>
                      </a:lnTo>
                      <a:lnTo>
                        <a:pt x="137" y="729"/>
                      </a:lnTo>
                      <a:lnTo>
                        <a:pt x="141" y="721"/>
                      </a:lnTo>
                      <a:lnTo>
                        <a:pt x="137" y="717"/>
                      </a:lnTo>
                      <a:lnTo>
                        <a:pt x="130" y="722"/>
                      </a:lnTo>
                      <a:lnTo>
                        <a:pt x="110" y="729"/>
                      </a:lnTo>
                      <a:lnTo>
                        <a:pt x="110" y="695"/>
                      </a:lnTo>
                      <a:lnTo>
                        <a:pt x="109" y="695"/>
                      </a:lnTo>
                      <a:lnTo>
                        <a:pt x="109" y="694"/>
                      </a:lnTo>
                      <a:lnTo>
                        <a:pt x="108" y="694"/>
                      </a:lnTo>
                      <a:lnTo>
                        <a:pt x="106" y="694"/>
                      </a:lnTo>
                      <a:lnTo>
                        <a:pt x="105" y="694"/>
                      </a:lnTo>
                      <a:lnTo>
                        <a:pt x="105" y="695"/>
                      </a:lnTo>
                      <a:lnTo>
                        <a:pt x="104" y="695"/>
                      </a:lnTo>
                      <a:lnTo>
                        <a:pt x="103" y="695"/>
                      </a:lnTo>
                      <a:lnTo>
                        <a:pt x="101" y="694"/>
                      </a:lnTo>
                      <a:lnTo>
                        <a:pt x="100" y="694"/>
                      </a:lnTo>
                      <a:lnTo>
                        <a:pt x="99" y="692"/>
                      </a:lnTo>
                      <a:lnTo>
                        <a:pt x="98" y="692"/>
                      </a:lnTo>
                      <a:lnTo>
                        <a:pt x="98" y="691"/>
                      </a:lnTo>
                      <a:lnTo>
                        <a:pt x="98" y="692"/>
                      </a:lnTo>
                      <a:lnTo>
                        <a:pt x="97" y="692"/>
                      </a:lnTo>
                      <a:lnTo>
                        <a:pt x="95" y="692"/>
                      </a:lnTo>
                      <a:lnTo>
                        <a:pt x="95" y="691"/>
                      </a:lnTo>
                      <a:lnTo>
                        <a:pt x="94" y="691"/>
                      </a:lnTo>
                      <a:lnTo>
                        <a:pt x="94" y="690"/>
                      </a:lnTo>
                      <a:lnTo>
                        <a:pt x="93" y="690"/>
                      </a:lnTo>
                      <a:lnTo>
                        <a:pt x="93" y="691"/>
                      </a:lnTo>
                      <a:lnTo>
                        <a:pt x="92" y="691"/>
                      </a:lnTo>
                      <a:lnTo>
                        <a:pt x="92" y="690"/>
                      </a:lnTo>
                      <a:lnTo>
                        <a:pt x="90" y="690"/>
                      </a:lnTo>
                      <a:lnTo>
                        <a:pt x="89" y="690"/>
                      </a:lnTo>
                      <a:lnTo>
                        <a:pt x="89" y="689"/>
                      </a:lnTo>
                      <a:lnTo>
                        <a:pt x="88" y="689"/>
                      </a:lnTo>
                      <a:lnTo>
                        <a:pt x="88" y="688"/>
                      </a:lnTo>
                      <a:lnTo>
                        <a:pt x="87" y="686"/>
                      </a:lnTo>
                      <a:lnTo>
                        <a:pt x="85" y="686"/>
                      </a:lnTo>
                      <a:lnTo>
                        <a:pt x="84" y="686"/>
                      </a:lnTo>
                      <a:lnTo>
                        <a:pt x="83" y="686"/>
                      </a:lnTo>
                      <a:lnTo>
                        <a:pt x="82" y="685"/>
                      </a:lnTo>
                      <a:lnTo>
                        <a:pt x="81" y="685"/>
                      </a:lnTo>
                      <a:lnTo>
                        <a:pt x="81" y="684"/>
                      </a:lnTo>
                      <a:lnTo>
                        <a:pt x="79" y="684"/>
                      </a:lnTo>
                      <a:lnTo>
                        <a:pt x="79" y="683"/>
                      </a:lnTo>
                      <a:lnTo>
                        <a:pt x="78" y="683"/>
                      </a:lnTo>
                      <a:lnTo>
                        <a:pt x="77" y="683"/>
                      </a:lnTo>
                      <a:lnTo>
                        <a:pt x="76" y="683"/>
                      </a:lnTo>
                      <a:lnTo>
                        <a:pt x="76" y="681"/>
                      </a:lnTo>
                      <a:lnTo>
                        <a:pt x="74" y="680"/>
                      </a:lnTo>
                      <a:lnTo>
                        <a:pt x="73" y="679"/>
                      </a:lnTo>
                      <a:lnTo>
                        <a:pt x="72" y="679"/>
                      </a:lnTo>
                      <a:lnTo>
                        <a:pt x="72" y="678"/>
                      </a:lnTo>
                      <a:lnTo>
                        <a:pt x="71" y="678"/>
                      </a:lnTo>
                      <a:lnTo>
                        <a:pt x="71" y="677"/>
                      </a:lnTo>
                      <a:lnTo>
                        <a:pt x="71" y="675"/>
                      </a:lnTo>
                      <a:lnTo>
                        <a:pt x="71" y="674"/>
                      </a:lnTo>
                      <a:lnTo>
                        <a:pt x="70" y="673"/>
                      </a:lnTo>
                      <a:lnTo>
                        <a:pt x="68" y="673"/>
                      </a:lnTo>
                      <a:lnTo>
                        <a:pt x="68" y="674"/>
                      </a:lnTo>
                      <a:lnTo>
                        <a:pt x="68" y="673"/>
                      </a:lnTo>
                      <a:lnTo>
                        <a:pt x="67" y="673"/>
                      </a:lnTo>
                      <a:lnTo>
                        <a:pt x="66" y="672"/>
                      </a:lnTo>
                      <a:lnTo>
                        <a:pt x="65" y="672"/>
                      </a:lnTo>
                      <a:lnTo>
                        <a:pt x="65" y="670"/>
                      </a:lnTo>
                      <a:lnTo>
                        <a:pt x="63" y="670"/>
                      </a:lnTo>
                      <a:lnTo>
                        <a:pt x="63" y="669"/>
                      </a:lnTo>
                      <a:lnTo>
                        <a:pt x="63" y="668"/>
                      </a:lnTo>
                      <a:lnTo>
                        <a:pt x="62" y="668"/>
                      </a:lnTo>
                      <a:lnTo>
                        <a:pt x="62" y="667"/>
                      </a:lnTo>
                      <a:lnTo>
                        <a:pt x="62" y="665"/>
                      </a:lnTo>
                      <a:lnTo>
                        <a:pt x="62" y="664"/>
                      </a:lnTo>
                      <a:lnTo>
                        <a:pt x="61" y="663"/>
                      </a:lnTo>
                      <a:lnTo>
                        <a:pt x="60" y="663"/>
                      </a:lnTo>
                      <a:lnTo>
                        <a:pt x="58" y="663"/>
                      </a:lnTo>
                      <a:lnTo>
                        <a:pt x="58" y="662"/>
                      </a:lnTo>
                      <a:lnTo>
                        <a:pt x="57" y="662"/>
                      </a:lnTo>
                      <a:lnTo>
                        <a:pt x="57" y="661"/>
                      </a:lnTo>
                      <a:lnTo>
                        <a:pt x="57" y="659"/>
                      </a:lnTo>
                      <a:lnTo>
                        <a:pt x="57" y="658"/>
                      </a:lnTo>
                      <a:lnTo>
                        <a:pt x="56" y="657"/>
                      </a:lnTo>
                      <a:lnTo>
                        <a:pt x="56" y="656"/>
                      </a:lnTo>
                      <a:lnTo>
                        <a:pt x="56" y="654"/>
                      </a:lnTo>
                      <a:lnTo>
                        <a:pt x="55" y="654"/>
                      </a:lnTo>
                      <a:lnTo>
                        <a:pt x="55" y="653"/>
                      </a:lnTo>
                      <a:lnTo>
                        <a:pt x="55" y="652"/>
                      </a:lnTo>
                      <a:lnTo>
                        <a:pt x="54" y="652"/>
                      </a:lnTo>
                      <a:lnTo>
                        <a:pt x="52" y="652"/>
                      </a:lnTo>
                      <a:lnTo>
                        <a:pt x="52" y="651"/>
                      </a:lnTo>
                      <a:lnTo>
                        <a:pt x="52" y="650"/>
                      </a:lnTo>
                      <a:lnTo>
                        <a:pt x="52" y="648"/>
                      </a:lnTo>
                      <a:lnTo>
                        <a:pt x="52" y="647"/>
                      </a:lnTo>
                      <a:lnTo>
                        <a:pt x="52" y="646"/>
                      </a:lnTo>
                      <a:lnTo>
                        <a:pt x="51" y="646"/>
                      </a:lnTo>
                      <a:lnTo>
                        <a:pt x="51" y="645"/>
                      </a:lnTo>
                      <a:lnTo>
                        <a:pt x="51" y="643"/>
                      </a:lnTo>
                      <a:lnTo>
                        <a:pt x="51" y="642"/>
                      </a:lnTo>
                      <a:lnTo>
                        <a:pt x="50" y="642"/>
                      </a:lnTo>
                      <a:lnTo>
                        <a:pt x="50" y="641"/>
                      </a:lnTo>
                      <a:lnTo>
                        <a:pt x="50" y="640"/>
                      </a:lnTo>
                      <a:lnTo>
                        <a:pt x="50" y="638"/>
                      </a:lnTo>
                      <a:lnTo>
                        <a:pt x="49" y="637"/>
                      </a:lnTo>
                      <a:lnTo>
                        <a:pt x="49" y="636"/>
                      </a:lnTo>
                      <a:lnTo>
                        <a:pt x="49" y="635"/>
                      </a:lnTo>
                      <a:lnTo>
                        <a:pt x="47" y="635"/>
                      </a:lnTo>
                      <a:lnTo>
                        <a:pt x="47" y="634"/>
                      </a:lnTo>
                      <a:lnTo>
                        <a:pt x="46" y="634"/>
                      </a:lnTo>
                      <a:lnTo>
                        <a:pt x="45" y="632"/>
                      </a:lnTo>
                      <a:lnTo>
                        <a:pt x="45" y="631"/>
                      </a:lnTo>
                      <a:lnTo>
                        <a:pt x="45" y="630"/>
                      </a:lnTo>
                      <a:lnTo>
                        <a:pt x="45" y="629"/>
                      </a:lnTo>
                      <a:lnTo>
                        <a:pt x="44" y="629"/>
                      </a:lnTo>
                      <a:lnTo>
                        <a:pt x="43" y="629"/>
                      </a:lnTo>
                      <a:lnTo>
                        <a:pt x="41" y="627"/>
                      </a:lnTo>
                      <a:lnTo>
                        <a:pt x="43" y="627"/>
                      </a:lnTo>
                      <a:lnTo>
                        <a:pt x="43" y="626"/>
                      </a:lnTo>
                      <a:lnTo>
                        <a:pt x="43" y="625"/>
                      </a:lnTo>
                      <a:lnTo>
                        <a:pt x="41" y="624"/>
                      </a:lnTo>
                      <a:lnTo>
                        <a:pt x="41" y="623"/>
                      </a:lnTo>
                      <a:lnTo>
                        <a:pt x="40" y="623"/>
                      </a:lnTo>
                      <a:lnTo>
                        <a:pt x="40" y="621"/>
                      </a:lnTo>
                      <a:lnTo>
                        <a:pt x="39" y="621"/>
                      </a:lnTo>
                      <a:lnTo>
                        <a:pt x="39" y="623"/>
                      </a:lnTo>
                      <a:lnTo>
                        <a:pt x="38" y="621"/>
                      </a:lnTo>
                      <a:lnTo>
                        <a:pt x="38" y="620"/>
                      </a:lnTo>
                      <a:lnTo>
                        <a:pt x="38" y="619"/>
                      </a:lnTo>
                      <a:lnTo>
                        <a:pt x="36" y="619"/>
                      </a:lnTo>
                      <a:lnTo>
                        <a:pt x="36" y="618"/>
                      </a:lnTo>
                      <a:lnTo>
                        <a:pt x="36" y="616"/>
                      </a:lnTo>
                      <a:lnTo>
                        <a:pt x="35" y="616"/>
                      </a:lnTo>
                      <a:lnTo>
                        <a:pt x="35" y="615"/>
                      </a:lnTo>
                      <a:lnTo>
                        <a:pt x="35" y="614"/>
                      </a:lnTo>
                      <a:lnTo>
                        <a:pt x="34" y="614"/>
                      </a:lnTo>
                      <a:lnTo>
                        <a:pt x="33" y="614"/>
                      </a:lnTo>
                      <a:lnTo>
                        <a:pt x="33" y="613"/>
                      </a:lnTo>
                      <a:lnTo>
                        <a:pt x="33" y="611"/>
                      </a:lnTo>
                      <a:lnTo>
                        <a:pt x="33" y="610"/>
                      </a:lnTo>
                      <a:lnTo>
                        <a:pt x="33" y="609"/>
                      </a:lnTo>
                      <a:lnTo>
                        <a:pt x="33" y="608"/>
                      </a:lnTo>
                      <a:lnTo>
                        <a:pt x="31" y="608"/>
                      </a:lnTo>
                      <a:lnTo>
                        <a:pt x="30" y="608"/>
                      </a:lnTo>
                      <a:lnTo>
                        <a:pt x="30" y="607"/>
                      </a:lnTo>
                      <a:lnTo>
                        <a:pt x="30" y="605"/>
                      </a:lnTo>
                      <a:lnTo>
                        <a:pt x="30" y="604"/>
                      </a:lnTo>
                      <a:lnTo>
                        <a:pt x="29" y="604"/>
                      </a:lnTo>
                      <a:lnTo>
                        <a:pt x="29" y="603"/>
                      </a:lnTo>
                      <a:lnTo>
                        <a:pt x="29" y="602"/>
                      </a:lnTo>
                      <a:lnTo>
                        <a:pt x="30" y="600"/>
                      </a:lnTo>
                      <a:lnTo>
                        <a:pt x="30" y="599"/>
                      </a:lnTo>
                      <a:lnTo>
                        <a:pt x="29" y="599"/>
                      </a:lnTo>
                      <a:lnTo>
                        <a:pt x="29" y="598"/>
                      </a:lnTo>
                      <a:lnTo>
                        <a:pt x="28" y="598"/>
                      </a:lnTo>
                      <a:lnTo>
                        <a:pt x="28" y="597"/>
                      </a:lnTo>
                      <a:lnTo>
                        <a:pt x="28" y="596"/>
                      </a:lnTo>
                      <a:lnTo>
                        <a:pt x="28" y="594"/>
                      </a:lnTo>
                      <a:lnTo>
                        <a:pt x="27" y="594"/>
                      </a:lnTo>
                      <a:lnTo>
                        <a:pt x="27" y="596"/>
                      </a:lnTo>
                      <a:lnTo>
                        <a:pt x="25" y="596"/>
                      </a:lnTo>
                      <a:lnTo>
                        <a:pt x="25" y="594"/>
                      </a:lnTo>
                      <a:lnTo>
                        <a:pt x="24" y="593"/>
                      </a:lnTo>
                      <a:lnTo>
                        <a:pt x="23" y="593"/>
                      </a:lnTo>
                      <a:lnTo>
                        <a:pt x="23" y="592"/>
                      </a:lnTo>
                      <a:lnTo>
                        <a:pt x="23" y="591"/>
                      </a:lnTo>
                      <a:lnTo>
                        <a:pt x="22" y="591"/>
                      </a:lnTo>
                      <a:lnTo>
                        <a:pt x="22" y="589"/>
                      </a:lnTo>
                      <a:lnTo>
                        <a:pt x="20" y="589"/>
                      </a:lnTo>
                      <a:lnTo>
                        <a:pt x="19" y="589"/>
                      </a:lnTo>
                      <a:lnTo>
                        <a:pt x="19" y="588"/>
                      </a:lnTo>
                      <a:lnTo>
                        <a:pt x="19" y="587"/>
                      </a:lnTo>
                      <a:lnTo>
                        <a:pt x="18" y="587"/>
                      </a:lnTo>
                      <a:lnTo>
                        <a:pt x="17" y="587"/>
                      </a:lnTo>
                      <a:lnTo>
                        <a:pt x="17" y="586"/>
                      </a:lnTo>
                      <a:lnTo>
                        <a:pt x="17" y="584"/>
                      </a:lnTo>
                      <a:lnTo>
                        <a:pt x="17" y="583"/>
                      </a:lnTo>
                      <a:lnTo>
                        <a:pt x="17" y="582"/>
                      </a:lnTo>
                      <a:lnTo>
                        <a:pt x="16" y="582"/>
                      </a:lnTo>
                      <a:lnTo>
                        <a:pt x="16" y="581"/>
                      </a:lnTo>
                      <a:lnTo>
                        <a:pt x="16" y="580"/>
                      </a:lnTo>
                      <a:lnTo>
                        <a:pt x="16" y="578"/>
                      </a:lnTo>
                      <a:lnTo>
                        <a:pt x="14" y="578"/>
                      </a:lnTo>
                      <a:lnTo>
                        <a:pt x="14" y="577"/>
                      </a:lnTo>
                      <a:lnTo>
                        <a:pt x="14" y="576"/>
                      </a:lnTo>
                      <a:lnTo>
                        <a:pt x="13" y="576"/>
                      </a:lnTo>
                      <a:lnTo>
                        <a:pt x="13" y="575"/>
                      </a:lnTo>
                      <a:lnTo>
                        <a:pt x="12" y="573"/>
                      </a:lnTo>
                      <a:lnTo>
                        <a:pt x="12" y="572"/>
                      </a:lnTo>
                      <a:lnTo>
                        <a:pt x="12" y="571"/>
                      </a:lnTo>
                      <a:lnTo>
                        <a:pt x="11" y="571"/>
                      </a:lnTo>
                      <a:lnTo>
                        <a:pt x="11" y="570"/>
                      </a:lnTo>
                      <a:lnTo>
                        <a:pt x="9" y="570"/>
                      </a:lnTo>
                      <a:lnTo>
                        <a:pt x="9" y="569"/>
                      </a:lnTo>
                      <a:lnTo>
                        <a:pt x="9" y="567"/>
                      </a:lnTo>
                      <a:lnTo>
                        <a:pt x="9" y="566"/>
                      </a:lnTo>
                      <a:lnTo>
                        <a:pt x="9" y="565"/>
                      </a:lnTo>
                      <a:lnTo>
                        <a:pt x="8" y="565"/>
                      </a:lnTo>
                      <a:lnTo>
                        <a:pt x="8" y="566"/>
                      </a:lnTo>
                      <a:lnTo>
                        <a:pt x="7" y="566"/>
                      </a:lnTo>
                      <a:lnTo>
                        <a:pt x="7" y="565"/>
                      </a:lnTo>
                      <a:lnTo>
                        <a:pt x="7" y="564"/>
                      </a:lnTo>
                      <a:lnTo>
                        <a:pt x="6" y="564"/>
                      </a:lnTo>
                      <a:lnTo>
                        <a:pt x="6" y="565"/>
                      </a:lnTo>
                      <a:lnTo>
                        <a:pt x="4" y="564"/>
                      </a:lnTo>
                      <a:lnTo>
                        <a:pt x="3" y="562"/>
                      </a:lnTo>
                      <a:lnTo>
                        <a:pt x="2" y="562"/>
                      </a:lnTo>
                      <a:lnTo>
                        <a:pt x="2" y="561"/>
                      </a:lnTo>
                      <a:lnTo>
                        <a:pt x="2" y="560"/>
                      </a:lnTo>
                      <a:lnTo>
                        <a:pt x="1" y="560"/>
                      </a:lnTo>
                      <a:lnTo>
                        <a:pt x="2" y="559"/>
                      </a:lnTo>
                      <a:lnTo>
                        <a:pt x="2" y="557"/>
                      </a:lnTo>
                      <a:lnTo>
                        <a:pt x="3" y="556"/>
                      </a:lnTo>
                      <a:lnTo>
                        <a:pt x="3" y="555"/>
                      </a:lnTo>
                      <a:lnTo>
                        <a:pt x="3" y="554"/>
                      </a:lnTo>
                      <a:lnTo>
                        <a:pt x="2" y="554"/>
                      </a:lnTo>
                      <a:lnTo>
                        <a:pt x="2" y="553"/>
                      </a:lnTo>
                      <a:lnTo>
                        <a:pt x="3" y="553"/>
                      </a:lnTo>
                      <a:lnTo>
                        <a:pt x="2" y="551"/>
                      </a:lnTo>
                      <a:lnTo>
                        <a:pt x="2" y="550"/>
                      </a:lnTo>
                      <a:lnTo>
                        <a:pt x="3" y="549"/>
                      </a:lnTo>
                      <a:lnTo>
                        <a:pt x="3" y="548"/>
                      </a:lnTo>
                      <a:lnTo>
                        <a:pt x="2" y="548"/>
                      </a:lnTo>
                      <a:lnTo>
                        <a:pt x="2" y="546"/>
                      </a:lnTo>
                      <a:lnTo>
                        <a:pt x="3" y="546"/>
                      </a:lnTo>
                      <a:lnTo>
                        <a:pt x="3" y="545"/>
                      </a:lnTo>
                      <a:lnTo>
                        <a:pt x="3" y="544"/>
                      </a:lnTo>
                      <a:lnTo>
                        <a:pt x="3" y="543"/>
                      </a:lnTo>
                      <a:lnTo>
                        <a:pt x="2" y="543"/>
                      </a:lnTo>
                      <a:lnTo>
                        <a:pt x="2" y="541"/>
                      </a:lnTo>
                      <a:lnTo>
                        <a:pt x="3" y="541"/>
                      </a:lnTo>
                      <a:lnTo>
                        <a:pt x="3" y="540"/>
                      </a:lnTo>
                      <a:lnTo>
                        <a:pt x="2" y="540"/>
                      </a:lnTo>
                      <a:lnTo>
                        <a:pt x="2" y="539"/>
                      </a:lnTo>
                      <a:lnTo>
                        <a:pt x="3" y="538"/>
                      </a:lnTo>
                      <a:lnTo>
                        <a:pt x="3" y="537"/>
                      </a:lnTo>
                      <a:lnTo>
                        <a:pt x="2" y="537"/>
                      </a:lnTo>
                      <a:lnTo>
                        <a:pt x="2" y="535"/>
                      </a:lnTo>
                      <a:lnTo>
                        <a:pt x="2" y="534"/>
                      </a:lnTo>
                      <a:lnTo>
                        <a:pt x="1" y="534"/>
                      </a:lnTo>
                      <a:lnTo>
                        <a:pt x="1" y="533"/>
                      </a:lnTo>
                      <a:lnTo>
                        <a:pt x="1" y="532"/>
                      </a:lnTo>
                      <a:lnTo>
                        <a:pt x="1" y="530"/>
                      </a:lnTo>
                      <a:lnTo>
                        <a:pt x="1" y="529"/>
                      </a:lnTo>
                      <a:lnTo>
                        <a:pt x="1" y="528"/>
                      </a:lnTo>
                      <a:lnTo>
                        <a:pt x="1" y="527"/>
                      </a:lnTo>
                      <a:lnTo>
                        <a:pt x="1" y="526"/>
                      </a:lnTo>
                      <a:lnTo>
                        <a:pt x="1" y="524"/>
                      </a:lnTo>
                      <a:lnTo>
                        <a:pt x="1" y="523"/>
                      </a:lnTo>
                      <a:lnTo>
                        <a:pt x="2" y="523"/>
                      </a:lnTo>
                      <a:lnTo>
                        <a:pt x="3" y="523"/>
                      </a:lnTo>
                      <a:lnTo>
                        <a:pt x="4" y="522"/>
                      </a:lnTo>
                      <a:lnTo>
                        <a:pt x="6" y="521"/>
                      </a:lnTo>
                      <a:lnTo>
                        <a:pt x="6" y="519"/>
                      </a:lnTo>
                      <a:lnTo>
                        <a:pt x="6" y="518"/>
                      </a:lnTo>
                      <a:lnTo>
                        <a:pt x="7" y="518"/>
                      </a:lnTo>
                      <a:lnTo>
                        <a:pt x="7" y="517"/>
                      </a:lnTo>
                      <a:lnTo>
                        <a:pt x="7" y="516"/>
                      </a:lnTo>
                      <a:lnTo>
                        <a:pt x="7" y="514"/>
                      </a:lnTo>
                      <a:lnTo>
                        <a:pt x="8" y="513"/>
                      </a:lnTo>
                      <a:lnTo>
                        <a:pt x="9" y="512"/>
                      </a:lnTo>
                      <a:lnTo>
                        <a:pt x="9" y="511"/>
                      </a:lnTo>
                      <a:lnTo>
                        <a:pt x="9" y="510"/>
                      </a:lnTo>
                      <a:lnTo>
                        <a:pt x="11" y="508"/>
                      </a:lnTo>
                      <a:lnTo>
                        <a:pt x="11" y="507"/>
                      </a:lnTo>
                      <a:lnTo>
                        <a:pt x="9" y="507"/>
                      </a:lnTo>
                      <a:lnTo>
                        <a:pt x="11" y="506"/>
                      </a:lnTo>
                      <a:lnTo>
                        <a:pt x="11" y="505"/>
                      </a:lnTo>
                      <a:lnTo>
                        <a:pt x="12" y="505"/>
                      </a:lnTo>
                      <a:lnTo>
                        <a:pt x="12" y="503"/>
                      </a:lnTo>
                      <a:lnTo>
                        <a:pt x="13" y="503"/>
                      </a:lnTo>
                      <a:lnTo>
                        <a:pt x="13" y="502"/>
                      </a:lnTo>
                      <a:lnTo>
                        <a:pt x="14" y="502"/>
                      </a:lnTo>
                      <a:lnTo>
                        <a:pt x="13" y="501"/>
                      </a:lnTo>
                      <a:lnTo>
                        <a:pt x="13" y="500"/>
                      </a:lnTo>
                      <a:lnTo>
                        <a:pt x="14" y="499"/>
                      </a:lnTo>
                      <a:lnTo>
                        <a:pt x="14" y="497"/>
                      </a:lnTo>
                      <a:lnTo>
                        <a:pt x="13" y="496"/>
                      </a:lnTo>
                      <a:lnTo>
                        <a:pt x="13" y="495"/>
                      </a:lnTo>
                      <a:lnTo>
                        <a:pt x="13" y="494"/>
                      </a:lnTo>
                      <a:lnTo>
                        <a:pt x="13" y="492"/>
                      </a:lnTo>
                      <a:lnTo>
                        <a:pt x="14" y="492"/>
                      </a:lnTo>
                      <a:lnTo>
                        <a:pt x="14" y="491"/>
                      </a:lnTo>
                      <a:lnTo>
                        <a:pt x="16" y="491"/>
                      </a:lnTo>
                      <a:lnTo>
                        <a:pt x="16" y="490"/>
                      </a:lnTo>
                      <a:lnTo>
                        <a:pt x="16" y="489"/>
                      </a:lnTo>
                      <a:lnTo>
                        <a:pt x="14" y="490"/>
                      </a:lnTo>
                      <a:lnTo>
                        <a:pt x="14" y="489"/>
                      </a:lnTo>
                      <a:lnTo>
                        <a:pt x="14" y="487"/>
                      </a:lnTo>
                      <a:lnTo>
                        <a:pt x="16" y="487"/>
                      </a:lnTo>
                      <a:lnTo>
                        <a:pt x="16" y="486"/>
                      </a:lnTo>
                      <a:lnTo>
                        <a:pt x="14" y="486"/>
                      </a:lnTo>
                      <a:lnTo>
                        <a:pt x="14" y="485"/>
                      </a:lnTo>
                      <a:lnTo>
                        <a:pt x="13" y="485"/>
                      </a:lnTo>
                      <a:lnTo>
                        <a:pt x="12" y="485"/>
                      </a:lnTo>
                      <a:lnTo>
                        <a:pt x="11" y="485"/>
                      </a:lnTo>
                      <a:lnTo>
                        <a:pt x="11" y="484"/>
                      </a:lnTo>
                      <a:lnTo>
                        <a:pt x="11" y="483"/>
                      </a:lnTo>
                      <a:lnTo>
                        <a:pt x="12" y="483"/>
                      </a:lnTo>
                      <a:lnTo>
                        <a:pt x="12" y="481"/>
                      </a:lnTo>
                      <a:lnTo>
                        <a:pt x="13" y="481"/>
                      </a:lnTo>
                      <a:lnTo>
                        <a:pt x="13" y="480"/>
                      </a:lnTo>
                      <a:lnTo>
                        <a:pt x="12" y="480"/>
                      </a:lnTo>
                      <a:lnTo>
                        <a:pt x="12" y="479"/>
                      </a:lnTo>
                      <a:lnTo>
                        <a:pt x="13" y="479"/>
                      </a:lnTo>
                      <a:lnTo>
                        <a:pt x="12" y="479"/>
                      </a:lnTo>
                      <a:lnTo>
                        <a:pt x="12" y="478"/>
                      </a:lnTo>
                      <a:lnTo>
                        <a:pt x="12" y="476"/>
                      </a:lnTo>
                      <a:lnTo>
                        <a:pt x="12" y="475"/>
                      </a:lnTo>
                      <a:lnTo>
                        <a:pt x="12" y="474"/>
                      </a:lnTo>
                      <a:lnTo>
                        <a:pt x="11" y="474"/>
                      </a:lnTo>
                      <a:lnTo>
                        <a:pt x="11" y="473"/>
                      </a:lnTo>
                      <a:lnTo>
                        <a:pt x="11" y="472"/>
                      </a:lnTo>
                      <a:lnTo>
                        <a:pt x="12" y="472"/>
                      </a:lnTo>
                      <a:lnTo>
                        <a:pt x="12" y="470"/>
                      </a:lnTo>
                      <a:lnTo>
                        <a:pt x="11" y="470"/>
                      </a:lnTo>
                      <a:lnTo>
                        <a:pt x="11" y="469"/>
                      </a:lnTo>
                      <a:lnTo>
                        <a:pt x="11" y="468"/>
                      </a:lnTo>
                      <a:lnTo>
                        <a:pt x="12" y="468"/>
                      </a:lnTo>
                      <a:lnTo>
                        <a:pt x="11" y="468"/>
                      </a:lnTo>
                      <a:lnTo>
                        <a:pt x="11" y="467"/>
                      </a:lnTo>
                      <a:lnTo>
                        <a:pt x="9" y="467"/>
                      </a:lnTo>
                      <a:lnTo>
                        <a:pt x="11" y="467"/>
                      </a:lnTo>
                      <a:lnTo>
                        <a:pt x="11" y="465"/>
                      </a:lnTo>
                      <a:lnTo>
                        <a:pt x="11" y="464"/>
                      </a:lnTo>
                      <a:lnTo>
                        <a:pt x="11" y="463"/>
                      </a:lnTo>
                      <a:lnTo>
                        <a:pt x="9" y="462"/>
                      </a:lnTo>
                      <a:lnTo>
                        <a:pt x="9" y="460"/>
                      </a:lnTo>
                      <a:lnTo>
                        <a:pt x="11" y="460"/>
                      </a:lnTo>
                      <a:lnTo>
                        <a:pt x="9" y="459"/>
                      </a:lnTo>
                      <a:lnTo>
                        <a:pt x="8" y="459"/>
                      </a:lnTo>
                      <a:lnTo>
                        <a:pt x="8" y="460"/>
                      </a:lnTo>
                      <a:lnTo>
                        <a:pt x="8" y="459"/>
                      </a:lnTo>
                      <a:lnTo>
                        <a:pt x="8" y="458"/>
                      </a:lnTo>
                      <a:lnTo>
                        <a:pt x="8" y="457"/>
                      </a:lnTo>
                      <a:lnTo>
                        <a:pt x="9" y="457"/>
                      </a:lnTo>
                      <a:lnTo>
                        <a:pt x="9" y="456"/>
                      </a:lnTo>
                      <a:lnTo>
                        <a:pt x="8" y="456"/>
                      </a:lnTo>
                      <a:lnTo>
                        <a:pt x="9" y="456"/>
                      </a:lnTo>
                      <a:lnTo>
                        <a:pt x="9" y="454"/>
                      </a:lnTo>
                      <a:lnTo>
                        <a:pt x="11" y="454"/>
                      </a:lnTo>
                      <a:lnTo>
                        <a:pt x="9" y="454"/>
                      </a:lnTo>
                      <a:lnTo>
                        <a:pt x="9" y="453"/>
                      </a:lnTo>
                      <a:lnTo>
                        <a:pt x="11" y="453"/>
                      </a:lnTo>
                      <a:lnTo>
                        <a:pt x="12" y="453"/>
                      </a:lnTo>
                      <a:lnTo>
                        <a:pt x="12" y="452"/>
                      </a:lnTo>
                      <a:lnTo>
                        <a:pt x="12" y="451"/>
                      </a:lnTo>
                      <a:lnTo>
                        <a:pt x="12" y="449"/>
                      </a:lnTo>
                      <a:lnTo>
                        <a:pt x="13" y="449"/>
                      </a:lnTo>
                      <a:lnTo>
                        <a:pt x="13" y="448"/>
                      </a:lnTo>
                      <a:lnTo>
                        <a:pt x="12" y="448"/>
                      </a:lnTo>
                      <a:lnTo>
                        <a:pt x="13" y="448"/>
                      </a:lnTo>
                      <a:lnTo>
                        <a:pt x="13" y="447"/>
                      </a:lnTo>
                      <a:lnTo>
                        <a:pt x="13" y="446"/>
                      </a:lnTo>
                      <a:lnTo>
                        <a:pt x="13" y="445"/>
                      </a:lnTo>
                      <a:lnTo>
                        <a:pt x="13" y="443"/>
                      </a:lnTo>
                      <a:lnTo>
                        <a:pt x="12" y="443"/>
                      </a:lnTo>
                      <a:lnTo>
                        <a:pt x="39" y="438"/>
                      </a:lnTo>
                      <a:lnTo>
                        <a:pt x="44" y="435"/>
                      </a:lnTo>
                      <a:lnTo>
                        <a:pt x="63" y="421"/>
                      </a:lnTo>
                      <a:lnTo>
                        <a:pt x="68" y="410"/>
                      </a:lnTo>
                      <a:lnTo>
                        <a:pt x="87" y="395"/>
                      </a:lnTo>
                      <a:lnTo>
                        <a:pt x="90" y="391"/>
                      </a:lnTo>
                      <a:lnTo>
                        <a:pt x="90" y="384"/>
                      </a:lnTo>
                      <a:lnTo>
                        <a:pt x="88" y="376"/>
                      </a:lnTo>
                      <a:lnTo>
                        <a:pt x="100" y="350"/>
                      </a:lnTo>
                      <a:lnTo>
                        <a:pt x="109" y="329"/>
                      </a:lnTo>
                      <a:lnTo>
                        <a:pt x="105" y="319"/>
                      </a:lnTo>
                      <a:lnTo>
                        <a:pt x="103" y="296"/>
                      </a:lnTo>
                      <a:lnTo>
                        <a:pt x="98" y="289"/>
                      </a:lnTo>
                      <a:lnTo>
                        <a:pt x="99" y="289"/>
                      </a:lnTo>
                      <a:lnTo>
                        <a:pt x="99" y="287"/>
                      </a:lnTo>
                      <a:lnTo>
                        <a:pt x="100" y="287"/>
                      </a:lnTo>
                      <a:lnTo>
                        <a:pt x="100" y="286"/>
                      </a:lnTo>
                      <a:lnTo>
                        <a:pt x="101" y="286"/>
                      </a:lnTo>
                      <a:lnTo>
                        <a:pt x="103" y="286"/>
                      </a:lnTo>
                      <a:lnTo>
                        <a:pt x="103" y="285"/>
                      </a:lnTo>
                      <a:lnTo>
                        <a:pt x="103" y="284"/>
                      </a:lnTo>
                      <a:lnTo>
                        <a:pt x="101" y="284"/>
                      </a:lnTo>
                      <a:lnTo>
                        <a:pt x="98" y="283"/>
                      </a:lnTo>
                      <a:lnTo>
                        <a:pt x="95" y="281"/>
                      </a:lnTo>
                      <a:lnTo>
                        <a:pt x="95" y="280"/>
                      </a:lnTo>
                      <a:lnTo>
                        <a:pt x="93" y="280"/>
                      </a:lnTo>
                      <a:lnTo>
                        <a:pt x="92" y="280"/>
                      </a:lnTo>
                      <a:lnTo>
                        <a:pt x="90" y="279"/>
                      </a:lnTo>
                      <a:lnTo>
                        <a:pt x="92" y="278"/>
                      </a:lnTo>
                      <a:lnTo>
                        <a:pt x="92" y="276"/>
                      </a:lnTo>
                      <a:lnTo>
                        <a:pt x="92" y="275"/>
                      </a:lnTo>
                      <a:lnTo>
                        <a:pt x="92" y="273"/>
                      </a:lnTo>
                      <a:lnTo>
                        <a:pt x="90" y="271"/>
                      </a:lnTo>
                      <a:lnTo>
                        <a:pt x="90" y="270"/>
                      </a:lnTo>
                      <a:lnTo>
                        <a:pt x="89" y="269"/>
                      </a:lnTo>
                      <a:lnTo>
                        <a:pt x="88" y="268"/>
                      </a:lnTo>
                      <a:lnTo>
                        <a:pt x="85" y="265"/>
                      </a:lnTo>
                      <a:lnTo>
                        <a:pt x="85" y="264"/>
                      </a:lnTo>
                      <a:lnTo>
                        <a:pt x="84" y="264"/>
                      </a:lnTo>
                      <a:lnTo>
                        <a:pt x="85" y="264"/>
                      </a:lnTo>
                      <a:lnTo>
                        <a:pt x="85" y="263"/>
                      </a:lnTo>
                      <a:lnTo>
                        <a:pt x="85" y="262"/>
                      </a:lnTo>
                      <a:lnTo>
                        <a:pt x="84" y="260"/>
                      </a:lnTo>
                      <a:lnTo>
                        <a:pt x="85" y="260"/>
                      </a:lnTo>
                      <a:lnTo>
                        <a:pt x="85" y="259"/>
                      </a:lnTo>
                      <a:lnTo>
                        <a:pt x="85" y="258"/>
                      </a:lnTo>
                      <a:lnTo>
                        <a:pt x="85" y="257"/>
                      </a:lnTo>
                      <a:lnTo>
                        <a:pt x="85" y="256"/>
                      </a:lnTo>
                      <a:lnTo>
                        <a:pt x="85" y="254"/>
                      </a:lnTo>
                      <a:lnTo>
                        <a:pt x="84" y="254"/>
                      </a:lnTo>
                      <a:lnTo>
                        <a:pt x="84" y="253"/>
                      </a:lnTo>
                      <a:lnTo>
                        <a:pt x="84" y="254"/>
                      </a:lnTo>
                      <a:lnTo>
                        <a:pt x="83" y="254"/>
                      </a:lnTo>
                      <a:lnTo>
                        <a:pt x="83" y="253"/>
                      </a:lnTo>
                      <a:lnTo>
                        <a:pt x="82" y="253"/>
                      </a:lnTo>
                      <a:lnTo>
                        <a:pt x="82" y="252"/>
                      </a:lnTo>
                      <a:lnTo>
                        <a:pt x="82" y="251"/>
                      </a:lnTo>
                      <a:lnTo>
                        <a:pt x="81" y="251"/>
                      </a:lnTo>
                      <a:lnTo>
                        <a:pt x="81" y="249"/>
                      </a:lnTo>
                      <a:lnTo>
                        <a:pt x="81" y="248"/>
                      </a:lnTo>
                      <a:lnTo>
                        <a:pt x="81" y="247"/>
                      </a:lnTo>
                      <a:lnTo>
                        <a:pt x="81" y="246"/>
                      </a:lnTo>
                      <a:lnTo>
                        <a:pt x="81" y="244"/>
                      </a:lnTo>
                      <a:lnTo>
                        <a:pt x="82" y="244"/>
                      </a:lnTo>
                      <a:lnTo>
                        <a:pt x="82" y="243"/>
                      </a:lnTo>
                      <a:lnTo>
                        <a:pt x="81" y="242"/>
                      </a:lnTo>
                      <a:lnTo>
                        <a:pt x="82" y="242"/>
                      </a:lnTo>
                      <a:lnTo>
                        <a:pt x="81" y="241"/>
                      </a:lnTo>
                      <a:lnTo>
                        <a:pt x="82" y="241"/>
                      </a:lnTo>
                      <a:lnTo>
                        <a:pt x="82" y="240"/>
                      </a:lnTo>
                      <a:lnTo>
                        <a:pt x="81" y="240"/>
                      </a:lnTo>
                      <a:lnTo>
                        <a:pt x="81" y="238"/>
                      </a:lnTo>
                      <a:lnTo>
                        <a:pt x="82" y="238"/>
                      </a:lnTo>
                      <a:lnTo>
                        <a:pt x="82" y="237"/>
                      </a:lnTo>
                      <a:lnTo>
                        <a:pt x="82" y="236"/>
                      </a:lnTo>
                      <a:lnTo>
                        <a:pt x="82" y="235"/>
                      </a:lnTo>
                      <a:lnTo>
                        <a:pt x="82" y="233"/>
                      </a:lnTo>
                      <a:lnTo>
                        <a:pt x="82" y="232"/>
                      </a:lnTo>
                      <a:lnTo>
                        <a:pt x="81" y="232"/>
                      </a:lnTo>
                      <a:lnTo>
                        <a:pt x="81" y="231"/>
                      </a:lnTo>
                      <a:lnTo>
                        <a:pt x="81" y="230"/>
                      </a:lnTo>
                      <a:lnTo>
                        <a:pt x="81" y="229"/>
                      </a:lnTo>
                      <a:lnTo>
                        <a:pt x="81" y="227"/>
                      </a:lnTo>
                      <a:lnTo>
                        <a:pt x="79" y="227"/>
                      </a:lnTo>
                      <a:lnTo>
                        <a:pt x="79" y="226"/>
                      </a:lnTo>
                      <a:lnTo>
                        <a:pt x="79" y="225"/>
                      </a:lnTo>
                      <a:lnTo>
                        <a:pt x="79" y="224"/>
                      </a:lnTo>
                      <a:lnTo>
                        <a:pt x="78" y="224"/>
                      </a:lnTo>
                      <a:lnTo>
                        <a:pt x="78" y="222"/>
                      </a:lnTo>
                      <a:lnTo>
                        <a:pt x="78" y="221"/>
                      </a:lnTo>
                      <a:lnTo>
                        <a:pt x="77" y="221"/>
                      </a:lnTo>
                      <a:lnTo>
                        <a:pt x="77" y="220"/>
                      </a:lnTo>
                      <a:lnTo>
                        <a:pt x="76" y="220"/>
                      </a:lnTo>
                      <a:lnTo>
                        <a:pt x="76" y="219"/>
                      </a:lnTo>
                      <a:lnTo>
                        <a:pt x="74" y="219"/>
                      </a:lnTo>
                      <a:lnTo>
                        <a:pt x="73" y="219"/>
                      </a:lnTo>
                      <a:lnTo>
                        <a:pt x="73" y="217"/>
                      </a:lnTo>
                      <a:lnTo>
                        <a:pt x="72" y="217"/>
                      </a:lnTo>
                      <a:lnTo>
                        <a:pt x="72" y="216"/>
                      </a:lnTo>
                      <a:lnTo>
                        <a:pt x="72" y="215"/>
                      </a:lnTo>
                      <a:lnTo>
                        <a:pt x="71" y="215"/>
                      </a:lnTo>
                      <a:lnTo>
                        <a:pt x="71" y="214"/>
                      </a:lnTo>
                      <a:lnTo>
                        <a:pt x="71" y="213"/>
                      </a:lnTo>
                      <a:lnTo>
                        <a:pt x="72" y="211"/>
                      </a:lnTo>
                      <a:lnTo>
                        <a:pt x="72" y="210"/>
                      </a:lnTo>
                      <a:lnTo>
                        <a:pt x="72" y="209"/>
                      </a:lnTo>
                      <a:lnTo>
                        <a:pt x="72" y="208"/>
                      </a:lnTo>
                      <a:lnTo>
                        <a:pt x="71" y="205"/>
                      </a:lnTo>
                      <a:lnTo>
                        <a:pt x="71" y="204"/>
                      </a:lnTo>
                      <a:lnTo>
                        <a:pt x="71" y="203"/>
                      </a:lnTo>
                      <a:lnTo>
                        <a:pt x="71" y="201"/>
                      </a:lnTo>
                      <a:lnTo>
                        <a:pt x="71" y="200"/>
                      </a:lnTo>
                      <a:lnTo>
                        <a:pt x="71" y="199"/>
                      </a:lnTo>
                      <a:lnTo>
                        <a:pt x="71" y="198"/>
                      </a:lnTo>
                      <a:lnTo>
                        <a:pt x="72" y="198"/>
                      </a:lnTo>
                      <a:lnTo>
                        <a:pt x="72" y="197"/>
                      </a:lnTo>
                      <a:lnTo>
                        <a:pt x="72" y="195"/>
                      </a:lnTo>
                      <a:lnTo>
                        <a:pt x="72" y="194"/>
                      </a:lnTo>
                      <a:lnTo>
                        <a:pt x="72" y="193"/>
                      </a:lnTo>
                      <a:lnTo>
                        <a:pt x="72" y="192"/>
                      </a:lnTo>
                      <a:lnTo>
                        <a:pt x="71" y="192"/>
                      </a:lnTo>
                      <a:lnTo>
                        <a:pt x="70" y="192"/>
                      </a:lnTo>
                      <a:lnTo>
                        <a:pt x="68" y="192"/>
                      </a:lnTo>
                      <a:lnTo>
                        <a:pt x="67" y="192"/>
                      </a:lnTo>
                      <a:lnTo>
                        <a:pt x="66" y="192"/>
                      </a:lnTo>
                      <a:lnTo>
                        <a:pt x="66" y="190"/>
                      </a:lnTo>
                      <a:lnTo>
                        <a:pt x="65" y="190"/>
                      </a:lnTo>
                      <a:lnTo>
                        <a:pt x="65" y="189"/>
                      </a:lnTo>
                      <a:lnTo>
                        <a:pt x="63" y="188"/>
                      </a:lnTo>
                      <a:lnTo>
                        <a:pt x="63" y="187"/>
                      </a:lnTo>
                      <a:lnTo>
                        <a:pt x="63" y="186"/>
                      </a:lnTo>
                      <a:lnTo>
                        <a:pt x="63" y="184"/>
                      </a:lnTo>
                      <a:lnTo>
                        <a:pt x="62" y="184"/>
                      </a:lnTo>
                      <a:lnTo>
                        <a:pt x="61" y="184"/>
                      </a:lnTo>
                      <a:lnTo>
                        <a:pt x="60" y="184"/>
                      </a:lnTo>
                      <a:lnTo>
                        <a:pt x="60" y="183"/>
                      </a:lnTo>
                      <a:lnTo>
                        <a:pt x="58" y="183"/>
                      </a:lnTo>
                      <a:lnTo>
                        <a:pt x="57" y="183"/>
                      </a:lnTo>
                      <a:lnTo>
                        <a:pt x="57" y="163"/>
                      </a:lnTo>
                      <a:lnTo>
                        <a:pt x="36" y="147"/>
                      </a:lnTo>
                      <a:lnTo>
                        <a:pt x="30" y="139"/>
                      </a:lnTo>
                      <a:lnTo>
                        <a:pt x="19" y="130"/>
                      </a:lnTo>
                      <a:lnTo>
                        <a:pt x="8" y="116"/>
                      </a:lnTo>
                      <a:lnTo>
                        <a:pt x="1" y="112"/>
                      </a:lnTo>
                      <a:lnTo>
                        <a:pt x="0" y="112"/>
                      </a:lnTo>
                      <a:lnTo>
                        <a:pt x="3" y="103"/>
                      </a:lnTo>
                      <a:lnTo>
                        <a:pt x="9" y="66"/>
                      </a:lnTo>
                      <a:lnTo>
                        <a:pt x="11" y="63"/>
                      </a:lnTo>
                      <a:lnTo>
                        <a:pt x="12" y="63"/>
                      </a:lnTo>
                      <a:lnTo>
                        <a:pt x="13" y="63"/>
                      </a:lnTo>
                      <a:lnTo>
                        <a:pt x="12" y="63"/>
                      </a:lnTo>
                      <a:lnTo>
                        <a:pt x="13" y="63"/>
                      </a:lnTo>
                      <a:lnTo>
                        <a:pt x="13" y="64"/>
                      </a:lnTo>
                      <a:lnTo>
                        <a:pt x="14" y="64"/>
                      </a:lnTo>
                      <a:lnTo>
                        <a:pt x="16" y="64"/>
                      </a:lnTo>
                      <a:lnTo>
                        <a:pt x="17" y="64"/>
                      </a:lnTo>
                      <a:lnTo>
                        <a:pt x="17" y="63"/>
                      </a:lnTo>
                      <a:lnTo>
                        <a:pt x="17" y="64"/>
                      </a:lnTo>
                      <a:lnTo>
                        <a:pt x="18" y="63"/>
                      </a:lnTo>
                      <a:lnTo>
                        <a:pt x="18" y="64"/>
                      </a:lnTo>
                      <a:lnTo>
                        <a:pt x="18" y="63"/>
                      </a:lnTo>
                      <a:lnTo>
                        <a:pt x="19" y="63"/>
                      </a:lnTo>
                      <a:lnTo>
                        <a:pt x="20" y="62"/>
                      </a:lnTo>
                      <a:lnTo>
                        <a:pt x="20" y="63"/>
                      </a:lnTo>
                      <a:lnTo>
                        <a:pt x="20" y="62"/>
                      </a:lnTo>
                      <a:lnTo>
                        <a:pt x="22" y="63"/>
                      </a:lnTo>
                      <a:lnTo>
                        <a:pt x="22" y="62"/>
                      </a:lnTo>
                      <a:lnTo>
                        <a:pt x="23" y="62"/>
                      </a:lnTo>
                      <a:lnTo>
                        <a:pt x="23" y="60"/>
                      </a:lnTo>
                      <a:lnTo>
                        <a:pt x="23" y="59"/>
                      </a:lnTo>
                      <a:lnTo>
                        <a:pt x="24" y="60"/>
                      </a:lnTo>
                      <a:lnTo>
                        <a:pt x="24" y="59"/>
                      </a:lnTo>
                      <a:lnTo>
                        <a:pt x="25" y="59"/>
                      </a:lnTo>
                      <a:lnTo>
                        <a:pt x="27" y="59"/>
                      </a:lnTo>
                      <a:lnTo>
                        <a:pt x="28" y="60"/>
                      </a:lnTo>
                      <a:lnTo>
                        <a:pt x="31" y="63"/>
                      </a:lnTo>
                      <a:lnTo>
                        <a:pt x="31" y="62"/>
                      </a:lnTo>
                      <a:lnTo>
                        <a:pt x="34" y="62"/>
                      </a:lnTo>
                      <a:lnTo>
                        <a:pt x="34" y="60"/>
                      </a:lnTo>
                      <a:lnTo>
                        <a:pt x="35" y="62"/>
                      </a:lnTo>
                      <a:lnTo>
                        <a:pt x="38" y="59"/>
                      </a:lnTo>
                      <a:lnTo>
                        <a:pt x="41" y="58"/>
                      </a:lnTo>
                      <a:lnTo>
                        <a:pt x="46" y="60"/>
                      </a:lnTo>
                      <a:lnTo>
                        <a:pt x="50" y="59"/>
                      </a:lnTo>
                      <a:lnTo>
                        <a:pt x="51" y="59"/>
                      </a:lnTo>
                      <a:lnTo>
                        <a:pt x="52" y="59"/>
                      </a:lnTo>
                      <a:lnTo>
                        <a:pt x="54" y="58"/>
                      </a:lnTo>
                      <a:lnTo>
                        <a:pt x="55" y="58"/>
                      </a:lnTo>
                      <a:lnTo>
                        <a:pt x="55" y="57"/>
                      </a:lnTo>
                      <a:lnTo>
                        <a:pt x="55" y="58"/>
                      </a:lnTo>
                      <a:lnTo>
                        <a:pt x="56" y="58"/>
                      </a:lnTo>
                      <a:lnTo>
                        <a:pt x="56" y="59"/>
                      </a:lnTo>
                      <a:lnTo>
                        <a:pt x="57" y="59"/>
                      </a:lnTo>
                      <a:lnTo>
                        <a:pt x="57" y="60"/>
                      </a:lnTo>
                      <a:lnTo>
                        <a:pt x="58" y="60"/>
                      </a:lnTo>
                      <a:lnTo>
                        <a:pt x="60" y="60"/>
                      </a:lnTo>
                      <a:lnTo>
                        <a:pt x="61" y="60"/>
                      </a:lnTo>
                      <a:lnTo>
                        <a:pt x="62" y="60"/>
                      </a:lnTo>
                      <a:lnTo>
                        <a:pt x="65" y="60"/>
                      </a:lnTo>
                      <a:lnTo>
                        <a:pt x="66" y="59"/>
                      </a:lnTo>
                      <a:lnTo>
                        <a:pt x="66" y="58"/>
                      </a:lnTo>
                      <a:lnTo>
                        <a:pt x="67" y="58"/>
                      </a:lnTo>
                      <a:lnTo>
                        <a:pt x="68" y="58"/>
                      </a:lnTo>
                      <a:lnTo>
                        <a:pt x="70" y="58"/>
                      </a:lnTo>
                      <a:lnTo>
                        <a:pt x="70" y="57"/>
                      </a:lnTo>
                      <a:lnTo>
                        <a:pt x="71" y="57"/>
                      </a:lnTo>
                      <a:lnTo>
                        <a:pt x="72" y="57"/>
                      </a:lnTo>
                      <a:lnTo>
                        <a:pt x="73" y="58"/>
                      </a:lnTo>
                      <a:lnTo>
                        <a:pt x="74" y="57"/>
                      </a:lnTo>
                      <a:lnTo>
                        <a:pt x="76" y="57"/>
                      </a:lnTo>
                      <a:lnTo>
                        <a:pt x="82" y="58"/>
                      </a:lnTo>
                      <a:lnTo>
                        <a:pt x="84" y="59"/>
                      </a:lnTo>
                      <a:lnTo>
                        <a:pt x="85" y="59"/>
                      </a:lnTo>
                      <a:lnTo>
                        <a:pt x="89" y="60"/>
                      </a:lnTo>
                      <a:lnTo>
                        <a:pt x="90" y="60"/>
                      </a:lnTo>
                      <a:lnTo>
                        <a:pt x="97" y="62"/>
                      </a:lnTo>
                      <a:lnTo>
                        <a:pt x="100" y="59"/>
                      </a:lnTo>
                      <a:lnTo>
                        <a:pt x="105" y="57"/>
                      </a:lnTo>
                      <a:lnTo>
                        <a:pt x="110" y="54"/>
                      </a:lnTo>
                      <a:lnTo>
                        <a:pt x="114" y="51"/>
                      </a:lnTo>
                      <a:lnTo>
                        <a:pt x="126" y="54"/>
                      </a:lnTo>
                      <a:lnTo>
                        <a:pt x="130" y="55"/>
                      </a:lnTo>
                      <a:lnTo>
                        <a:pt x="138" y="57"/>
                      </a:lnTo>
                      <a:lnTo>
                        <a:pt x="143" y="58"/>
                      </a:lnTo>
                      <a:lnTo>
                        <a:pt x="147" y="60"/>
                      </a:lnTo>
                      <a:lnTo>
                        <a:pt x="152" y="63"/>
                      </a:lnTo>
                      <a:lnTo>
                        <a:pt x="152" y="64"/>
                      </a:lnTo>
                      <a:lnTo>
                        <a:pt x="153" y="64"/>
                      </a:lnTo>
                      <a:lnTo>
                        <a:pt x="154" y="64"/>
                      </a:lnTo>
                      <a:lnTo>
                        <a:pt x="155" y="64"/>
                      </a:lnTo>
                      <a:lnTo>
                        <a:pt x="155" y="65"/>
                      </a:lnTo>
                      <a:lnTo>
                        <a:pt x="155" y="64"/>
                      </a:lnTo>
                      <a:lnTo>
                        <a:pt x="155" y="65"/>
                      </a:lnTo>
                      <a:lnTo>
                        <a:pt x="157" y="65"/>
                      </a:lnTo>
                      <a:lnTo>
                        <a:pt x="158" y="65"/>
                      </a:lnTo>
                      <a:lnTo>
                        <a:pt x="159" y="65"/>
                      </a:lnTo>
                      <a:lnTo>
                        <a:pt x="159" y="66"/>
                      </a:lnTo>
                      <a:lnTo>
                        <a:pt x="160" y="66"/>
                      </a:lnTo>
                      <a:lnTo>
                        <a:pt x="160" y="68"/>
                      </a:lnTo>
                      <a:lnTo>
                        <a:pt x="160" y="69"/>
                      </a:lnTo>
                      <a:lnTo>
                        <a:pt x="162" y="69"/>
                      </a:lnTo>
                      <a:lnTo>
                        <a:pt x="162" y="70"/>
                      </a:lnTo>
                      <a:lnTo>
                        <a:pt x="163" y="70"/>
                      </a:lnTo>
                      <a:lnTo>
                        <a:pt x="163" y="71"/>
                      </a:lnTo>
                      <a:lnTo>
                        <a:pt x="164" y="71"/>
                      </a:lnTo>
                      <a:lnTo>
                        <a:pt x="168" y="73"/>
                      </a:lnTo>
                      <a:lnTo>
                        <a:pt x="169" y="75"/>
                      </a:lnTo>
                      <a:lnTo>
                        <a:pt x="169" y="76"/>
                      </a:lnTo>
                      <a:lnTo>
                        <a:pt x="171" y="80"/>
                      </a:lnTo>
                      <a:lnTo>
                        <a:pt x="174" y="80"/>
                      </a:lnTo>
                      <a:lnTo>
                        <a:pt x="176" y="81"/>
                      </a:lnTo>
                      <a:lnTo>
                        <a:pt x="184" y="84"/>
                      </a:lnTo>
                      <a:lnTo>
                        <a:pt x="191" y="82"/>
                      </a:lnTo>
                      <a:lnTo>
                        <a:pt x="195" y="82"/>
                      </a:lnTo>
                      <a:lnTo>
                        <a:pt x="198" y="82"/>
                      </a:lnTo>
                      <a:lnTo>
                        <a:pt x="200" y="82"/>
                      </a:lnTo>
                      <a:lnTo>
                        <a:pt x="202" y="81"/>
                      </a:lnTo>
                      <a:lnTo>
                        <a:pt x="203" y="81"/>
                      </a:lnTo>
                      <a:lnTo>
                        <a:pt x="205" y="81"/>
                      </a:lnTo>
                      <a:lnTo>
                        <a:pt x="206" y="81"/>
                      </a:lnTo>
                      <a:lnTo>
                        <a:pt x="216" y="82"/>
                      </a:lnTo>
                      <a:lnTo>
                        <a:pt x="217" y="82"/>
                      </a:lnTo>
                      <a:lnTo>
                        <a:pt x="218" y="82"/>
                      </a:lnTo>
                      <a:lnTo>
                        <a:pt x="219" y="82"/>
                      </a:lnTo>
                      <a:lnTo>
                        <a:pt x="229" y="84"/>
                      </a:lnTo>
                      <a:lnTo>
                        <a:pt x="233" y="85"/>
                      </a:lnTo>
                      <a:lnTo>
                        <a:pt x="240" y="87"/>
                      </a:lnTo>
                      <a:lnTo>
                        <a:pt x="241" y="87"/>
                      </a:lnTo>
                      <a:lnTo>
                        <a:pt x="243" y="87"/>
                      </a:lnTo>
                      <a:lnTo>
                        <a:pt x="244" y="87"/>
                      </a:lnTo>
                      <a:lnTo>
                        <a:pt x="245" y="86"/>
                      </a:lnTo>
                      <a:lnTo>
                        <a:pt x="245" y="87"/>
                      </a:lnTo>
                      <a:lnTo>
                        <a:pt x="245" y="86"/>
                      </a:lnTo>
                      <a:lnTo>
                        <a:pt x="246" y="86"/>
                      </a:lnTo>
                      <a:lnTo>
                        <a:pt x="247" y="86"/>
                      </a:lnTo>
                      <a:lnTo>
                        <a:pt x="247" y="85"/>
                      </a:lnTo>
                      <a:lnTo>
                        <a:pt x="249" y="85"/>
                      </a:lnTo>
                      <a:lnTo>
                        <a:pt x="249" y="86"/>
                      </a:lnTo>
                      <a:lnTo>
                        <a:pt x="249" y="85"/>
                      </a:lnTo>
                      <a:lnTo>
                        <a:pt x="250" y="85"/>
                      </a:lnTo>
                      <a:lnTo>
                        <a:pt x="250" y="86"/>
                      </a:lnTo>
                      <a:lnTo>
                        <a:pt x="251" y="86"/>
                      </a:lnTo>
                      <a:lnTo>
                        <a:pt x="252" y="86"/>
                      </a:lnTo>
                      <a:lnTo>
                        <a:pt x="254" y="86"/>
                      </a:lnTo>
                      <a:lnTo>
                        <a:pt x="255" y="86"/>
                      </a:lnTo>
                      <a:lnTo>
                        <a:pt x="255" y="85"/>
                      </a:lnTo>
                      <a:lnTo>
                        <a:pt x="255" y="86"/>
                      </a:lnTo>
                      <a:lnTo>
                        <a:pt x="255" y="85"/>
                      </a:lnTo>
                      <a:lnTo>
                        <a:pt x="256" y="85"/>
                      </a:lnTo>
                      <a:lnTo>
                        <a:pt x="257" y="85"/>
                      </a:lnTo>
                      <a:lnTo>
                        <a:pt x="259" y="85"/>
                      </a:lnTo>
                      <a:lnTo>
                        <a:pt x="260" y="86"/>
                      </a:lnTo>
                      <a:lnTo>
                        <a:pt x="261" y="86"/>
                      </a:lnTo>
                      <a:lnTo>
                        <a:pt x="262" y="87"/>
                      </a:lnTo>
                      <a:lnTo>
                        <a:pt x="262" y="86"/>
                      </a:lnTo>
                      <a:lnTo>
                        <a:pt x="263" y="86"/>
                      </a:lnTo>
                      <a:lnTo>
                        <a:pt x="265" y="86"/>
                      </a:lnTo>
                      <a:lnTo>
                        <a:pt x="266" y="86"/>
                      </a:lnTo>
                      <a:lnTo>
                        <a:pt x="267" y="86"/>
                      </a:lnTo>
                      <a:lnTo>
                        <a:pt x="267" y="87"/>
                      </a:lnTo>
                      <a:lnTo>
                        <a:pt x="268" y="87"/>
                      </a:lnTo>
                      <a:lnTo>
                        <a:pt x="271" y="89"/>
                      </a:lnTo>
                      <a:lnTo>
                        <a:pt x="272" y="90"/>
                      </a:lnTo>
                      <a:lnTo>
                        <a:pt x="274" y="90"/>
                      </a:lnTo>
                      <a:lnTo>
                        <a:pt x="276" y="90"/>
                      </a:lnTo>
                      <a:lnTo>
                        <a:pt x="278" y="90"/>
                      </a:lnTo>
                      <a:lnTo>
                        <a:pt x="279" y="90"/>
                      </a:lnTo>
                      <a:lnTo>
                        <a:pt x="281" y="90"/>
                      </a:lnTo>
                      <a:lnTo>
                        <a:pt x="282" y="90"/>
                      </a:lnTo>
                      <a:lnTo>
                        <a:pt x="282" y="91"/>
                      </a:lnTo>
                      <a:lnTo>
                        <a:pt x="283" y="91"/>
                      </a:lnTo>
                      <a:lnTo>
                        <a:pt x="284" y="91"/>
                      </a:lnTo>
                      <a:lnTo>
                        <a:pt x="286" y="91"/>
                      </a:lnTo>
                      <a:lnTo>
                        <a:pt x="286" y="92"/>
                      </a:lnTo>
                      <a:lnTo>
                        <a:pt x="287" y="92"/>
                      </a:lnTo>
                      <a:lnTo>
                        <a:pt x="288" y="92"/>
                      </a:lnTo>
                      <a:lnTo>
                        <a:pt x="289" y="92"/>
                      </a:lnTo>
                      <a:lnTo>
                        <a:pt x="290" y="92"/>
                      </a:lnTo>
                      <a:lnTo>
                        <a:pt x="292" y="92"/>
                      </a:lnTo>
                      <a:lnTo>
                        <a:pt x="293" y="92"/>
                      </a:lnTo>
                      <a:lnTo>
                        <a:pt x="294" y="92"/>
                      </a:lnTo>
                      <a:lnTo>
                        <a:pt x="294" y="93"/>
                      </a:lnTo>
                      <a:lnTo>
                        <a:pt x="295" y="93"/>
                      </a:lnTo>
                      <a:lnTo>
                        <a:pt x="297" y="93"/>
                      </a:lnTo>
                      <a:lnTo>
                        <a:pt x="297" y="95"/>
                      </a:lnTo>
                      <a:lnTo>
                        <a:pt x="298" y="95"/>
                      </a:lnTo>
                      <a:lnTo>
                        <a:pt x="298" y="93"/>
                      </a:lnTo>
                      <a:lnTo>
                        <a:pt x="299" y="93"/>
                      </a:lnTo>
                      <a:lnTo>
                        <a:pt x="299" y="95"/>
                      </a:lnTo>
                      <a:lnTo>
                        <a:pt x="300" y="93"/>
                      </a:lnTo>
                      <a:lnTo>
                        <a:pt x="300" y="95"/>
                      </a:lnTo>
                      <a:lnTo>
                        <a:pt x="300" y="93"/>
                      </a:lnTo>
                      <a:lnTo>
                        <a:pt x="303" y="93"/>
                      </a:lnTo>
                      <a:lnTo>
                        <a:pt x="303" y="92"/>
                      </a:lnTo>
                      <a:lnTo>
                        <a:pt x="304" y="92"/>
                      </a:lnTo>
                      <a:lnTo>
                        <a:pt x="305" y="92"/>
                      </a:lnTo>
                      <a:lnTo>
                        <a:pt x="306" y="91"/>
                      </a:lnTo>
                      <a:lnTo>
                        <a:pt x="308" y="91"/>
                      </a:lnTo>
                      <a:lnTo>
                        <a:pt x="309" y="90"/>
                      </a:lnTo>
                      <a:lnTo>
                        <a:pt x="309" y="89"/>
                      </a:lnTo>
                      <a:lnTo>
                        <a:pt x="310" y="89"/>
                      </a:lnTo>
                      <a:lnTo>
                        <a:pt x="311" y="87"/>
                      </a:lnTo>
                      <a:lnTo>
                        <a:pt x="314" y="86"/>
                      </a:lnTo>
                      <a:lnTo>
                        <a:pt x="316" y="84"/>
                      </a:lnTo>
                      <a:lnTo>
                        <a:pt x="317" y="82"/>
                      </a:lnTo>
                      <a:lnTo>
                        <a:pt x="320" y="81"/>
                      </a:lnTo>
                      <a:lnTo>
                        <a:pt x="320" y="80"/>
                      </a:lnTo>
                      <a:lnTo>
                        <a:pt x="321" y="80"/>
                      </a:lnTo>
                      <a:lnTo>
                        <a:pt x="322" y="78"/>
                      </a:lnTo>
                      <a:lnTo>
                        <a:pt x="324" y="75"/>
                      </a:lnTo>
                      <a:lnTo>
                        <a:pt x="325" y="73"/>
                      </a:lnTo>
                      <a:lnTo>
                        <a:pt x="326" y="71"/>
                      </a:lnTo>
                      <a:lnTo>
                        <a:pt x="327" y="69"/>
                      </a:lnTo>
                      <a:lnTo>
                        <a:pt x="328" y="66"/>
                      </a:lnTo>
                      <a:lnTo>
                        <a:pt x="330" y="65"/>
                      </a:lnTo>
                      <a:lnTo>
                        <a:pt x="331" y="66"/>
                      </a:lnTo>
                      <a:lnTo>
                        <a:pt x="332" y="69"/>
                      </a:lnTo>
                      <a:lnTo>
                        <a:pt x="333" y="70"/>
                      </a:lnTo>
                      <a:lnTo>
                        <a:pt x="336" y="74"/>
                      </a:lnTo>
                      <a:lnTo>
                        <a:pt x="338" y="75"/>
                      </a:lnTo>
                      <a:lnTo>
                        <a:pt x="342" y="78"/>
                      </a:lnTo>
                      <a:lnTo>
                        <a:pt x="346" y="79"/>
                      </a:lnTo>
                      <a:lnTo>
                        <a:pt x="348" y="81"/>
                      </a:lnTo>
                      <a:lnTo>
                        <a:pt x="349" y="79"/>
                      </a:lnTo>
                      <a:lnTo>
                        <a:pt x="349" y="80"/>
                      </a:lnTo>
                      <a:lnTo>
                        <a:pt x="349" y="79"/>
                      </a:lnTo>
                      <a:lnTo>
                        <a:pt x="351" y="80"/>
                      </a:lnTo>
                      <a:lnTo>
                        <a:pt x="352" y="80"/>
                      </a:lnTo>
                      <a:lnTo>
                        <a:pt x="352" y="81"/>
                      </a:lnTo>
                      <a:lnTo>
                        <a:pt x="352" y="82"/>
                      </a:lnTo>
                      <a:lnTo>
                        <a:pt x="354" y="82"/>
                      </a:lnTo>
                      <a:lnTo>
                        <a:pt x="355" y="81"/>
                      </a:lnTo>
                      <a:lnTo>
                        <a:pt x="357" y="81"/>
                      </a:lnTo>
                      <a:lnTo>
                        <a:pt x="364" y="81"/>
                      </a:lnTo>
                      <a:lnTo>
                        <a:pt x="365" y="81"/>
                      </a:lnTo>
                      <a:lnTo>
                        <a:pt x="367" y="81"/>
                      </a:lnTo>
                      <a:lnTo>
                        <a:pt x="368" y="81"/>
                      </a:lnTo>
                      <a:lnTo>
                        <a:pt x="369" y="82"/>
                      </a:lnTo>
                      <a:lnTo>
                        <a:pt x="371" y="82"/>
                      </a:lnTo>
                      <a:lnTo>
                        <a:pt x="374" y="82"/>
                      </a:lnTo>
                      <a:lnTo>
                        <a:pt x="375" y="82"/>
                      </a:lnTo>
                      <a:lnTo>
                        <a:pt x="378" y="84"/>
                      </a:lnTo>
                      <a:lnTo>
                        <a:pt x="381" y="84"/>
                      </a:lnTo>
                      <a:lnTo>
                        <a:pt x="385" y="85"/>
                      </a:lnTo>
                      <a:lnTo>
                        <a:pt x="386" y="85"/>
                      </a:lnTo>
                      <a:lnTo>
                        <a:pt x="389" y="85"/>
                      </a:lnTo>
                      <a:lnTo>
                        <a:pt x="390" y="85"/>
                      </a:lnTo>
                      <a:lnTo>
                        <a:pt x="391" y="84"/>
                      </a:lnTo>
                      <a:lnTo>
                        <a:pt x="394" y="84"/>
                      </a:lnTo>
                      <a:lnTo>
                        <a:pt x="395" y="84"/>
                      </a:lnTo>
                      <a:lnTo>
                        <a:pt x="397" y="82"/>
                      </a:lnTo>
                      <a:lnTo>
                        <a:pt x="398" y="82"/>
                      </a:lnTo>
                      <a:lnTo>
                        <a:pt x="400" y="81"/>
                      </a:lnTo>
                      <a:lnTo>
                        <a:pt x="405" y="81"/>
                      </a:lnTo>
                      <a:lnTo>
                        <a:pt x="408" y="79"/>
                      </a:lnTo>
                      <a:lnTo>
                        <a:pt x="411" y="78"/>
                      </a:lnTo>
                      <a:lnTo>
                        <a:pt x="412" y="76"/>
                      </a:lnTo>
                      <a:lnTo>
                        <a:pt x="413" y="76"/>
                      </a:lnTo>
                      <a:lnTo>
                        <a:pt x="416" y="74"/>
                      </a:lnTo>
                      <a:lnTo>
                        <a:pt x="418" y="73"/>
                      </a:lnTo>
                      <a:lnTo>
                        <a:pt x="422" y="71"/>
                      </a:lnTo>
                      <a:lnTo>
                        <a:pt x="425" y="70"/>
                      </a:lnTo>
                      <a:lnTo>
                        <a:pt x="428" y="69"/>
                      </a:lnTo>
                      <a:lnTo>
                        <a:pt x="430" y="66"/>
                      </a:lnTo>
                      <a:lnTo>
                        <a:pt x="435" y="63"/>
                      </a:lnTo>
                      <a:lnTo>
                        <a:pt x="436" y="63"/>
                      </a:lnTo>
                      <a:lnTo>
                        <a:pt x="439" y="62"/>
                      </a:lnTo>
                      <a:lnTo>
                        <a:pt x="441" y="60"/>
                      </a:lnTo>
                      <a:lnTo>
                        <a:pt x="443" y="59"/>
                      </a:lnTo>
                      <a:lnTo>
                        <a:pt x="444" y="58"/>
                      </a:lnTo>
                      <a:lnTo>
                        <a:pt x="446" y="58"/>
                      </a:lnTo>
                      <a:lnTo>
                        <a:pt x="446" y="57"/>
                      </a:lnTo>
                      <a:lnTo>
                        <a:pt x="448" y="57"/>
                      </a:lnTo>
                      <a:lnTo>
                        <a:pt x="450" y="55"/>
                      </a:lnTo>
                      <a:lnTo>
                        <a:pt x="454" y="53"/>
                      </a:lnTo>
                      <a:lnTo>
                        <a:pt x="455" y="53"/>
                      </a:lnTo>
                      <a:lnTo>
                        <a:pt x="456" y="51"/>
                      </a:lnTo>
                      <a:lnTo>
                        <a:pt x="457" y="51"/>
                      </a:lnTo>
                      <a:lnTo>
                        <a:pt x="459" y="51"/>
                      </a:lnTo>
                      <a:lnTo>
                        <a:pt x="460" y="51"/>
                      </a:lnTo>
                      <a:lnTo>
                        <a:pt x="462" y="49"/>
                      </a:lnTo>
                      <a:lnTo>
                        <a:pt x="466" y="47"/>
                      </a:lnTo>
                      <a:lnTo>
                        <a:pt x="470" y="45"/>
                      </a:lnTo>
                      <a:lnTo>
                        <a:pt x="473" y="44"/>
                      </a:lnTo>
                      <a:lnTo>
                        <a:pt x="476" y="43"/>
                      </a:lnTo>
                      <a:lnTo>
                        <a:pt x="477" y="42"/>
                      </a:lnTo>
                      <a:lnTo>
                        <a:pt x="479" y="40"/>
                      </a:lnTo>
                      <a:lnTo>
                        <a:pt x="481" y="39"/>
                      </a:lnTo>
                      <a:lnTo>
                        <a:pt x="483" y="38"/>
                      </a:lnTo>
                      <a:lnTo>
                        <a:pt x="487" y="37"/>
                      </a:lnTo>
                      <a:lnTo>
                        <a:pt x="488" y="34"/>
                      </a:lnTo>
                      <a:lnTo>
                        <a:pt x="490" y="33"/>
                      </a:lnTo>
                      <a:lnTo>
                        <a:pt x="494" y="29"/>
                      </a:lnTo>
                      <a:lnTo>
                        <a:pt x="495" y="28"/>
                      </a:lnTo>
                      <a:lnTo>
                        <a:pt x="497" y="27"/>
                      </a:lnTo>
                      <a:lnTo>
                        <a:pt x="499" y="24"/>
                      </a:lnTo>
                      <a:lnTo>
                        <a:pt x="500" y="23"/>
                      </a:lnTo>
                      <a:lnTo>
                        <a:pt x="505" y="24"/>
                      </a:lnTo>
                      <a:lnTo>
                        <a:pt x="510" y="27"/>
                      </a:lnTo>
                      <a:lnTo>
                        <a:pt x="514" y="27"/>
                      </a:lnTo>
                      <a:lnTo>
                        <a:pt x="515" y="28"/>
                      </a:lnTo>
                      <a:lnTo>
                        <a:pt x="519" y="29"/>
                      </a:lnTo>
                      <a:lnTo>
                        <a:pt x="520" y="29"/>
                      </a:lnTo>
                      <a:lnTo>
                        <a:pt x="521" y="29"/>
                      </a:lnTo>
                      <a:lnTo>
                        <a:pt x="522" y="29"/>
                      </a:lnTo>
                      <a:lnTo>
                        <a:pt x="524" y="31"/>
                      </a:lnTo>
                      <a:lnTo>
                        <a:pt x="529" y="31"/>
                      </a:lnTo>
                      <a:lnTo>
                        <a:pt x="532" y="28"/>
                      </a:lnTo>
                      <a:lnTo>
                        <a:pt x="535" y="26"/>
                      </a:lnTo>
                      <a:lnTo>
                        <a:pt x="538" y="23"/>
                      </a:lnTo>
                      <a:lnTo>
                        <a:pt x="541" y="22"/>
                      </a:lnTo>
                      <a:lnTo>
                        <a:pt x="542" y="21"/>
                      </a:lnTo>
                      <a:lnTo>
                        <a:pt x="546" y="18"/>
                      </a:lnTo>
                      <a:lnTo>
                        <a:pt x="549" y="15"/>
                      </a:lnTo>
                      <a:lnTo>
                        <a:pt x="553" y="13"/>
                      </a:lnTo>
                      <a:lnTo>
                        <a:pt x="554" y="12"/>
                      </a:lnTo>
                      <a:lnTo>
                        <a:pt x="557" y="12"/>
                      </a:lnTo>
                      <a:lnTo>
                        <a:pt x="559" y="12"/>
                      </a:lnTo>
                      <a:lnTo>
                        <a:pt x="564" y="11"/>
                      </a:lnTo>
                      <a:lnTo>
                        <a:pt x="565" y="11"/>
                      </a:lnTo>
                      <a:lnTo>
                        <a:pt x="569" y="11"/>
                      </a:lnTo>
                      <a:lnTo>
                        <a:pt x="571" y="11"/>
                      </a:lnTo>
                      <a:lnTo>
                        <a:pt x="574" y="12"/>
                      </a:lnTo>
                      <a:lnTo>
                        <a:pt x="576" y="13"/>
                      </a:lnTo>
                      <a:lnTo>
                        <a:pt x="579" y="12"/>
                      </a:lnTo>
                      <a:lnTo>
                        <a:pt x="581" y="12"/>
                      </a:lnTo>
                      <a:lnTo>
                        <a:pt x="584" y="12"/>
                      </a:lnTo>
                      <a:lnTo>
                        <a:pt x="586" y="11"/>
                      </a:lnTo>
                      <a:lnTo>
                        <a:pt x="589" y="11"/>
                      </a:lnTo>
                      <a:lnTo>
                        <a:pt x="592" y="11"/>
                      </a:lnTo>
                      <a:lnTo>
                        <a:pt x="595" y="11"/>
                      </a:lnTo>
                      <a:lnTo>
                        <a:pt x="596" y="11"/>
                      </a:lnTo>
                      <a:lnTo>
                        <a:pt x="598" y="11"/>
                      </a:lnTo>
                      <a:lnTo>
                        <a:pt x="603" y="7"/>
                      </a:lnTo>
                      <a:lnTo>
                        <a:pt x="608" y="5"/>
                      </a:lnTo>
                      <a:lnTo>
                        <a:pt x="610" y="5"/>
                      </a:lnTo>
                      <a:lnTo>
                        <a:pt x="611" y="4"/>
                      </a:lnTo>
                      <a:lnTo>
                        <a:pt x="613" y="2"/>
                      </a:lnTo>
                      <a:lnTo>
                        <a:pt x="617" y="0"/>
                      </a:lnTo>
                      <a:lnTo>
                        <a:pt x="618" y="0"/>
                      </a:lnTo>
                      <a:lnTo>
                        <a:pt x="619" y="0"/>
                      </a:lnTo>
                      <a:lnTo>
                        <a:pt x="619" y="1"/>
                      </a:lnTo>
                      <a:lnTo>
                        <a:pt x="621" y="1"/>
                      </a:lnTo>
                      <a:lnTo>
                        <a:pt x="621" y="2"/>
                      </a:lnTo>
                      <a:lnTo>
                        <a:pt x="622" y="2"/>
                      </a:lnTo>
                      <a:lnTo>
                        <a:pt x="622" y="4"/>
                      </a:lnTo>
                      <a:lnTo>
                        <a:pt x="623" y="5"/>
                      </a:lnTo>
                      <a:lnTo>
                        <a:pt x="623" y="6"/>
                      </a:lnTo>
                      <a:lnTo>
                        <a:pt x="624" y="7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tx2">
                      <a:alpha val="2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mn-MN" sz="1400">
                    <a:latin typeface="Roboto Condensed" panose="02000000000000000000" pitchFamily="2" charset="0"/>
                    <a:ea typeface="Roboto Condensed" panose="02000000000000000000" pitchFamily="2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F4A496F-F9A2-802D-7A91-629AC811A7AB}"/>
                </a:ext>
              </a:extLst>
            </p:cNvPr>
            <p:cNvGrpSpPr/>
            <p:nvPr/>
          </p:nvGrpSpPr>
          <p:grpSpPr>
            <a:xfrm>
              <a:off x="9159517" y="784098"/>
              <a:ext cx="1439563" cy="4703118"/>
              <a:chOff x="10425001" y="692460"/>
              <a:chExt cx="1582168" cy="5870119"/>
            </a:xfrm>
          </p:grpSpPr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5C574BEC-88B7-D8BD-5668-D22B6F7C65CF}"/>
                  </a:ext>
                </a:extLst>
              </p:cNvPr>
              <p:cNvGrpSpPr/>
              <p:nvPr/>
            </p:nvGrpSpPr>
            <p:grpSpPr>
              <a:xfrm>
                <a:off x="10425001" y="692460"/>
                <a:ext cx="1582168" cy="5870119"/>
                <a:chOff x="10425001" y="692460"/>
                <a:chExt cx="1582168" cy="5870119"/>
              </a:xfrm>
            </p:grpSpPr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49F8025D-69C4-1EA0-7963-C6D5F33869B8}"/>
                    </a:ext>
                  </a:extLst>
                </p:cNvPr>
                <p:cNvSpPr/>
                <p:nvPr/>
              </p:nvSpPr>
              <p:spPr>
                <a:xfrm>
                  <a:off x="10521090" y="692460"/>
                  <a:ext cx="1414710" cy="175281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2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Bahnschrift Light SemiCondensed" panose="020B0502040204020203" pitchFamily="34" charset="0"/>
                  </a:endParaRPr>
                </a:p>
              </p:txBody>
            </p:sp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2712756F-BA26-9411-60B5-9AA50112BB0F}"/>
                    </a:ext>
                  </a:extLst>
                </p:cNvPr>
                <p:cNvSpPr txBox="1"/>
                <p:nvPr/>
              </p:nvSpPr>
              <p:spPr>
                <a:xfrm>
                  <a:off x="10425001" y="885540"/>
                  <a:ext cx="1582168" cy="111402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mn-MN" sz="1200" dirty="0">
                      <a:solidFill>
                        <a:srgbClr val="002060"/>
                      </a:solidFill>
                      <a:latin typeface="Arial" panose="020B0604020202020204" pitchFamily="34" charset="0"/>
                      <a:ea typeface="Roboto Condensed" panose="02000000000000000000" pitchFamily="2" charset="0"/>
                      <a:cs typeface="Arial" panose="020B0604020202020204" pitchFamily="34" charset="0"/>
                    </a:rPr>
                    <a:t>УЛААНБААТАР</a:t>
                  </a:r>
                  <a:br>
                    <a:rPr lang="mn-MN" sz="1200" dirty="0">
                      <a:solidFill>
                        <a:srgbClr val="002060"/>
                      </a:solidFill>
                      <a:latin typeface="Arial" panose="020B0604020202020204" pitchFamily="34" charset="0"/>
                      <a:ea typeface="Roboto Condensed" panose="02000000000000000000" pitchFamily="2" charset="0"/>
                      <a:cs typeface="Arial" panose="020B0604020202020204" pitchFamily="34" charset="0"/>
                    </a:rPr>
                  </a:br>
                  <a:r>
                    <a:rPr lang="mn-MN" sz="1200" dirty="0">
                      <a:solidFill>
                        <a:srgbClr val="002060"/>
                      </a:solidFill>
                      <a:latin typeface="Arial" panose="020B0604020202020204" pitchFamily="34" charset="0"/>
                      <a:ea typeface="Roboto Condensed" panose="02000000000000000000" pitchFamily="2" charset="0"/>
                      <a:cs typeface="Arial" panose="020B0604020202020204" pitchFamily="34" charset="0"/>
                    </a:rPr>
                    <a:t>БҮС</a:t>
                  </a:r>
                </a:p>
                <a:p>
                  <a:pPr algn="ctr"/>
                  <a:r>
                    <a:rPr lang="mn-MN" sz="1400" dirty="0">
                      <a:solidFill>
                        <a:srgbClr val="002060"/>
                      </a:solidFill>
                      <a:latin typeface="Arial" panose="020B0604020202020204" pitchFamily="34" charset="0"/>
                      <a:ea typeface="Roboto Condensed" panose="02000000000000000000" pitchFamily="2" charset="0"/>
                      <a:cs typeface="Arial" panose="020B0604020202020204" pitchFamily="34" charset="0"/>
                    </a:rPr>
                    <a:t>Хөшигийн </a:t>
                  </a:r>
                  <a:br>
                    <a:rPr lang="mn-MN" sz="1400" dirty="0">
                      <a:solidFill>
                        <a:srgbClr val="002060"/>
                      </a:solidFill>
                      <a:latin typeface="Arial" panose="020B0604020202020204" pitchFamily="34" charset="0"/>
                      <a:ea typeface="Roboto Condensed" panose="02000000000000000000" pitchFamily="2" charset="0"/>
                      <a:cs typeface="Arial" panose="020B0604020202020204" pitchFamily="34" charset="0"/>
                    </a:rPr>
                  </a:br>
                  <a:r>
                    <a:rPr lang="mn-MN" sz="1400" dirty="0">
                      <a:solidFill>
                        <a:srgbClr val="002060"/>
                      </a:solidFill>
                      <a:latin typeface="Arial" panose="020B0604020202020204" pitchFamily="34" charset="0"/>
                      <a:ea typeface="Roboto Condensed" panose="02000000000000000000" pitchFamily="2" charset="0"/>
                      <a:cs typeface="Arial" panose="020B0604020202020204" pitchFamily="34" charset="0"/>
                    </a:rPr>
                    <a:t>хөндий</a:t>
                  </a:r>
                  <a:endParaRPr lang="en-US" sz="1400" dirty="0">
                    <a:solidFill>
                      <a:srgbClr val="002060"/>
                    </a:solidFill>
                    <a:latin typeface="Arial" panose="020B0604020202020204" pitchFamily="34" charset="0"/>
                    <a:ea typeface="Roboto Condensed" panose="02000000000000000000" pitchFamily="2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D02ADA79-CFA6-60F8-3FB2-F9A65906F110}"/>
                    </a:ext>
                  </a:extLst>
                </p:cNvPr>
                <p:cNvSpPr/>
                <p:nvPr/>
              </p:nvSpPr>
              <p:spPr>
                <a:xfrm>
                  <a:off x="10512463" y="4109435"/>
                  <a:ext cx="1430910" cy="830996"/>
                </a:xfrm>
                <a:prstGeom prst="rect">
                  <a:avLst/>
                </a:prstGeom>
                <a:solidFill>
                  <a:schemeClr val="tx2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>
                    <a:latin typeface="Bahnschrift Light SemiCondensed" panose="020B0502040204020203" pitchFamily="34" charset="0"/>
                  </a:endParaRPr>
                </a:p>
              </p:txBody>
            </p:sp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9D702106-7808-2625-2158-34AD51A1C154}"/>
                    </a:ext>
                  </a:extLst>
                </p:cNvPr>
                <p:cNvSpPr/>
                <p:nvPr/>
              </p:nvSpPr>
              <p:spPr>
                <a:xfrm>
                  <a:off x="10512463" y="3283243"/>
                  <a:ext cx="1430910" cy="830996"/>
                </a:xfrm>
                <a:prstGeom prst="rect">
                  <a:avLst/>
                </a:prstGeom>
                <a:solidFill>
                  <a:schemeClr val="tx2">
                    <a:lumMod val="25000"/>
                    <a:lumOff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Bahnschrift Light SemiCondensed" panose="020B0502040204020203" pitchFamily="34" charset="0"/>
                  </a:endParaRPr>
                </a:p>
              </p:txBody>
            </p:sp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4B6BB737-5986-9D51-010B-952492F4147A}"/>
                    </a:ext>
                  </a:extLst>
                </p:cNvPr>
                <p:cNvSpPr/>
                <p:nvPr/>
              </p:nvSpPr>
              <p:spPr>
                <a:xfrm>
                  <a:off x="10512463" y="4933976"/>
                  <a:ext cx="1430910" cy="830996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Bahnschrift Light SemiCondensed" panose="020B0502040204020203" pitchFamily="34" charset="0"/>
                  </a:endParaRPr>
                </a:p>
              </p:txBody>
            </p:sp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05EA7C2E-3D94-12B2-984A-DE6F52F174B8}"/>
                    </a:ext>
                  </a:extLst>
                </p:cNvPr>
                <p:cNvSpPr/>
                <p:nvPr/>
              </p:nvSpPr>
              <p:spPr>
                <a:xfrm>
                  <a:off x="10517857" y="3398192"/>
                  <a:ext cx="1409791" cy="74908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mn-MN" sz="1100" dirty="0">
                      <a:solidFill>
                        <a:srgbClr val="002060"/>
                      </a:solidFill>
                      <a:latin typeface="Bahnschrift Light SemiCondensed" panose="020B0502040204020203" pitchFamily="34" charset="0"/>
                      <a:ea typeface="Roboto" panose="02000000000000000000" pitchFamily="2" charset="0"/>
                      <a:cs typeface="Open Sans" panose="020B0606030504020204" pitchFamily="34" charset="0"/>
                    </a:rPr>
                    <a:t>506 га</a:t>
                  </a:r>
                </a:p>
                <a:p>
                  <a:pPr algn="ctr"/>
                  <a:r>
                    <a:rPr lang="mn-MN" sz="1100" dirty="0">
                      <a:solidFill>
                        <a:srgbClr val="002060"/>
                      </a:solidFill>
                      <a:latin typeface="Bahnschrift Light SemiCondensed" panose="020B0502040204020203" pitchFamily="34" charset="0"/>
                      <a:ea typeface="Roboto" panose="02000000000000000000" pitchFamily="2" charset="0"/>
                      <a:cs typeface="Open Sans" panose="020B0606030504020204" pitchFamily="34" charset="0"/>
                    </a:rPr>
                    <a:t>Хөшигийн хөндийн </a:t>
                  </a:r>
                  <a:br>
                    <a:rPr lang="mn-MN" sz="1100" dirty="0">
                      <a:solidFill>
                        <a:srgbClr val="002060"/>
                      </a:solidFill>
                      <a:latin typeface="Bahnschrift Light SemiCondensed" panose="020B0502040204020203" pitchFamily="34" charset="0"/>
                      <a:ea typeface="Roboto" panose="02000000000000000000" pitchFamily="2" charset="0"/>
                      <a:cs typeface="Open Sans" panose="020B0606030504020204" pitchFamily="34" charset="0"/>
                    </a:rPr>
                  </a:br>
                  <a:r>
                    <a:rPr lang="mn-MN" sz="1100" dirty="0">
                      <a:solidFill>
                        <a:srgbClr val="002060"/>
                      </a:solidFill>
                      <a:latin typeface="Bahnschrift Light SemiCondensed" panose="020B0502040204020203" pitchFamily="34" charset="0"/>
                      <a:ea typeface="Roboto" panose="02000000000000000000" pitchFamily="2" charset="0"/>
                      <a:cs typeface="Open Sans" panose="020B0606030504020204" pitchFamily="34" charset="0"/>
                    </a:rPr>
                    <a:t>захиргаа</a:t>
                  </a:r>
                  <a:endParaRPr lang="en-US" sz="1100" dirty="0">
                    <a:solidFill>
                      <a:srgbClr val="002060"/>
                    </a:solidFill>
                    <a:latin typeface="Bahnschrift Light SemiCondensed" panose="020B0502040204020203" pitchFamily="34" charset="0"/>
                    <a:ea typeface="Roboto" panose="02000000000000000000" pitchFamily="2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F0D0C0C7-9B78-EB70-DE18-C6464D10757A}"/>
                    </a:ext>
                  </a:extLst>
                </p:cNvPr>
                <p:cNvSpPr/>
                <p:nvPr/>
              </p:nvSpPr>
              <p:spPr>
                <a:xfrm>
                  <a:off x="10512463" y="5760168"/>
                  <a:ext cx="1430910" cy="80241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Bahnschrift Light SemiCondensed" panose="020B0502040204020203" pitchFamily="34" charset="0"/>
                  </a:endParaRPr>
                </a:p>
              </p:txBody>
            </p:sp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A49C989A-18F6-E98C-7FED-6019347591A4}"/>
                    </a:ext>
                  </a:extLst>
                </p:cNvPr>
                <p:cNvSpPr/>
                <p:nvPr/>
              </p:nvSpPr>
              <p:spPr>
                <a:xfrm>
                  <a:off x="10512463" y="2453898"/>
                  <a:ext cx="1430910" cy="830996"/>
                </a:xfrm>
                <a:prstGeom prst="rect">
                  <a:avLst/>
                </a:prstGeom>
                <a:solidFill>
                  <a:schemeClr val="tx2">
                    <a:lumMod val="10000"/>
                    <a:lumOff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Bahnschrift Light SemiCondensed" panose="020B0502040204020203" pitchFamily="34" charset="0"/>
                  </a:endParaRPr>
                </a:p>
              </p:txBody>
            </p:sp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00A25976-2A1D-98F0-95CB-DA7593386E5E}"/>
                    </a:ext>
                  </a:extLst>
                </p:cNvPr>
                <p:cNvSpPr/>
                <p:nvPr/>
              </p:nvSpPr>
              <p:spPr>
                <a:xfrm>
                  <a:off x="10832420" y="2515453"/>
                  <a:ext cx="777306" cy="65304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mn-MN" sz="1400" dirty="0">
                      <a:solidFill>
                        <a:srgbClr val="002060"/>
                      </a:solidFill>
                      <a:latin typeface="Bahnschrift Light SemiCondensed" panose="020B0502040204020203" pitchFamily="34" charset="0"/>
                      <a:ea typeface="Roboto" panose="02000000000000000000" pitchFamily="2" charset="0"/>
                      <a:cs typeface="Open Sans" panose="020B0606030504020204" pitchFamily="34" charset="0"/>
                    </a:rPr>
                    <a:t>22000 </a:t>
                  </a:r>
                  <a:br>
                    <a:rPr lang="mn-MN" sz="1400" dirty="0">
                      <a:solidFill>
                        <a:srgbClr val="002060"/>
                      </a:solidFill>
                      <a:latin typeface="Bahnschrift Light SemiCondensed" panose="020B0502040204020203" pitchFamily="34" charset="0"/>
                      <a:ea typeface="Roboto" panose="02000000000000000000" pitchFamily="2" charset="0"/>
                      <a:cs typeface="Open Sans" panose="020B0606030504020204" pitchFamily="34" charset="0"/>
                    </a:rPr>
                  </a:br>
                  <a:r>
                    <a:rPr lang="mn-MN" sz="1400" dirty="0">
                      <a:solidFill>
                        <a:srgbClr val="002060"/>
                      </a:solidFill>
                      <a:latin typeface="Bahnschrift Light SemiCondensed" panose="020B0502040204020203" pitchFamily="34" charset="0"/>
                      <a:ea typeface="Roboto" panose="02000000000000000000" pitchFamily="2" charset="0"/>
                      <a:cs typeface="Open Sans" panose="020B0606030504020204" pitchFamily="34" charset="0"/>
                    </a:rPr>
                    <a:t>оюутан</a:t>
                  </a:r>
                  <a:endParaRPr lang="en-US" sz="1400" dirty="0">
                    <a:solidFill>
                      <a:srgbClr val="002060"/>
                    </a:solidFill>
                    <a:latin typeface="Bahnschrift Light SemiCondensed" panose="020B0502040204020203" pitchFamily="34" charset="0"/>
                    <a:ea typeface="Roboto" panose="02000000000000000000" pitchFamily="2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E3B736AC-9E96-5A34-40BC-AFCF9028EC10}"/>
                    </a:ext>
                  </a:extLst>
                </p:cNvPr>
                <p:cNvSpPr/>
                <p:nvPr/>
              </p:nvSpPr>
              <p:spPr>
                <a:xfrm>
                  <a:off x="10779519" y="4218793"/>
                  <a:ext cx="886471" cy="46097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mn-MN" sz="900" dirty="0">
                      <a:solidFill>
                        <a:schemeClr val="bg1"/>
                      </a:solidFill>
                      <a:latin typeface="Bahnschrift Light SemiCondensed" panose="020B0502040204020203" pitchFamily="34" charset="0"/>
                      <a:ea typeface="Roboto" panose="02000000000000000000" pitchFamily="2" charset="0"/>
                      <a:cs typeface="Open Sans" panose="020B0606030504020204" pitchFamily="34" charset="0"/>
                    </a:rPr>
                    <a:t>ТЭЗҮ, ЕТ </a:t>
                  </a:r>
                  <a:br>
                    <a:rPr lang="mn-MN" sz="900" dirty="0">
                      <a:solidFill>
                        <a:schemeClr val="bg1"/>
                      </a:solidFill>
                      <a:latin typeface="Bahnschrift Light SemiCondensed" panose="020B0502040204020203" pitchFamily="34" charset="0"/>
                      <a:ea typeface="Roboto" panose="02000000000000000000" pitchFamily="2" charset="0"/>
                      <a:cs typeface="Open Sans" panose="020B0606030504020204" pitchFamily="34" charset="0"/>
                    </a:rPr>
                  </a:br>
                  <a:r>
                    <a:rPr lang="mn-MN" sz="900" dirty="0">
                      <a:solidFill>
                        <a:schemeClr val="bg1"/>
                      </a:solidFill>
                      <a:latin typeface="Bahnschrift Light SemiCondensed" panose="020B0502040204020203" pitchFamily="34" charset="0"/>
                      <a:ea typeface="Roboto" panose="02000000000000000000" pitchFamily="2" charset="0"/>
                      <a:cs typeface="Open Sans" panose="020B0606030504020204" pitchFamily="34" charset="0"/>
                    </a:rPr>
                    <a:t>батлагдсан</a:t>
                  </a:r>
                  <a:endParaRPr lang="en-US" sz="900" dirty="0">
                    <a:solidFill>
                      <a:schemeClr val="bg1"/>
                    </a:solidFill>
                    <a:latin typeface="Bahnschrift Light SemiCondensed" panose="020B0502040204020203" pitchFamily="34" charset="0"/>
                    <a:ea typeface="Roboto" panose="02000000000000000000" pitchFamily="2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DD4CF91A-F406-E81F-AB8C-C6D75F60F4C5}"/>
                    </a:ext>
                  </a:extLst>
                </p:cNvPr>
                <p:cNvSpPr/>
                <p:nvPr/>
              </p:nvSpPr>
              <p:spPr>
                <a:xfrm>
                  <a:off x="10802394" y="5798065"/>
                  <a:ext cx="840730" cy="65304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400" dirty="0">
                      <a:solidFill>
                        <a:srgbClr val="002060"/>
                      </a:solidFill>
                      <a:latin typeface="Bahnschrift Light SemiCondensed" panose="020B0502040204020203" pitchFamily="34" charset="0"/>
                      <a:ea typeface="Roboto" panose="02000000000000000000" pitchFamily="2" charset="0"/>
                      <a:cs typeface="Open Sans" panose="020B0606030504020204" pitchFamily="34" charset="0"/>
                    </a:rPr>
                    <a:t>3.</a:t>
                  </a:r>
                  <a:r>
                    <a:rPr lang="mn-MN" sz="1400" dirty="0">
                      <a:solidFill>
                        <a:srgbClr val="002060"/>
                      </a:solidFill>
                      <a:latin typeface="Bahnschrift Light SemiCondensed" panose="020B0502040204020203" pitchFamily="34" charset="0"/>
                      <a:ea typeface="Roboto" panose="02000000000000000000" pitchFamily="2" charset="0"/>
                      <a:cs typeface="Open Sans" panose="020B0606030504020204" pitchFamily="34" charset="0"/>
                    </a:rPr>
                    <a:t>9</a:t>
                  </a:r>
                  <a:r>
                    <a:rPr lang="en-US" sz="1400" dirty="0">
                      <a:solidFill>
                        <a:srgbClr val="002060"/>
                      </a:solidFill>
                      <a:latin typeface="Bahnschrift Light SemiCondensed" panose="020B0502040204020203" pitchFamily="34" charset="0"/>
                      <a:ea typeface="Roboto" panose="02000000000000000000" pitchFamily="2" charset="0"/>
                      <a:cs typeface="Open Sans" panose="020B0606030504020204" pitchFamily="34" charset="0"/>
                    </a:rPr>
                    <a:t> </a:t>
                  </a:r>
                  <a:endParaRPr lang="mn-MN" sz="1400" dirty="0">
                    <a:solidFill>
                      <a:srgbClr val="002060"/>
                    </a:solidFill>
                    <a:latin typeface="Bahnschrift Light SemiCondensed" panose="020B0502040204020203" pitchFamily="34" charset="0"/>
                    <a:ea typeface="Roboto" panose="02000000000000000000" pitchFamily="2" charset="0"/>
                    <a:cs typeface="Open Sans" panose="020B0606030504020204" pitchFamily="34" charset="0"/>
                  </a:endParaRPr>
                </a:p>
                <a:p>
                  <a:pPr algn="ctr"/>
                  <a:r>
                    <a:rPr lang="mn-MN" sz="1400" dirty="0">
                      <a:solidFill>
                        <a:srgbClr val="002060"/>
                      </a:solidFill>
                      <a:latin typeface="Bahnschrift Light SemiCondensed" panose="020B0502040204020203" pitchFamily="34" charset="0"/>
                      <a:ea typeface="Roboto" panose="02000000000000000000" pitchFamily="2" charset="0"/>
                      <a:cs typeface="Open Sans" panose="020B0606030504020204" pitchFamily="34" charset="0"/>
                    </a:rPr>
                    <a:t>Их наяд</a:t>
                  </a:r>
                  <a:endParaRPr lang="en-US" sz="1400" dirty="0">
                    <a:solidFill>
                      <a:srgbClr val="002060"/>
                    </a:solidFill>
                    <a:latin typeface="Bahnschrift Light SemiCondensed" panose="020B0502040204020203" pitchFamily="34" charset="0"/>
                    <a:ea typeface="Roboto" panose="02000000000000000000" pitchFamily="2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0A098C12-B770-2AB7-A5E5-992C2BFCBDDA}"/>
                    </a:ext>
                  </a:extLst>
                </p:cNvPr>
                <p:cNvSpPr/>
                <p:nvPr/>
              </p:nvSpPr>
              <p:spPr>
                <a:xfrm>
                  <a:off x="10615980" y="4975267"/>
                  <a:ext cx="1213546" cy="74908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100" dirty="0">
                      <a:solidFill>
                        <a:srgbClr val="002060"/>
                      </a:solidFill>
                      <a:latin typeface="Bahnschrift Light SemiCondensed" panose="020B0502040204020203" pitchFamily="34" charset="0"/>
                    </a:rPr>
                    <a:t>2025</a:t>
                  </a:r>
                  <a:r>
                    <a:rPr lang="mn-MN" sz="1100" dirty="0">
                      <a:solidFill>
                        <a:srgbClr val="002060"/>
                      </a:solidFill>
                      <a:latin typeface="Bahnschrift Light SemiCondensed" panose="020B0502040204020203" pitchFamily="34" charset="0"/>
                    </a:rPr>
                    <a:t> оны </a:t>
                  </a:r>
                </a:p>
                <a:p>
                  <a:pPr algn="ctr"/>
                  <a:r>
                    <a:rPr lang="mn-MN" sz="1100" dirty="0">
                      <a:solidFill>
                        <a:srgbClr val="002060"/>
                      </a:solidFill>
                      <a:latin typeface="Bahnschrift Light SemiCondensed" panose="020B0502040204020203" pitchFamily="34" charset="0"/>
                    </a:rPr>
                    <a:t>Улсын төсөвт </a:t>
                  </a:r>
                </a:p>
                <a:p>
                  <a:pPr algn="ctr"/>
                  <a:r>
                    <a:rPr lang="mn-MN" sz="1100" dirty="0">
                      <a:solidFill>
                        <a:srgbClr val="002060"/>
                      </a:solidFill>
                      <a:latin typeface="Bahnschrift Light SemiCondensed" panose="020B0502040204020203" pitchFamily="34" charset="0"/>
                    </a:rPr>
                    <a:t>тусгагдсан</a:t>
                  </a:r>
                  <a:endParaRPr lang="en-US" sz="1100" dirty="0">
                    <a:solidFill>
                      <a:srgbClr val="002060"/>
                    </a:solidFill>
                    <a:latin typeface="Bahnschrift Light SemiCondensed" panose="020B0502040204020203" pitchFamily="34" charset="0"/>
                  </a:endParaRPr>
                </a:p>
              </p:txBody>
            </p:sp>
          </p:grpSp>
          <p:sp>
            <p:nvSpPr>
              <p:cNvPr id="85" name="Freeform 67">
                <a:extLst>
                  <a:ext uri="{FF2B5EF4-FFF2-40B4-BE49-F238E27FC236}">
                    <a16:creationId xmlns:a16="http://schemas.microsoft.com/office/drawing/2014/main" id="{B525530E-D087-449A-A6C0-924636B4FE3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969132" y="2015249"/>
                <a:ext cx="507239" cy="344540"/>
              </a:xfrm>
              <a:custGeom>
                <a:avLst/>
                <a:gdLst>
                  <a:gd name="T0" fmla="*/ 688 w 1268"/>
                  <a:gd name="T1" fmla="*/ 732 h 832"/>
                  <a:gd name="T2" fmla="*/ 708 w 1268"/>
                  <a:gd name="T3" fmla="*/ 772 h 832"/>
                  <a:gd name="T4" fmla="*/ 708 w 1268"/>
                  <a:gd name="T5" fmla="*/ 812 h 832"/>
                  <a:gd name="T6" fmla="*/ 652 w 1268"/>
                  <a:gd name="T7" fmla="*/ 828 h 832"/>
                  <a:gd name="T8" fmla="*/ 608 w 1268"/>
                  <a:gd name="T9" fmla="*/ 772 h 832"/>
                  <a:gd name="T10" fmla="*/ 628 w 1268"/>
                  <a:gd name="T11" fmla="*/ 712 h 832"/>
                  <a:gd name="T12" fmla="*/ 1152 w 1268"/>
                  <a:gd name="T13" fmla="*/ 228 h 832"/>
                  <a:gd name="T14" fmla="*/ 1172 w 1268"/>
                  <a:gd name="T15" fmla="*/ 228 h 832"/>
                  <a:gd name="T16" fmla="*/ 1188 w 1268"/>
                  <a:gd name="T17" fmla="*/ 240 h 832"/>
                  <a:gd name="T18" fmla="*/ 1200 w 1268"/>
                  <a:gd name="T19" fmla="*/ 248 h 832"/>
                  <a:gd name="T20" fmla="*/ 1224 w 1268"/>
                  <a:gd name="T21" fmla="*/ 252 h 832"/>
                  <a:gd name="T22" fmla="*/ 1240 w 1268"/>
                  <a:gd name="T23" fmla="*/ 260 h 832"/>
                  <a:gd name="T24" fmla="*/ 1260 w 1268"/>
                  <a:gd name="T25" fmla="*/ 280 h 832"/>
                  <a:gd name="T26" fmla="*/ 1256 w 1268"/>
                  <a:gd name="T27" fmla="*/ 296 h 832"/>
                  <a:gd name="T28" fmla="*/ 1248 w 1268"/>
                  <a:gd name="T29" fmla="*/ 308 h 832"/>
                  <a:gd name="T30" fmla="*/ 1244 w 1268"/>
                  <a:gd name="T31" fmla="*/ 324 h 832"/>
                  <a:gd name="T32" fmla="*/ 1252 w 1268"/>
                  <a:gd name="T33" fmla="*/ 336 h 832"/>
                  <a:gd name="T34" fmla="*/ 1252 w 1268"/>
                  <a:gd name="T35" fmla="*/ 348 h 832"/>
                  <a:gd name="T36" fmla="*/ 1252 w 1268"/>
                  <a:gd name="T37" fmla="*/ 368 h 832"/>
                  <a:gd name="T38" fmla="*/ 1256 w 1268"/>
                  <a:gd name="T39" fmla="*/ 384 h 832"/>
                  <a:gd name="T40" fmla="*/ 1252 w 1268"/>
                  <a:gd name="T41" fmla="*/ 400 h 832"/>
                  <a:gd name="T42" fmla="*/ 1268 w 1268"/>
                  <a:gd name="T43" fmla="*/ 412 h 832"/>
                  <a:gd name="T44" fmla="*/ 1264 w 1268"/>
                  <a:gd name="T45" fmla="*/ 424 h 832"/>
                  <a:gd name="T46" fmla="*/ 1264 w 1268"/>
                  <a:gd name="T47" fmla="*/ 448 h 832"/>
                  <a:gd name="T48" fmla="*/ 1256 w 1268"/>
                  <a:gd name="T49" fmla="*/ 468 h 832"/>
                  <a:gd name="T50" fmla="*/ 1124 w 1268"/>
                  <a:gd name="T51" fmla="*/ 216 h 832"/>
                  <a:gd name="T52" fmla="*/ 164 w 1268"/>
                  <a:gd name="T53" fmla="*/ 28 h 832"/>
                  <a:gd name="T54" fmla="*/ 224 w 1268"/>
                  <a:gd name="T55" fmla="*/ 32 h 832"/>
                  <a:gd name="T56" fmla="*/ 320 w 1268"/>
                  <a:gd name="T57" fmla="*/ 68 h 832"/>
                  <a:gd name="T58" fmla="*/ 396 w 1268"/>
                  <a:gd name="T59" fmla="*/ 64 h 832"/>
                  <a:gd name="T60" fmla="*/ 440 w 1268"/>
                  <a:gd name="T61" fmla="*/ 72 h 832"/>
                  <a:gd name="T62" fmla="*/ 548 w 1268"/>
                  <a:gd name="T63" fmla="*/ 156 h 832"/>
                  <a:gd name="T64" fmla="*/ 596 w 1268"/>
                  <a:gd name="T65" fmla="*/ 232 h 832"/>
                  <a:gd name="T66" fmla="*/ 656 w 1268"/>
                  <a:gd name="T67" fmla="*/ 232 h 832"/>
                  <a:gd name="T68" fmla="*/ 676 w 1268"/>
                  <a:gd name="T69" fmla="*/ 244 h 832"/>
                  <a:gd name="T70" fmla="*/ 700 w 1268"/>
                  <a:gd name="T71" fmla="*/ 240 h 832"/>
                  <a:gd name="T72" fmla="*/ 724 w 1268"/>
                  <a:gd name="T73" fmla="*/ 244 h 832"/>
                  <a:gd name="T74" fmla="*/ 728 w 1268"/>
                  <a:gd name="T75" fmla="*/ 260 h 832"/>
                  <a:gd name="T76" fmla="*/ 732 w 1268"/>
                  <a:gd name="T77" fmla="*/ 284 h 832"/>
                  <a:gd name="T78" fmla="*/ 744 w 1268"/>
                  <a:gd name="T79" fmla="*/ 308 h 832"/>
                  <a:gd name="T80" fmla="*/ 740 w 1268"/>
                  <a:gd name="T81" fmla="*/ 324 h 832"/>
                  <a:gd name="T82" fmla="*/ 720 w 1268"/>
                  <a:gd name="T83" fmla="*/ 340 h 832"/>
                  <a:gd name="T84" fmla="*/ 708 w 1268"/>
                  <a:gd name="T85" fmla="*/ 352 h 832"/>
                  <a:gd name="T86" fmla="*/ 696 w 1268"/>
                  <a:gd name="T87" fmla="*/ 448 h 832"/>
                  <a:gd name="T88" fmla="*/ 624 w 1268"/>
                  <a:gd name="T89" fmla="*/ 532 h 832"/>
                  <a:gd name="T90" fmla="*/ 536 w 1268"/>
                  <a:gd name="T91" fmla="*/ 492 h 832"/>
                  <a:gd name="T92" fmla="*/ 404 w 1268"/>
                  <a:gd name="T93" fmla="*/ 460 h 832"/>
                  <a:gd name="T94" fmla="*/ 336 w 1268"/>
                  <a:gd name="T95" fmla="*/ 448 h 832"/>
                  <a:gd name="T96" fmla="*/ 300 w 1268"/>
                  <a:gd name="T97" fmla="*/ 440 h 832"/>
                  <a:gd name="T98" fmla="*/ 260 w 1268"/>
                  <a:gd name="T99" fmla="*/ 472 h 832"/>
                  <a:gd name="T100" fmla="*/ 148 w 1268"/>
                  <a:gd name="T101" fmla="*/ 456 h 832"/>
                  <a:gd name="T102" fmla="*/ 128 w 1268"/>
                  <a:gd name="T103" fmla="*/ 484 h 832"/>
                  <a:gd name="T104" fmla="*/ 96 w 1268"/>
                  <a:gd name="T105" fmla="*/ 332 h 832"/>
                  <a:gd name="T106" fmla="*/ 64 w 1268"/>
                  <a:gd name="T107" fmla="*/ 236 h 832"/>
                  <a:gd name="T108" fmla="*/ 72 w 1268"/>
                  <a:gd name="T109" fmla="*/ 172 h 832"/>
                  <a:gd name="T110" fmla="*/ 36 w 1268"/>
                  <a:gd name="T111" fmla="*/ 112 h 832"/>
                  <a:gd name="T112" fmla="*/ 4 w 1268"/>
                  <a:gd name="T113" fmla="*/ 24 h 832"/>
                  <a:gd name="T114" fmla="*/ 68 w 1268"/>
                  <a:gd name="T115" fmla="*/ 8 h 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268" h="832">
                    <a:moveTo>
                      <a:pt x="628" y="712"/>
                    </a:moveTo>
                    <a:lnTo>
                      <a:pt x="644" y="720"/>
                    </a:lnTo>
                    <a:lnTo>
                      <a:pt x="680" y="712"/>
                    </a:lnTo>
                    <a:lnTo>
                      <a:pt x="680" y="716"/>
                    </a:lnTo>
                    <a:lnTo>
                      <a:pt x="684" y="724"/>
                    </a:lnTo>
                    <a:lnTo>
                      <a:pt x="688" y="728"/>
                    </a:lnTo>
                    <a:lnTo>
                      <a:pt x="688" y="732"/>
                    </a:lnTo>
                    <a:lnTo>
                      <a:pt x="692" y="736"/>
                    </a:lnTo>
                    <a:lnTo>
                      <a:pt x="692" y="744"/>
                    </a:lnTo>
                    <a:lnTo>
                      <a:pt x="700" y="752"/>
                    </a:lnTo>
                    <a:lnTo>
                      <a:pt x="700" y="756"/>
                    </a:lnTo>
                    <a:lnTo>
                      <a:pt x="704" y="768"/>
                    </a:lnTo>
                    <a:lnTo>
                      <a:pt x="708" y="768"/>
                    </a:lnTo>
                    <a:lnTo>
                      <a:pt x="708" y="772"/>
                    </a:lnTo>
                    <a:lnTo>
                      <a:pt x="716" y="788"/>
                    </a:lnTo>
                    <a:lnTo>
                      <a:pt x="720" y="800"/>
                    </a:lnTo>
                    <a:lnTo>
                      <a:pt x="720" y="804"/>
                    </a:lnTo>
                    <a:lnTo>
                      <a:pt x="724" y="804"/>
                    </a:lnTo>
                    <a:lnTo>
                      <a:pt x="716" y="808"/>
                    </a:lnTo>
                    <a:lnTo>
                      <a:pt x="712" y="808"/>
                    </a:lnTo>
                    <a:lnTo>
                      <a:pt x="708" y="812"/>
                    </a:lnTo>
                    <a:lnTo>
                      <a:pt x="704" y="812"/>
                    </a:lnTo>
                    <a:lnTo>
                      <a:pt x="696" y="816"/>
                    </a:lnTo>
                    <a:lnTo>
                      <a:pt x="692" y="816"/>
                    </a:lnTo>
                    <a:lnTo>
                      <a:pt x="688" y="816"/>
                    </a:lnTo>
                    <a:lnTo>
                      <a:pt x="676" y="824"/>
                    </a:lnTo>
                    <a:lnTo>
                      <a:pt x="656" y="828"/>
                    </a:lnTo>
                    <a:lnTo>
                      <a:pt x="652" y="828"/>
                    </a:lnTo>
                    <a:lnTo>
                      <a:pt x="644" y="832"/>
                    </a:lnTo>
                    <a:lnTo>
                      <a:pt x="628" y="808"/>
                    </a:lnTo>
                    <a:lnTo>
                      <a:pt x="628" y="804"/>
                    </a:lnTo>
                    <a:lnTo>
                      <a:pt x="624" y="800"/>
                    </a:lnTo>
                    <a:lnTo>
                      <a:pt x="616" y="784"/>
                    </a:lnTo>
                    <a:lnTo>
                      <a:pt x="612" y="780"/>
                    </a:lnTo>
                    <a:lnTo>
                      <a:pt x="608" y="772"/>
                    </a:lnTo>
                    <a:lnTo>
                      <a:pt x="604" y="764"/>
                    </a:lnTo>
                    <a:lnTo>
                      <a:pt x="600" y="756"/>
                    </a:lnTo>
                    <a:lnTo>
                      <a:pt x="596" y="752"/>
                    </a:lnTo>
                    <a:lnTo>
                      <a:pt x="600" y="748"/>
                    </a:lnTo>
                    <a:lnTo>
                      <a:pt x="600" y="736"/>
                    </a:lnTo>
                    <a:lnTo>
                      <a:pt x="604" y="728"/>
                    </a:lnTo>
                    <a:lnTo>
                      <a:pt x="628" y="712"/>
                    </a:lnTo>
                    <a:close/>
                    <a:moveTo>
                      <a:pt x="1128" y="220"/>
                    </a:moveTo>
                    <a:lnTo>
                      <a:pt x="1136" y="220"/>
                    </a:lnTo>
                    <a:lnTo>
                      <a:pt x="1140" y="224"/>
                    </a:lnTo>
                    <a:lnTo>
                      <a:pt x="1144" y="224"/>
                    </a:lnTo>
                    <a:lnTo>
                      <a:pt x="1144" y="220"/>
                    </a:lnTo>
                    <a:lnTo>
                      <a:pt x="1148" y="224"/>
                    </a:lnTo>
                    <a:lnTo>
                      <a:pt x="1152" y="228"/>
                    </a:lnTo>
                    <a:lnTo>
                      <a:pt x="1156" y="224"/>
                    </a:lnTo>
                    <a:lnTo>
                      <a:pt x="1156" y="228"/>
                    </a:lnTo>
                    <a:lnTo>
                      <a:pt x="1156" y="224"/>
                    </a:lnTo>
                    <a:lnTo>
                      <a:pt x="1160" y="224"/>
                    </a:lnTo>
                    <a:lnTo>
                      <a:pt x="1164" y="228"/>
                    </a:lnTo>
                    <a:lnTo>
                      <a:pt x="1168" y="228"/>
                    </a:lnTo>
                    <a:lnTo>
                      <a:pt x="1172" y="228"/>
                    </a:lnTo>
                    <a:lnTo>
                      <a:pt x="1172" y="232"/>
                    </a:lnTo>
                    <a:lnTo>
                      <a:pt x="1176" y="232"/>
                    </a:lnTo>
                    <a:lnTo>
                      <a:pt x="1176" y="236"/>
                    </a:lnTo>
                    <a:lnTo>
                      <a:pt x="1180" y="236"/>
                    </a:lnTo>
                    <a:lnTo>
                      <a:pt x="1180" y="240"/>
                    </a:lnTo>
                    <a:lnTo>
                      <a:pt x="1184" y="240"/>
                    </a:lnTo>
                    <a:lnTo>
                      <a:pt x="1188" y="240"/>
                    </a:lnTo>
                    <a:lnTo>
                      <a:pt x="1188" y="236"/>
                    </a:lnTo>
                    <a:lnTo>
                      <a:pt x="1192" y="236"/>
                    </a:lnTo>
                    <a:lnTo>
                      <a:pt x="1192" y="240"/>
                    </a:lnTo>
                    <a:lnTo>
                      <a:pt x="1196" y="240"/>
                    </a:lnTo>
                    <a:lnTo>
                      <a:pt x="1196" y="244"/>
                    </a:lnTo>
                    <a:lnTo>
                      <a:pt x="1200" y="244"/>
                    </a:lnTo>
                    <a:lnTo>
                      <a:pt x="1200" y="248"/>
                    </a:lnTo>
                    <a:lnTo>
                      <a:pt x="1204" y="248"/>
                    </a:lnTo>
                    <a:lnTo>
                      <a:pt x="1208" y="248"/>
                    </a:lnTo>
                    <a:lnTo>
                      <a:pt x="1212" y="248"/>
                    </a:lnTo>
                    <a:lnTo>
                      <a:pt x="1212" y="252"/>
                    </a:lnTo>
                    <a:lnTo>
                      <a:pt x="1216" y="252"/>
                    </a:lnTo>
                    <a:lnTo>
                      <a:pt x="1220" y="252"/>
                    </a:lnTo>
                    <a:lnTo>
                      <a:pt x="1224" y="252"/>
                    </a:lnTo>
                    <a:lnTo>
                      <a:pt x="1228" y="252"/>
                    </a:lnTo>
                    <a:lnTo>
                      <a:pt x="1228" y="256"/>
                    </a:lnTo>
                    <a:lnTo>
                      <a:pt x="1232" y="252"/>
                    </a:lnTo>
                    <a:lnTo>
                      <a:pt x="1232" y="256"/>
                    </a:lnTo>
                    <a:lnTo>
                      <a:pt x="1236" y="256"/>
                    </a:lnTo>
                    <a:lnTo>
                      <a:pt x="1240" y="256"/>
                    </a:lnTo>
                    <a:lnTo>
                      <a:pt x="1240" y="260"/>
                    </a:lnTo>
                    <a:lnTo>
                      <a:pt x="1244" y="260"/>
                    </a:lnTo>
                    <a:lnTo>
                      <a:pt x="1248" y="260"/>
                    </a:lnTo>
                    <a:lnTo>
                      <a:pt x="1256" y="268"/>
                    </a:lnTo>
                    <a:lnTo>
                      <a:pt x="1260" y="268"/>
                    </a:lnTo>
                    <a:lnTo>
                      <a:pt x="1260" y="272"/>
                    </a:lnTo>
                    <a:lnTo>
                      <a:pt x="1260" y="276"/>
                    </a:lnTo>
                    <a:lnTo>
                      <a:pt x="1260" y="280"/>
                    </a:lnTo>
                    <a:lnTo>
                      <a:pt x="1260" y="284"/>
                    </a:lnTo>
                    <a:lnTo>
                      <a:pt x="1256" y="284"/>
                    </a:lnTo>
                    <a:lnTo>
                      <a:pt x="1260" y="284"/>
                    </a:lnTo>
                    <a:lnTo>
                      <a:pt x="1260" y="288"/>
                    </a:lnTo>
                    <a:lnTo>
                      <a:pt x="1256" y="288"/>
                    </a:lnTo>
                    <a:lnTo>
                      <a:pt x="1256" y="292"/>
                    </a:lnTo>
                    <a:lnTo>
                      <a:pt x="1256" y="296"/>
                    </a:lnTo>
                    <a:lnTo>
                      <a:pt x="1256" y="300"/>
                    </a:lnTo>
                    <a:lnTo>
                      <a:pt x="1252" y="300"/>
                    </a:lnTo>
                    <a:lnTo>
                      <a:pt x="1248" y="300"/>
                    </a:lnTo>
                    <a:lnTo>
                      <a:pt x="1248" y="304"/>
                    </a:lnTo>
                    <a:lnTo>
                      <a:pt x="1252" y="304"/>
                    </a:lnTo>
                    <a:lnTo>
                      <a:pt x="1248" y="304"/>
                    </a:lnTo>
                    <a:lnTo>
                      <a:pt x="1248" y="308"/>
                    </a:lnTo>
                    <a:lnTo>
                      <a:pt x="1244" y="308"/>
                    </a:lnTo>
                    <a:lnTo>
                      <a:pt x="1248" y="308"/>
                    </a:lnTo>
                    <a:lnTo>
                      <a:pt x="1248" y="312"/>
                    </a:lnTo>
                    <a:lnTo>
                      <a:pt x="1244" y="312"/>
                    </a:lnTo>
                    <a:lnTo>
                      <a:pt x="1244" y="316"/>
                    </a:lnTo>
                    <a:lnTo>
                      <a:pt x="1244" y="320"/>
                    </a:lnTo>
                    <a:lnTo>
                      <a:pt x="1244" y="324"/>
                    </a:lnTo>
                    <a:lnTo>
                      <a:pt x="1244" y="320"/>
                    </a:lnTo>
                    <a:lnTo>
                      <a:pt x="1248" y="320"/>
                    </a:lnTo>
                    <a:lnTo>
                      <a:pt x="1252" y="324"/>
                    </a:lnTo>
                    <a:lnTo>
                      <a:pt x="1248" y="324"/>
                    </a:lnTo>
                    <a:lnTo>
                      <a:pt x="1248" y="328"/>
                    </a:lnTo>
                    <a:lnTo>
                      <a:pt x="1252" y="332"/>
                    </a:lnTo>
                    <a:lnTo>
                      <a:pt x="1252" y="336"/>
                    </a:lnTo>
                    <a:lnTo>
                      <a:pt x="1252" y="340"/>
                    </a:lnTo>
                    <a:lnTo>
                      <a:pt x="1252" y="344"/>
                    </a:lnTo>
                    <a:lnTo>
                      <a:pt x="1248" y="344"/>
                    </a:lnTo>
                    <a:lnTo>
                      <a:pt x="1252" y="344"/>
                    </a:lnTo>
                    <a:lnTo>
                      <a:pt x="1252" y="348"/>
                    </a:lnTo>
                    <a:lnTo>
                      <a:pt x="1256" y="348"/>
                    </a:lnTo>
                    <a:lnTo>
                      <a:pt x="1252" y="348"/>
                    </a:lnTo>
                    <a:lnTo>
                      <a:pt x="1252" y="352"/>
                    </a:lnTo>
                    <a:lnTo>
                      <a:pt x="1252" y="356"/>
                    </a:lnTo>
                    <a:lnTo>
                      <a:pt x="1256" y="356"/>
                    </a:lnTo>
                    <a:lnTo>
                      <a:pt x="1256" y="360"/>
                    </a:lnTo>
                    <a:lnTo>
                      <a:pt x="1252" y="360"/>
                    </a:lnTo>
                    <a:lnTo>
                      <a:pt x="1252" y="364"/>
                    </a:lnTo>
                    <a:lnTo>
                      <a:pt x="1252" y="368"/>
                    </a:lnTo>
                    <a:lnTo>
                      <a:pt x="1256" y="368"/>
                    </a:lnTo>
                    <a:lnTo>
                      <a:pt x="1256" y="372"/>
                    </a:lnTo>
                    <a:lnTo>
                      <a:pt x="1256" y="376"/>
                    </a:lnTo>
                    <a:lnTo>
                      <a:pt x="1256" y="380"/>
                    </a:lnTo>
                    <a:lnTo>
                      <a:pt x="1256" y="384"/>
                    </a:lnTo>
                    <a:lnTo>
                      <a:pt x="1260" y="384"/>
                    </a:lnTo>
                    <a:lnTo>
                      <a:pt x="1256" y="384"/>
                    </a:lnTo>
                    <a:lnTo>
                      <a:pt x="1256" y="388"/>
                    </a:lnTo>
                    <a:lnTo>
                      <a:pt x="1260" y="388"/>
                    </a:lnTo>
                    <a:lnTo>
                      <a:pt x="1260" y="392"/>
                    </a:lnTo>
                    <a:lnTo>
                      <a:pt x="1256" y="392"/>
                    </a:lnTo>
                    <a:lnTo>
                      <a:pt x="1256" y="396"/>
                    </a:lnTo>
                    <a:lnTo>
                      <a:pt x="1252" y="396"/>
                    </a:lnTo>
                    <a:lnTo>
                      <a:pt x="1252" y="400"/>
                    </a:lnTo>
                    <a:lnTo>
                      <a:pt x="1252" y="404"/>
                    </a:lnTo>
                    <a:lnTo>
                      <a:pt x="1256" y="404"/>
                    </a:lnTo>
                    <a:lnTo>
                      <a:pt x="1260" y="404"/>
                    </a:lnTo>
                    <a:lnTo>
                      <a:pt x="1264" y="404"/>
                    </a:lnTo>
                    <a:lnTo>
                      <a:pt x="1264" y="408"/>
                    </a:lnTo>
                    <a:lnTo>
                      <a:pt x="1268" y="408"/>
                    </a:lnTo>
                    <a:lnTo>
                      <a:pt x="1268" y="412"/>
                    </a:lnTo>
                    <a:lnTo>
                      <a:pt x="1264" y="412"/>
                    </a:lnTo>
                    <a:lnTo>
                      <a:pt x="1264" y="416"/>
                    </a:lnTo>
                    <a:lnTo>
                      <a:pt x="1264" y="420"/>
                    </a:lnTo>
                    <a:lnTo>
                      <a:pt x="1268" y="416"/>
                    </a:lnTo>
                    <a:lnTo>
                      <a:pt x="1268" y="420"/>
                    </a:lnTo>
                    <a:lnTo>
                      <a:pt x="1268" y="424"/>
                    </a:lnTo>
                    <a:lnTo>
                      <a:pt x="1264" y="424"/>
                    </a:lnTo>
                    <a:lnTo>
                      <a:pt x="1264" y="428"/>
                    </a:lnTo>
                    <a:lnTo>
                      <a:pt x="1260" y="428"/>
                    </a:lnTo>
                    <a:lnTo>
                      <a:pt x="1260" y="432"/>
                    </a:lnTo>
                    <a:lnTo>
                      <a:pt x="1260" y="436"/>
                    </a:lnTo>
                    <a:lnTo>
                      <a:pt x="1260" y="440"/>
                    </a:lnTo>
                    <a:lnTo>
                      <a:pt x="1264" y="444"/>
                    </a:lnTo>
                    <a:lnTo>
                      <a:pt x="1264" y="448"/>
                    </a:lnTo>
                    <a:lnTo>
                      <a:pt x="1260" y="452"/>
                    </a:lnTo>
                    <a:lnTo>
                      <a:pt x="1260" y="456"/>
                    </a:lnTo>
                    <a:lnTo>
                      <a:pt x="1264" y="460"/>
                    </a:lnTo>
                    <a:lnTo>
                      <a:pt x="1260" y="460"/>
                    </a:lnTo>
                    <a:lnTo>
                      <a:pt x="1260" y="464"/>
                    </a:lnTo>
                    <a:lnTo>
                      <a:pt x="1256" y="464"/>
                    </a:lnTo>
                    <a:lnTo>
                      <a:pt x="1256" y="468"/>
                    </a:lnTo>
                    <a:lnTo>
                      <a:pt x="1252" y="468"/>
                    </a:lnTo>
                    <a:lnTo>
                      <a:pt x="1152" y="496"/>
                    </a:lnTo>
                    <a:lnTo>
                      <a:pt x="1120" y="480"/>
                    </a:lnTo>
                    <a:lnTo>
                      <a:pt x="1112" y="480"/>
                    </a:lnTo>
                    <a:lnTo>
                      <a:pt x="1088" y="268"/>
                    </a:lnTo>
                    <a:lnTo>
                      <a:pt x="1100" y="216"/>
                    </a:lnTo>
                    <a:lnTo>
                      <a:pt x="1124" y="216"/>
                    </a:lnTo>
                    <a:lnTo>
                      <a:pt x="1128" y="216"/>
                    </a:lnTo>
                    <a:lnTo>
                      <a:pt x="1128" y="220"/>
                    </a:lnTo>
                    <a:close/>
                    <a:moveTo>
                      <a:pt x="140" y="28"/>
                    </a:moveTo>
                    <a:lnTo>
                      <a:pt x="144" y="32"/>
                    </a:lnTo>
                    <a:lnTo>
                      <a:pt x="148" y="32"/>
                    </a:lnTo>
                    <a:lnTo>
                      <a:pt x="160" y="28"/>
                    </a:lnTo>
                    <a:lnTo>
                      <a:pt x="164" y="28"/>
                    </a:lnTo>
                    <a:lnTo>
                      <a:pt x="172" y="28"/>
                    </a:lnTo>
                    <a:lnTo>
                      <a:pt x="180" y="28"/>
                    </a:lnTo>
                    <a:lnTo>
                      <a:pt x="184" y="32"/>
                    </a:lnTo>
                    <a:lnTo>
                      <a:pt x="196" y="32"/>
                    </a:lnTo>
                    <a:lnTo>
                      <a:pt x="200" y="32"/>
                    </a:lnTo>
                    <a:lnTo>
                      <a:pt x="208" y="32"/>
                    </a:lnTo>
                    <a:lnTo>
                      <a:pt x="224" y="32"/>
                    </a:lnTo>
                    <a:lnTo>
                      <a:pt x="236" y="36"/>
                    </a:lnTo>
                    <a:lnTo>
                      <a:pt x="248" y="36"/>
                    </a:lnTo>
                    <a:lnTo>
                      <a:pt x="268" y="44"/>
                    </a:lnTo>
                    <a:lnTo>
                      <a:pt x="276" y="48"/>
                    </a:lnTo>
                    <a:lnTo>
                      <a:pt x="296" y="68"/>
                    </a:lnTo>
                    <a:lnTo>
                      <a:pt x="300" y="68"/>
                    </a:lnTo>
                    <a:lnTo>
                      <a:pt x="320" y="68"/>
                    </a:lnTo>
                    <a:lnTo>
                      <a:pt x="352" y="64"/>
                    </a:lnTo>
                    <a:lnTo>
                      <a:pt x="352" y="60"/>
                    </a:lnTo>
                    <a:lnTo>
                      <a:pt x="356" y="56"/>
                    </a:lnTo>
                    <a:lnTo>
                      <a:pt x="368" y="48"/>
                    </a:lnTo>
                    <a:lnTo>
                      <a:pt x="372" y="48"/>
                    </a:lnTo>
                    <a:lnTo>
                      <a:pt x="392" y="64"/>
                    </a:lnTo>
                    <a:lnTo>
                      <a:pt x="396" y="64"/>
                    </a:lnTo>
                    <a:lnTo>
                      <a:pt x="400" y="64"/>
                    </a:lnTo>
                    <a:lnTo>
                      <a:pt x="404" y="64"/>
                    </a:lnTo>
                    <a:lnTo>
                      <a:pt x="416" y="52"/>
                    </a:lnTo>
                    <a:lnTo>
                      <a:pt x="420" y="48"/>
                    </a:lnTo>
                    <a:lnTo>
                      <a:pt x="420" y="44"/>
                    </a:lnTo>
                    <a:lnTo>
                      <a:pt x="428" y="52"/>
                    </a:lnTo>
                    <a:lnTo>
                      <a:pt x="440" y="72"/>
                    </a:lnTo>
                    <a:lnTo>
                      <a:pt x="468" y="84"/>
                    </a:lnTo>
                    <a:lnTo>
                      <a:pt x="476" y="88"/>
                    </a:lnTo>
                    <a:lnTo>
                      <a:pt x="492" y="100"/>
                    </a:lnTo>
                    <a:lnTo>
                      <a:pt x="496" y="104"/>
                    </a:lnTo>
                    <a:lnTo>
                      <a:pt x="508" y="108"/>
                    </a:lnTo>
                    <a:lnTo>
                      <a:pt x="524" y="128"/>
                    </a:lnTo>
                    <a:lnTo>
                      <a:pt x="548" y="156"/>
                    </a:lnTo>
                    <a:lnTo>
                      <a:pt x="564" y="172"/>
                    </a:lnTo>
                    <a:lnTo>
                      <a:pt x="576" y="184"/>
                    </a:lnTo>
                    <a:lnTo>
                      <a:pt x="580" y="192"/>
                    </a:lnTo>
                    <a:lnTo>
                      <a:pt x="588" y="208"/>
                    </a:lnTo>
                    <a:lnTo>
                      <a:pt x="588" y="212"/>
                    </a:lnTo>
                    <a:lnTo>
                      <a:pt x="596" y="228"/>
                    </a:lnTo>
                    <a:lnTo>
                      <a:pt x="596" y="232"/>
                    </a:lnTo>
                    <a:lnTo>
                      <a:pt x="640" y="224"/>
                    </a:lnTo>
                    <a:lnTo>
                      <a:pt x="648" y="220"/>
                    </a:lnTo>
                    <a:lnTo>
                      <a:pt x="648" y="224"/>
                    </a:lnTo>
                    <a:lnTo>
                      <a:pt x="648" y="228"/>
                    </a:lnTo>
                    <a:lnTo>
                      <a:pt x="652" y="228"/>
                    </a:lnTo>
                    <a:lnTo>
                      <a:pt x="652" y="232"/>
                    </a:lnTo>
                    <a:lnTo>
                      <a:pt x="656" y="232"/>
                    </a:lnTo>
                    <a:lnTo>
                      <a:pt x="656" y="236"/>
                    </a:lnTo>
                    <a:lnTo>
                      <a:pt x="656" y="240"/>
                    </a:lnTo>
                    <a:lnTo>
                      <a:pt x="660" y="244"/>
                    </a:lnTo>
                    <a:lnTo>
                      <a:pt x="664" y="244"/>
                    </a:lnTo>
                    <a:lnTo>
                      <a:pt x="668" y="248"/>
                    </a:lnTo>
                    <a:lnTo>
                      <a:pt x="672" y="244"/>
                    </a:lnTo>
                    <a:lnTo>
                      <a:pt x="676" y="244"/>
                    </a:lnTo>
                    <a:lnTo>
                      <a:pt x="680" y="248"/>
                    </a:lnTo>
                    <a:lnTo>
                      <a:pt x="684" y="244"/>
                    </a:lnTo>
                    <a:lnTo>
                      <a:pt x="688" y="244"/>
                    </a:lnTo>
                    <a:lnTo>
                      <a:pt x="692" y="244"/>
                    </a:lnTo>
                    <a:lnTo>
                      <a:pt x="692" y="240"/>
                    </a:lnTo>
                    <a:lnTo>
                      <a:pt x="696" y="240"/>
                    </a:lnTo>
                    <a:lnTo>
                      <a:pt x="700" y="240"/>
                    </a:lnTo>
                    <a:lnTo>
                      <a:pt x="704" y="240"/>
                    </a:lnTo>
                    <a:lnTo>
                      <a:pt x="708" y="240"/>
                    </a:lnTo>
                    <a:lnTo>
                      <a:pt x="712" y="240"/>
                    </a:lnTo>
                    <a:lnTo>
                      <a:pt x="712" y="244"/>
                    </a:lnTo>
                    <a:lnTo>
                      <a:pt x="716" y="244"/>
                    </a:lnTo>
                    <a:lnTo>
                      <a:pt x="720" y="244"/>
                    </a:lnTo>
                    <a:lnTo>
                      <a:pt x="724" y="244"/>
                    </a:lnTo>
                    <a:lnTo>
                      <a:pt x="724" y="248"/>
                    </a:lnTo>
                    <a:lnTo>
                      <a:pt x="728" y="248"/>
                    </a:lnTo>
                    <a:lnTo>
                      <a:pt x="728" y="252"/>
                    </a:lnTo>
                    <a:lnTo>
                      <a:pt x="732" y="252"/>
                    </a:lnTo>
                    <a:lnTo>
                      <a:pt x="732" y="256"/>
                    </a:lnTo>
                    <a:lnTo>
                      <a:pt x="728" y="256"/>
                    </a:lnTo>
                    <a:lnTo>
                      <a:pt x="728" y="260"/>
                    </a:lnTo>
                    <a:lnTo>
                      <a:pt x="724" y="260"/>
                    </a:lnTo>
                    <a:lnTo>
                      <a:pt x="724" y="264"/>
                    </a:lnTo>
                    <a:lnTo>
                      <a:pt x="728" y="268"/>
                    </a:lnTo>
                    <a:lnTo>
                      <a:pt x="728" y="272"/>
                    </a:lnTo>
                    <a:lnTo>
                      <a:pt x="732" y="276"/>
                    </a:lnTo>
                    <a:lnTo>
                      <a:pt x="732" y="280"/>
                    </a:lnTo>
                    <a:lnTo>
                      <a:pt x="732" y="284"/>
                    </a:lnTo>
                    <a:lnTo>
                      <a:pt x="732" y="288"/>
                    </a:lnTo>
                    <a:lnTo>
                      <a:pt x="736" y="292"/>
                    </a:lnTo>
                    <a:lnTo>
                      <a:pt x="740" y="292"/>
                    </a:lnTo>
                    <a:lnTo>
                      <a:pt x="740" y="296"/>
                    </a:lnTo>
                    <a:lnTo>
                      <a:pt x="744" y="300"/>
                    </a:lnTo>
                    <a:lnTo>
                      <a:pt x="744" y="304"/>
                    </a:lnTo>
                    <a:lnTo>
                      <a:pt x="744" y="308"/>
                    </a:lnTo>
                    <a:lnTo>
                      <a:pt x="744" y="312"/>
                    </a:lnTo>
                    <a:lnTo>
                      <a:pt x="744" y="316"/>
                    </a:lnTo>
                    <a:lnTo>
                      <a:pt x="740" y="316"/>
                    </a:lnTo>
                    <a:lnTo>
                      <a:pt x="740" y="320"/>
                    </a:lnTo>
                    <a:lnTo>
                      <a:pt x="740" y="324"/>
                    </a:lnTo>
                    <a:lnTo>
                      <a:pt x="736" y="324"/>
                    </a:lnTo>
                    <a:lnTo>
                      <a:pt x="740" y="324"/>
                    </a:lnTo>
                    <a:lnTo>
                      <a:pt x="740" y="328"/>
                    </a:lnTo>
                    <a:lnTo>
                      <a:pt x="736" y="328"/>
                    </a:lnTo>
                    <a:lnTo>
                      <a:pt x="736" y="332"/>
                    </a:lnTo>
                    <a:lnTo>
                      <a:pt x="732" y="332"/>
                    </a:lnTo>
                    <a:lnTo>
                      <a:pt x="728" y="332"/>
                    </a:lnTo>
                    <a:lnTo>
                      <a:pt x="724" y="336"/>
                    </a:lnTo>
                    <a:lnTo>
                      <a:pt x="720" y="340"/>
                    </a:lnTo>
                    <a:lnTo>
                      <a:pt x="716" y="344"/>
                    </a:lnTo>
                    <a:lnTo>
                      <a:pt x="712" y="344"/>
                    </a:lnTo>
                    <a:lnTo>
                      <a:pt x="712" y="348"/>
                    </a:lnTo>
                    <a:lnTo>
                      <a:pt x="712" y="344"/>
                    </a:lnTo>
                    <a:lnTo>
                      <a:pt x="712" y="348"/>
                    </a:lnTo>
                    <a:lnTo>
                      <a:pt x="708" y="348"/>
                    </a:lnTo>
                    <a:lnTo>
                      <a:pt x="708" y="352"/>
                    </a:lnTo>
                    <a:lnTo>
                      <a:pt x="712" y="360"/>
                    </a:lnTo>
                    <a:lnTo>
                      <a:pt x="712" y="364"/>
                    </a:lnTo>
                    <a:lnTo>
                      <a:pt x="704" y="404"/>
                    </a:lnTo>
                    <a:lnTo>
                      <a:pt x="700" y="408"/>
                    </a:lnTo>
                    <a:lnTo>
                      <a:pt x="700" y="440"/>
                    </a:lnTo>
                    <a:lnTo>
                      <a:pt x="700" y="444"/>
                    </a:lnTo>
                    <a:lnTo>
                      <a:pt x="696" y="448"/>
                    </a:lnTo>
                    <a:lnTo>
                      <a:pt x="668" y="464"/>
                    </a:lnTo>
                    <a:lnTo>
                      <a:pt x="668" y="484"/>
                    </a:lnTo>
                    <a:lnTo>
                      <a:pt x="668" y="524"/>
                    </a:lnTo>
                    <a:lnTo>
                      <a:pt x="660" y="528"/>
                    </a:lnTo>
                    <a:lnTo>
                      <a:pt x="632" y="532"/>
                    </a:lnTo>
                    <a:lnTo>
                      <a:pt x="628" y="532"/>
                    </a:lnTo>
                    <a:lnTo>
                      <a:pt x="624" y="532"/>
                    </a:lnTo>
                    <a:lnTo>
                      <a:pt x="580" y="528"/>
                    </a:lnTo>
                    <a:lnTo>
                      <a:pt x="560" y="532"/>
                    </a:lnTo>
                    <a:lnTo>
                      <a:pt x="560" y="524"/>
                    </a:lnTo>
                    <a:lnTo>
                      <a:pt x="560" y="516"/>
                    </a:lnTo>
                    <a:lnTo>
                      <a:pt x="556" y="512"/>
                    </a:lnTo>
                    <a:lnTo>
                      <a:pt x="540" y="496"/>
                    </a:lnTo>
                    <a:lnTo>
                      <a:pt x="536" y="492"/>
                    </a:lnTo>
                    <a:lnTo>
                      <a:pt x="512" y="468"/>
                    </a:lnTo>
                    <a:lnTo>
                      <a:pt x="492" y="448"/>
                    </a:lnTo>
                    <a:lnTo>
                      <a:pt x="456" y="468"/>
                    </a:lnTo>
                    <a:lnTo>
                      <a:pt x="452" y="468"/>
                    </a:lnTo>
                    <a:lnTo>
                      <a:pt x="408" y="472"/>
                    </a:lnTo>
                    <a:lnTo>
                      <a:pt x="408" y="468"/>
                    </a:lnTo>
                    <a:lnTo>
                      <a:pt x="404" y="460"/>
                    </a:lnTo>
                    <a:lnTo>
                      <a:pt x="380" y="456"/>
                    </a:lnTo>
                    <a:lnTo>
                      <a:pt x="364" y="452"/>
                    </a:lnTo>
                    <a:lnTo>
                      <a:pt x="360" y="452"/>
                    </a:lnTo>
                    <a:lnTo>
                      <a:pt x="356" y="448"/>
                    </a:lnTo>
                    <a:lnTo>
                      <a:pt x="356" y="444"/>
                    </a:lnTo>
                    <a:lnTo>
                      <a:pt x="352" y="440"/>
                    </a:lnTo>
                    <a:lnTo>
                      <a:pt x="336" y="448"/>
                    </a:lnTo>
                    <a:lnTo>
                      <a:pt x="332" y="448"/>
                    </a:lnTo>
                    <a:lnTo>
                      <a:pt x="328" y="452"/>
                    </a:lnTo>
                    <a:lnTo>
                      <a:pt x="328" y="448"/>
                    </a:lnTo>
                    <a:lnTo>
                      <a:pt x="324" y="448"/>
                    </a:lnTo>
                    <a:lnTo>
                      <a:pt x="320" y="444"/>
                    </a:lnTo>
                    <a:lnTo>
                      <a:pt x="304" y="440"/>
                    </a:lnTo>
                    <a:lnTo>
                      <a:pt x="300" y="440"/>
                    </a:lnTo>
                    <a:lnTo>
                      <a:pt x="288" y="452"/>
                    </a:lnTo>
                    <a:lnTo>
                      <a:pt x="284" y="460"/>
                    </a:lnTo>
                    <a:lnTo>
                      <a:pt x="276" y="476"/>
                    </a:lnTo>
                    <a:lnTo>
                      <a:pt x="272" y="476"/>
                    </a:lnTo>
                    <a:lnTo>
                      <a:pt x="264" y="488"/>
                    </a:lnTo>
                    <a:lnTo>
                      <a:pt x="260" y="480"/>
                    </a:lnTo>
                    <a:lnTo>
                      <a:pt x="260" y="472"/>
                    </a:lnTo>
                    <a:lnTo>
                      <a:pt x="228" y="476"/>
                    </a:lnTo>
                    <a:lnTo>
                      <a:pt x="224" y="476"/>
                    </a:lnTo>
                    <a:lnTo>
                      <a:pt x="204" y="472"/>
                    </a:lnTo>
                    <a:lnTo>
                      <a:pt x="196" y="464"/>
                    </a:lnTo>
                    <a:lnTo>
                      <a:pt x="172" y="460"/>
                    </a:lnTo>
                    <a:lnTo>
                      <a:pt x="160" y="456"/>
                    </a:lnTo>
                    <a:lnTo>
                      <a:pt x="148" y="456"/>
                    </a:lnTo>
                    <a:lnTo>
                      <a:pt x="144" y="452"/>
                    </a:lnTo>
                    <a:lnTo>
                      <a:pt x="140" y="452"/>
                    </a:lnTo>
                    <a:lnTo>
                      <a:pt x="136" y="452"/>
                    </a:lnTo>
                    <a:lnTo>
                      <a:pt x="140" y="456"/>
                    </a:lnTo>
                    <a:lnTo>
                      <a:pt x="144" y="464"/>
                    </a:lnTo>
                    <a:lnTo>
                      <a:pt x="144" y="468"/>
                    </a:lnTo>
                    <a:lnTo>
                      <a:pt x="128" y="484"/>
                    </a:lnTo>
                    <a:lnTo>
                      <a:pt x="124" y="488"/>
                    </a:lnTo>
                    <a:lnTo>
                      <a:pt x="96" y="480"/>
                    </a:lnTo>
                    <a:lnTo>
                      <a:pt x="92" y="460"/>
                    </a:lnTo>
                    <a:lnTo>
                      <a:pt x="92" y="408"/>
                    </a:lnTo>
                    <a:lnTo>
                      <a:pt x="112" y="368"/>
                    </a:lnTo>
                    <a:lnTo>
                      <a:pt x="96" y="348"/>
                    </a:lnTo>
                    <a:lnTo>
                      <a:pt x="96" y="332"/>
                    </a:lnTo>
                    <a:lnTo>
                      <a:pt x="104" y="312"/>
                    </a:lnTo>
                    <a:lnTo>
                      <a:pt x="88" y="284"/>
                    </a:lnTo>
                    <a:lnTo>
                      <a:pt x="100" y="276"/>
                    </a:lnTo>
                    <a:lnTo>
                      <a:pt x="100" y="272"/>
                    </a:lnTo>
                    <a:lnTo>
                      <a:pt x="76" y="252"/>
                    </a:lnTo>
                    <a:lnTo>
                      <a:pt x="72" y="252"/>
                    </a:lnTo>
                    <a:lnTo>
                      <a:pt x="64" y="236"/>
                    </a:lnTo>
                    <a:lnTo>
                      <a:pt x="64" y="232"/>
                    </a:lnTo>
                    <a:lnTo>
                      <a:pt x="60" y="228"/>
                    </a:lnTo>
                    <a:lnTo>
                      <a:pt x="60" y="224"/>
                    </a:lnTo>
                    <a:lnTo>
                      <a:pt x="60" y="212"/>
                    </a:lnTo>
                    <a:lnTo>
                      <a:pt x="60" y="200"/>
                    </a:lnTo>
                    <a:lnTo>
                      <a:pt x="64" y="192"/>
                    </a:lnTo>
                    <a:lnTo>
                      <a:pt x="72" y="172"/>
                    </a:lnTo>
                    <a:lnTo>
                      <a:pt x="64" y="160"/>
                    </a:lnTo>
                    <a:lnTo>
                      <a:pt x="52" y="144"/>
                    </a:lnTo>
                    <a:lnTo>
                      <a:pt x="40" y="132"/>
                    </a:lnTo>
                    <a:lnTo>
                      <a:pt x="40" y="128"/>
                    </a:lnTo>
                    <a:lnTo>
                      <a:pt x="36" y="124"/>
                    </a:lnTo>
                    <a:lnTo>
                      <a:pt x="32" y="120"/>
                    </a:lnTo>
                    <a:lnTo>
                      <a:pt x="36" y="112"/>
                    </a:lnTo>
                    <a:lnTo>
                      <a:pt x="40" y="108"/>
                    </a:lnTo>
                    <a:lnTo>
                      <a:pt x="36" y="96"/>
                    </a:lnTo>
                    <a:lnTo>
                      <a:pt x="36" y="88"/>
                    </a:lnTo>
                    <a:lnTo>
                      <a:pt x="28" y="64"/>
                    </a:lnTo>
                    <a:lnTo>
                      <a:pt x="20" y="52"/>
                    </a:lnTo>
                    <a:lnTo>
                      <a:pt x="16" y="48"/>
                    </a:lnTo>
                    <a:lnTo>
                      <a:pt x="4" y="24"/>
                    </a:lnTo>
                    <a:lnTo>
                      <a:pt x="0" y="12"/>
                    </a:lnTo>
                    <a:lnTo>
                      <a:pt x="32" y="4"/>
                    </a:lnTo>
                    <a:lnTo>
                      <a:pt x="44" y="0"/>
                    </a:lnTo>
                    <a:lnTo>
                      <a:pt x="48" y="4"/>
                    </a:lnTo>
                    <a:lnTo>
                      <a:pt x="52" y="4"/>
                    </a:lnTo>
                    <a:lnTo>
                      <a:pt x="64" y="8"/>
                    </a:lnTo>
                    <a:lnTo>
                      <a:pt x="68" y="8"/>
                    </a:lnTo>
                    <a:lnTo>
                      <a:pt x="80" y="12"/>
                    </a:lnTo>
                    <a:lnTo>
                      <a:pt x="92" y="16"/>
                    </a:lnTo>
                    <a:lnTo>
                      <a:pt x="100" y="16"/>
                    </a:lnTo>
                    <a:lnTo>
                      <a:pt x="132" y="20"/>
                    </a:lnTo>
                    <a:lnTo>
                      <a:pt x="140" y="28"/>
                    </a:lnTo>
                    <a:close/>
                  </a:path>
                </a:pathLst>
              </a:custGeom>
              <a:solidFill>
                <a:schemeClr val="tx2">
                  <a:lumMod val="10000"/>
                  <a:lumOff val="90000"/>
                </a:schemeClr>
              </a:solidFill>
              <a:ln w="3175" cap="rnd">
                <a:solidFill>
                  <a:schemeClr val="tx2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mn-MN" sz="1400">
                  <a:latin typeface="Roboto Condensed" panose="02000000000000000000" pitchFamily="2" charset="0"/>
                  <a:ea typeface="Roboto Condensed" panose="02000000000000000000" pitchFamily="2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9E032C5-F928-6569-FCD9-BF64733AF34D}"/>
                </a:ext>
              </a:extLst>
            </p:cNvPr>
            <p:cNvGrpSpPr/>
            <p:nvPr/>
          </p:nvGrpSpPr>
          <p:grpSpPr>
            <a:xfrm>
              <a:off x="7765439" y="787364"/>
              <a:ext cx="1530091" cy="4696298"/>
              <a:chOff x="8775616" y="692460"/>
              <a:chExt cx="1602562" cy="5864792"/>
            </a:xfrm>
          </p:grpSpPr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30653E03-D79F-BFD9-2FE2-E6A6C77E7026}"/>
                  </a:ext>
                </a:extLst>
              </p:cNvPr>
              <p:cNvGrpSpPr/>
              <p:nvPr/>
            </p:nvGrpSpPr>
            <p:grpSpPr>
              <a:xfrm>
                <a:off x="8775616" y="692460"/>
                <a:ext cx="1602562" cy="5864792"/>
                <a:chOff x="8775616" y="692460"/>
                <a:chExt cx="1602562" cy="5864792"/>
              </a:xfrm>
            </p:grpSpPr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F9D96F16-AAEF-D4DF-D3B1-826655918FE2}"/>
                    </a:ext>
                  </a:extLst>
                </p:cNvPr>
                <p:cNvSpPr/>
                <p:nvPr/>
              </p:nvSpPr>
              <p:spPr>
                <a:xfrm>
                  <a:off x="8871672" y="692460"/>
                  <a:ext cx="1414711" cy="175281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2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Bahnschrift Light SemiCondensed" panose="020B0502040204020203" pitchFamily="34" charset="0"/>
                  </a:endParaRPr>
                </a:p>
              </p:txBody>
            </p:sp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94359623-90CB-90B7-2039-1FEF1A1A59A6}"/>
                    </a:ext>
                  </a:extLst>
                </p:cNvPr>
                <p:cNvSpPr txBox="1"/>
                <p:nvPr/>
              </p:nvSpPr>
              <p:spPr>
                <a:xfrm>
                  <a:off x="8775616" y="845572"/>
                  <a:ext cx="1602562" cy="9224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mn-MN" sz="1400" dirty="0">
                      <a:solidFill>
                        <a:srgbClr val="002060"/>
                      </a:solidFill>
                      <a:latin typeface="Arial" panose="020B0604020202020204" pitchFamily="34" charset="0"/>
                      <a:ea typeface="Roboto Condensed" panose="02000000000000000000" pitchFamily="2" charset="0"/>
                      <a:cs typeface="Arial" panose="020B0604020202020204" pitchFamily="34" charset="0"/>
                    </a:rPr>
                    <a:t>ТӨВИЙН БҮС</a:t>
                  </a:r>
                </a:p>
                <a:p>
                  <a:pPr algn="ctr"/>
                  <a:r>
                    <a:rPr lang="mn-MN" sz="1400" dirty="0">
                      <a:solidFill>
                        <a:srgbClr val="002060"/>
                      </a:solidFill>
                      <a:latin typeface="Arial" panose="020B0604020202020204" pitchFamily="34" charset="0"/>
                      <a:ea typeface="Roboto Condensed" panose="02000000000000000000" pitchFamily="2" charset="0"/>
                      <a:cs typeface="Arial" panose="020B0604020202020204" pitchFamily="34" charset="0"/>
                    </a:rPr>
                    <a:t>Дархан-Уул </a:t>
                  </a:r>
                  <a:br>
                    <a:rPr lang="mn-MN" sz="1400" dirty="0">
                      <a:solidFill>
                        <a:srgbClr val="002060"/>
                      </a:solidFill>
                      <a:latin typeface="Arial" panose="020B0604020202020204" pitchFamily="34" charset="0"/>
                      <a:ea typeface="Roboto Condensed" panose="02000000000000000000" pitchFamily="2" charset="0"/>
                      <a:cs typeface="Arial" panose="020B0604020202020204" pitchFamily="34" charset="0"/>
                    </a:rPr>
                  </a:br>
                  <a:r>
                    <a:rPr lang="mn-MN" sz="1400" dirty="0">
                      <a:solidFill>
                        <a:srgbClr val="002060"/>
                      </a:solidFill>
                      <a:latin typeface="Arial" panose="020B0604020202020204" pitchFamily="34" charset="0"/>
                      <a:ea typeface="Roboto Condensed" panose="02000000000000000000" pitchFamily="2" charset="0"/>
                      <a:cs typeface="Arial" panose="020B0604020202020204" pitchFamily="34" charset="0"/>
                    </a:rPr>
                    <a:t>аймаг</a:t>
                  </a:r>
                  <a:endParaRPr lang="en-US" sz="1400" dirty="0">
                    <a:solidFill>
                      <a:srgbClr val="002060"/>
                    </a:solidFill>
                    <a:latin typeface="Arial" panose="020B0604020202020204" pitchFamily="34" charset="0"/>
                    <a:ea typeface="Roboto Condensed" panose="02000000000000000000" pitchFamily="2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BD867026-BB07-E389-594B-3A21BA708424}"/>
                    </a:ext>
                  </a:extLst>
                </p:cNvPr>
                <p:cNvSpPr/>
                <p:nvPr/>
              </p:nvSpPr>
              <p:spPr>
                <a:xfrm>
                  <a:off x="8855473" y="4104108"/>
                  <a:ext cx="1430910" cy="830996"/>
                </a:xfrm>
                <a:prstGeom prst="rect">
                  <a:avLst/>
                </a:prstGeom>
                <a:solidFill>
                  <a:schemeClr val="tx2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Bahnschrift Light SemiCondensed" panose="020B0502040204020203" pitchFamily="34" charset="0"/>
                  </a:endParaRPr>
                </a:p>
              </p:txBody>
            </p:sp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975945F6-E6DC-EBBF-F09C-496C3CAE3B61}"/>
                    </a:ext>
                  </a:extLst>
                </p:cNvPr>
                <p:cNvSpPr/>
                <p:nvPr/>
              </p:nvSpPr>
              <p:spPr>
                <a:xfrm>
                  <a:off x="8855473" y="3277916"/>
                  <a:ext cx="1430910" cy="830996"/>
                </a:xfrm>
                <a:prstGeom prst="rect">
                  <a:avLst/>
                </a:prstGeom>
                <a:solidFill>
                  <a:schemeClr val="tx2">
                    <a:lumMod val="25000"/>
                    <a:lumOff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Bahnschrift Light SemiCondensed" panose="020B0502040204020203" pitchFamily="34" charset="0"/>
                  </a:endParaRPr>
                </a:p>
              </p:txBody>
            </p:sp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1A442C3B-7E8E-E908-9900-E9B71239FEFF}"/>
                    </a:ext>
                  </a:extLst>
                </p:cNvPr>
                <p:cNvSpPr/>
                <p:nvPr/>
              </p:nvSpPr>
              <p:spPr>
                <a:xfrm>
                  <a:off x="8855473" y="4928649"/>
                  <a:ext cx="1430910" cy="830996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Bahnschrift Light SemiCondensed" panose="020B0502040204020203" pitchFamily="34" charset="0"/>
                  </a:endParaRPr>
                </a:p>
              </p:txBody>
            </p:sp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8C4CD5E2-973F-468D-B5F1-B893D14E366C}"/>
                    </a:ext>
                  </a:extLst>
                </p:cNvPr>
                <p:cNvSpPr/>
                <p:nvPr/>
              </p:nvSpPr>
              <p:spPr>
                <a:xfrm>
                  <a:off x="9155251" y="3542929"/>
                  <a:ext cx="561911" cy="32670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mn-MN" sz="1100" dirty="0">
                      <a:solidFill>
                        <a:srgbClr val="002060"/>
                      </a:solidFill>
                      <a:latin typeface="Bahnschrift Light SemiCondensed" panose="020B0502040204020203" pitchFamily="34" charset="0"/>
                      <a:ea typeface="Roboto" panose="02000000000000000000" pitchFamily="2" charset="0"/>
                      <a:cs typeface="Open Sans" panose="020B0606030504020204" pitchFamily="34" charset="0"/>
                    </a:rPr>
                    <a:t>30 га</a:t>
                  </a:r>
                  <a:endParaRPr lang="en-US" sz="1100" dirty="0">
                    <a:solidFill>
                      <a:srgbClr val="002060"/>
                    </a:solidFill>
                    <a:latin typeface="Bahnschrift Light SemiCondensed" panose="020B0502040204020203" pitchFamily="34" charset="0"/>
                    <a:ea typeface="Roboto" panose="02000000000000000000" pitchFamily="2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38FA5456-FAFC-FC3C-6F32-957BFDEA53C8}"/>
                    </a:ext>
                  </a:extLst>
                </p:cNvPr>
                <p:cNvSpPr/>
                <p:nvPr/>
              </p:nvSpPr>
              <p:spPr>
                <a:xfrm>
                  <a:off x="8855473" y="5754841"/>
                  <a:ext cx="1430910" cy="80241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Bahnschrift Light SemiCondensed" panose="020B0502040204020203" pitchFamily="34" charset="0"/>
                  </a:endParaRPr>
                </a:p>
              </p:txBody>
            </p:sp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46642BD6-55FE-AF4D-B86C-B1DF52A91900}"/>
                    </a:ext>
                  </a:extLst>
                </p:cNvPr>
                <p:cNvSpPr/>
                <p:nvPr/>
              </p:nvSpPr>
              <p:spPr>
                <a:xfrm>
                  <a:off x="8855473" y="2448571"/>
                  <a:ext cx="1430910" cy="830996"/>
                </a:xfrm>
                <a:prstGeom prst="rect">
                  <a:avLst/>
                </a:prstGeom>
                <a:solidFill>
                  <a:schemeClr val="tx2">
                    <a:lumMod val="10000"/>
                    <a:lumOff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Bahnschrift Light SemiCondensed" panose="020B0502040204020203" pitchFamily="34" charset="0"/>
                  </a:endParaRPr>
                </a:p>
              </p:txBody>
            </p:sp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C1510340-CF28-3519-C351-C2D95E8B4A5D}"/>
                    </a:ext>
                  </a:extLst>
                </p:cNvPr>
                <p:cNvSpPr/>
                <p:nvPr/>
              </p:nvSpPr>
              <p:spPr>
                <a:xfrm>
                  <a:off x="9193710" y="2510125"/>
                  <a:ext cx="740743" cy="65340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mn-MN" sz="1400" dirty="0">
                      <a:solidFill>
                        <a:srgbClr val="002060"/>
                      </a:solidFill>
                      <a:latin typeface="Bahnschrift Light SemiCondensed" panose="020B0502040204020203" pitchFamily="34" charset="0"/>
                      <a:ea typeface="Roboto" panose="02000000000000000000" pitchFamily="2" charset="0"/>
                      <a:cs typeface="Open Sans" panose="020B0606030504020204" pitchFamily="34" charset="0"/>
                    </a:rPr>
                    <a:t>3000 </a:t>
                  </a:r>
                  <a:br>
                    <a:rPr lang="mn-MN" sz="1400" dirty="0">
                      <a:solidFill>
                        <a:srgbClr val="002060"/>
                      </a:solidFill>
                      <a:latin typeface="Bahnschrift Light SemiCondensed" panose="020B0502040204020203" pitchFamily="34" charset="0"/>
                      <a:ea typeface="Roboto" panose="02000000000000000000" pitchFamily="2" charset="0"/>
                      <a:cs typeface="Open Sans" panose="020B0606030504020204" pitchFamily="34" charset="0"/>
                    </a:rPr>
                  </a:br>
                  <a:r>
                    <a:rPr lang="mn-MN" sz="1400" dirty="0">
                      <a:solidFill>
                        <a:srgbClr val="002060"/>
                      </a:solidFill>
                      <a:latin typeface="Bahnschrift Light SemiCondensed" panose="020B0502040204020203" pitchFamily="34" charset="0"/>
                      <a:ea typeface="Roboto" panose="02000000000000000000" pitchFamily="2" charset="0"/>
                      <a:cs typeface="Open Sans" panose="020B0606030504020204" pitchFamily="34" charset="0"/>
                    </a:rPr>
                    <a:t>оюутан</a:t>
                  </a:r>
                  <a:endParaRPr lang="en-US" sz="1400" dirty="0">
                    <a:solidFill>
                      <a:srgbClr val="002060"/>
                    </a:solidFill>
                    <a:latin typeface="Bahnschrift Light SemiCondensed" panose="020B0502040204020203" pitchFamily="34" charset="0"/>
                    <a:ea typeface="Roboto" panose="02000000000000000000" pitchFamily="2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BD20E5EE-E1B7-05A5-801D-54766063A366}"/>
                    </a:ext>
                  </a:extLst>
                </p:cNvPr>
                <p:cNvSpPr/>
                <p:nvPr/>
              </p:nvSpPr>
              <p:spPr>
                <a:xfrm>
                  <a:off x="9057212" y="4183010"/>
                  <a:ext cx="1086601" cy="63418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mn-MN" sz="900" dirty="0">
                      <a:solidFill>
                        <a:schemeClr val="bg1"/>
                      </a:solidFill>
                      <a:latin typeface="Bahnschrift Light SemiCondensed" panose="020B0502040204020203" pitchFamily="34" charset="0"/>
                      <a:ea typeface="Roboto" panose="02000000000000000000" pitchFamily="2" charset="0"/>
                      <a:cs typeface="Open Sans" panose="020B0606030504020204" pitchFamily="34" charset="0"/>
                    </a:rPr>
                    <a:t>ТЭЗҮ, ЕТ </a:t>
                  </a:r>
                  <a:br>
                    <a:rPr lang="mn-MN" sz="900" dirty="0">
                      <a:solidFill>
                        <a:schemeClr val="bg1"/>
                      </a:solidFill>
                      <a:latin typeface="Bahnschrift Light SemiCondensed" panose="020B0502040204020203" pitchFamily="34" charset="0"/>
                      <a:ea typeface="Roboto" panose="02000000000000000000" pitchFamily="2" charset="0"/>
                      <a:cs typeface="Open Sans" panose="020B0606030504020204" pitchFamily="34" charset="0"/>
                    </a:rPr>
                  </a:br>
                  <a:r>
                    <a:rPr lang="mn-MN" sz="900" dirty="0">
                      <a:solidFill>
                        <a:schemeClr val="bg1"/>
                      </a:solidFill>
                      <a:latin typeface="Bahnschrift Light SemiCondensed" panose="020B0502040204020203" pitchFamily="34" charset="0"/>
                      <a:ea typeface="Roboto" panose="02000000000000000000" pitchFamily="2" charset="0"/>
                      <a:cs typeface="Open Sans" panose="020B0606030504020204" pitchFamily="34" charset="0"/>
                    </a:rPr>
                    <a:t>ажлын даалгавар </a:t>
                  </a:r>
                  <a:br>
                    <a:rPr lang="mn-MN" sz="900" dirty="0">
                      <a:solidFill>
                        <a:schemeClr val="bg1"/>
                      </a:solidFill>
                      <a:latin typeface="Bahnschrift Light SemiCondensed" panose="020B0502040204020203" pitchFamily="34" charset="0"/>
                      <a:ea typeface="Roboto" panose="02000000000000000000" pitchFamily="2" charset="0"/>
                      <a:cs typeface="Open Sans" panose="020B0606030504020204" pitchFamily="34" charset="0"/>
                    </a:rPr>
                  </a:br>
                  <a:r>
                    <a:rPr lang="mn-MN" sz="900" dirty="0">
                      <a:solidFill>
                        <a:schemeClr val="bg1"/>
                      </a:solidFill>
                      <a:latin typeface="Bahnschrift Light SemiCondensed" panose="020B0502040204020203" pitchFamily="34" charset="0"/>
                      <a:ea typeface="Roboto" panose="02000000000000000000" pitchFamily="2" charset="0"/>
                      <a:cs typeface="Open Sans" panose="020B0606030504020204" pitchFamily="34" charset="0"/>
                    </a:rPr>
                    <a:t>батлагдсан</a:t>
                  </a:r>
                  <a:endParaRPr lang="en-US" sz="900" dirty="0">
                    <a:solidFill>
                      <a:schemeClr val="bg1"/>
                    </a:solidFill>
                    <a:latin typeface="Bahnschrift Light SemiCondensed" panose="020B0502040204020203" pitchFamily="34" charset="0"/>
                    <a:ea typeface="Roboto" panose="02000000000000000000" pitchFamily="2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9801F979-EF5C-120B-F63E-E53C535C9833}"/>
                    </a:ext>
                  </a:extLst>
                </p:cNvPr>
                <p:cNvSpPr/>
                <p:nvPr/>
              </p:nvSpPr>
              <p:spPr>
                <a:xfrm>
                  <a:off x="9178288" y="5801228"/>
                  <a:ext cx="801472" cy="65340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400" dirty="0">
                      <a:solidFill>
                        <a:srgbClr val="002060"/>
                      </a:solidFill>
                      <a:latin typeface="Bahnschrift Light SemiCondensed" panose="020B0502040204020203" pitchFamily="34" charset="0"/>
                      <a:ea typeface="Roboto" panose="02000000000000000000" pitchFamily="2" charset="0"/>
                      <a:cs typeface="Open Sans" panose="020B0606030504020204" pitchFamily="34" charset="0"/>
                    </a:rPr>
                    <a:t>614.6</a:t>
                  </a:r>
                  <a:endParaRPr lang="mn-MN" sz="1400" dirty="0">
                    <a:solidFill>
                      <a:srgbClr val="002060"/>
                    </a:solidFill>
                    <a:latin typeface="Bahnschrift Light SemiCondensed" panose="020B0502040204020203" pitchFamily="34" charset="0"/>
                    <a:ea typeface="Roboto" panose="02000000000000000000" pitchFamily="2" charset="0"/>
                    <a:cs typeface="Open Sans" panose="020B0606030504020204" pitchFamily="34" charset="0"/>
                  </a:endParaRPr>
                </a:p>
                <a:p>
                  <a:pPr algn="ctr"/>
                  <a:r>
                    <a:rPr lang="mn-MN" sz="1400" dirty="0">
                      <a:solidFill>
                        <a:srgbClr val="002060"/>
                      </a:solidFill>
                      <a:latin typeface="Bahnschrift Light SemiCondensed" panose="020B0502040204020203" pitchFamily="34" charset="0"/>
                      <a:ea typeface="Roboto" panose="02000000000000000000" pitchFamily="2" charset="0"/>
                      <a:cs typeface="Open Sans" panose="020B0606030504020204" pitchFamily="34" charset="0"/>
                    </a:rPr>
                    <a:t>тэрбум</a:t>
                  </a:r>
                  <a:endParaRPr lang="en-US" sz="1400" dirty="0">
                    <a:solidFill>
                      <a:srgbClr val="002060"/>
                    </a:solidFill>
                    <a:latin typeface="Bahnschrift Light SemiCondensed" panose="020B0502040204020203" pitchFamily="34" charset="0"/>
                    <a:ea typeface="Roboto" panose="02000000000000000000" pitchFamily="2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435AFE1C-09A9-A8EA-14EC-F8BF53CF7D93}"/>
                    </a:ext>
                  </a:extLst>
                </p:cNvPr>
                <p:cNvSpPr/>
                <p:nvPr/>
              </p:nvSpPr>
              <p:spPr>
                <a:xfrm>
                  <a:off x="9040469" y="4964049"/>
                  <a:ext cx="1173270" cy="74949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100" dirty="0">
                      <a:solidFill>
                        <a:srgbClr val="002060"/>
                      </a:solidFill>
                      <a:latin typeface="Bahnschrift Light SemiCondensed" panose="020B0502040204020203" pitchFamily="34" charset="0"/>
                    </a:rPr>
                    <a:t>2025</a:t>
                  </a:r>
                  <a:r>
                    <a:rPr lang="mn-MN" sz="1100" dirty="0">
                      <a:solidFill>
                        <a:srgbClr val="002060"/>
                      </a:solidFill>
                      <a:latin typeface="Bahnschrift Light SemiCondensed" panose="020B0502040204020203" pitchFamily="34" charset="0"/>
                    </a:rPr>
                    <a:t> оны </a:t>
                  </a:r>
                </a:p>
                <a:p>
                  <a:pPr algn="ctr"/>
                  <a:r>
                    <a:rPr lang="mn-MN" sz="1100" dirty="0">
                      <a:solidFill>
                        <a:srgbClr val="002060"/>
                      </a:solidFill>
                      <a:latin typeface="Bahnschrift Light SemiCondensed" panose="020B0502040204020203" pitchFamily="34" charset="0"/>
                    </a:rPr>
                    <a:t>Улсын төсөвт </a:t>
                  </a:r>
                </a:p>
                <a:p>
                  <a:pPr algn="ctr"/>
                  <a:r>
                    <a:rPr lang="mn-MN" sz="1100" dirty="0">
                      <a:solidFill>
                        <a:srgbClr val="002060"/>
                      </a:solidFill>
                      <a:latin typeface="Bahnschrift Light SemiCondensed" panose="020B0502040204020203" pitchFamily="34" charset="0"/>
                    </a:rPr>
                    <a:t>тусгагдсан</a:t>
                  </a:r>
                  <a:endParaRPr lang="en-US" sz="1100" dirty="0">
                    <a:solidFill>
                      <a:srgbClr val="002060"/>
                    </a:solidFill>
                    <a:latin typeface="Bahnschrift Light SemiCondensed" panose="020B0502040204020203" pitchFamily="34" charset="0"/>
                  </a:endParaRPr>
                </a:p>
              </p:txBody>
            </p:sp>
          </p:grp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5BCD214B-C7AC-FDE6-FCFE-6E9B5DEA9286}"/>
                  </a:ext>
                </a:extLst>
              </p:cNvPr>
              <p:cNvGrpSpPr/>
              <p:nvPr/>
            </p:nvGrpSpPr>
            <p:grpSpPr>
              <a:xfrm>
                <a:off x="9368781" y="1861234"/>
                <a:ext cx="420488" cy="513239"/>
                <a:chOff x="6481728" y="2180267"/>
                <a:chExt cx="1173151" cy="1486249"/>
              </a:xfrm>
            </p:grpSpPr>
            <p:sp>
              <p:nvSpPr>
                <p:cNvPr id="69" name="Freeform 21">
                  <a:extLst>
                    <a:ext uri="{FF2B5EF4-FFF2-40B4-BE49-F238E27FC236}">
                      <a16:creationId xmlns:a16="http://schemas.microsoft.com/office/drawing/2014/main" id="{B6E2D594-72C4-7F6A-FFE9-7F2EF069411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574072" y="2180267"/>
                  <a:ext cx="953349" cy="709346"/>
                </a:xfrm>
                <a:custGeom>
                  <a:avLst/>
                  <a:gdLst>
                    <a:gd name="T0" fmla="*/ 832 w 2388"/>
                    <a:gd name="T1" fmla="*/ 52 h 1709"/>
                    <a:gd name="T2" fmla="*/ 940 w 2388"/>
                    <a:gd name="T3" fmla="*/ 108 h 1709"/>
                    <a:gd name="T4" fmla="*/ 1040 w 2388"/>
                    <a:gd name="T5" fmla="*/ 152 h 1709"/>
                    <a:gd name="T6" fmla="*/ 1156 w 2388"/>
                    <a:gd name="T7" fmla="*/ 136 h 1709"/>
                    <a:gd name="T8" fmla="*/ 1360 w 2388"/>
                    <a:gd name="T9" fmla="*/ 152 h 1709"/>
                    <a:gd name="T10" fmla="*/ 1472 w 2388"/>
                    <a:gd name="T11" fmla="*/ 276 h 1709"/>
                    <a:gd name="T12" fmla="*/ 1504 w 2388"/>
                    <a:gd name="T13" fmla="*/ 332 h 1709"/>
                    <a:gd name="T14" fmla="*/ 1556 w 2388"/>
                    <a:gd name="T15" fmla="*/ 384 h 1709"/>
                    <a:gd name="T16" fmla="*/ 1632 w 2388"/>
                    <a:gd name="T17" fmla="*/ 400 h 1709"/>
                    <a:gd name="T18" fmla="*/ 1716 w 2388"/>
                    <a:gd name="T19" fmla="*/ 416 h 1709"/>
                    <a:gd name="T20" fmla="*/ 1824 w 2388"/>
                    <a:gd name="T21" fmla="*/ 416 h 1709"/>
                    <a:gd name="T22" fmla="*/ 1908 w 2388"/>
                    <a:gd name="T23" fmla="*/ 440 h 1709"/>
                    <a:gd name="T24" fmla="*/ 1988 w 2388"/>
                    <a:gd name="T25" fmla="*/ 444 h 1709"/>
                    <a:gd name="T26" fmla="*/ 2008 w 2388"/>
                    <a:gd name="T27" fmla="*/ 520 h 1709"/>
                    <a:gd name="T28" fmla="*/ 2028 w 2388"/>
                    <a:gd name="T29" fmla="*/ 616 h 1709"/>
                    <a:gd name="T30" fmla="*/ 2048 w 2388"/>
                    <a:gd name="T31" fmla="*/ 680 h 1709"/>
                    <a:gd name="T32" fmla="*/ 2076 w 2388"/>
                    <a:gd name="T33" fmla="*/ 728 h 1709"/>
                    <a:gd name="T34" fmla="*/ 2156 w 2388"/>
                    <a:gd name="T35" fmla="*/ 772 h 1709"/>
                    <a:gd name="T36" fmla="*/ 2228 w 2388"/>
                    <a:gd name="T37" fmla="*/ 788 h 1709"/>
                    <a:gd name="T38" fmla="*/ 2256 w 2388"/>
                    <a:gd name="T39" fmla="*/ 864 h 1709"/>
                    <a:gd name="T40" fmla="*/ 2308 w 2388"/>
                    <a:gd name="T41" fmla="*/ 933 h 1709"/>
                    <a:gd name="T42" fmla="*/ 2368 w 2388"/>
                    <a:gd name="T43" fmla="*/ 957 h 1709"/>
                    <a:gd name="T44" fmla="*/ 2324 w 2388"/>
                    <a:gd name="T45" fmla="*/ 1137 h 1709"/>
                    <a:gd name="T46" fmla="*/ 2256 w 2388"/>
                    <a:gd name="T47" fmla="*/ 1153 h 1709"/>
                    <a:gd name="T48" fmla="*/ 2180 w 2388"/>
                    <a:gd name="T49" fmla="*/ 1185 h 1709"/>
                    <a:gd name="T50" fmla="*/ 1864 w 2388"/>
                    <a:gd name="T51" fmla="*/ 1357 h 1709"/>
                    <a:gd name="T52" fmla="*/ 1832 w 2388"/>
                    <a:gd name="T53" fmla="*/ 1581 h 1709"/>
                    <a:gd name="T54" fmla="*/ 1764 w 2388"/>
                    <a:gd name="T55" fmla="*/ 1609 h 1709"/>
                    <a:gd name="T56" fmla="*/ 1668 w 2388"/>
                    <a:gd name="T57" fmla="*/ 1629 h 1709"/>
                    <a:gd name="T58" fmla="*/ 960 w 2388"/>
                    <a:gd name="T59" fmla="*/ 1421 h 1709"/>
                    <a:gd name="T60" fmla="*/ 84 w 2388"/>
                    <a:gd name="T61" fmla="*/ 1617 h 1709"/>
                    <a:gd name="T62" fmla="*/ 88 w 2388"/>
                    <a:gd name="T63" fmla="*/ 1473 h 1709"/>
                    <a:gd name="T64" fmla="*/ 64 w 2388"/>
                    <a:gd name="T65" fmla="*/ 1153 h 1709"/>
                    <a:gd name="T66" fmla="*/ 112 w 2388"/>
                    <a:gd name="T67" fmla="*/ 568 h 1709"/>
                    <a:gd name="T68" fmla="*/ 84 w 2388"/>
                    <a:gd name="T69" fmla="*/ 276 h 1709"/>
                    <a:gd name="T70" fmla="*/ 16 w 2388"/>
                    <a:gd name="T71" fmla="*/ 152 h 1709"/>
                    <a:gd name="T72" fmla="*/ 116 w 2388"/>
                    <a:gd name="T73" fmla="*/ 144 h 1709"/>
                    <a:gd name="T74" fmla="*/ 188 w 2388"/>
                    <a:gd name="T75" fmla="*/ 108 h 1709"/>
                    <a:gd name="T76" fmla="*/ 272 w 2388"/>
                    <a:gd name="T77" fmla="*/ 92 h 1709"/>
                    <a:gd name="T78" fmla="*/ 352 w 2388"/>
                    <a:gd name="T79" fmla="*/ 80 h 1709"/>
                    <a:gd name="T80" fmla="*/ 456 w 2388"/>
                    <a:gd name="T81" fmla="*/ 52 h 1709"/>
                    <a:gd name="T82" fmla="*/ 540 w 2388"/>
                    <a:gd name="T83" fmla="*/ 8 h 1709"/>
                    <a:gd name="T84" fmla="*/ 984 w 2388"/>
                    <a:gd name="T85" fmla="*/ 532 h 1709"/>
                    <a:gd name="T86" fmla="*/ 944 w 2388"/>
                    <a:gd name="T87" fmla="*/ 592 h 1709"/>
                    <a:gd name="T88" fmla="*/ 900 w 2388"/>
                    <a:gd name="T89" fmla="*/ 652 h 1709"/>
                    <a:gd name="T90" fmla="*/ 848 w 2388"/>
                    <a:gd name="T91" fmla="*/ 692 h 1709"/>
                    <a:gd name="T92" fmla="*/ 820 w 2388"/>
                    <a:gd name="T93" fmla="*/ 744 h 1709"/>
                    <a:gd name="T94" fmla="*/ 848 w 2388"/>
                    <a:gd name="T95" fmla="*/ 800 h 1709"/>
                    <a:gd name="T96" fmla="*/ 848 w 2388"/>
                    <a:gd name="T97" fmla="*/ 872 h 1709"/>
                    <a:gd name="T98" fmla="*/ 860 w 2388"/>
                    <a:gd name="T99" fmla="*/ 933 h 1709"/>
                    <a:gd name="T100" fmla="*/ 848 w 2388"/>
                    <a:gd name="T101" fmla="*/ 989 h 1709"/>
                    <a:gd name="T102" fmla="*/ 848 w 2388"/>
                    <a:gd name="T103" fmla="*/ 1049 h 1709"/>
                    <a:gd name="T104" fmla="*/ 828 w 2388"/>
                    <a:gd name="T105" fmla="*/ 1093 h 1709"/>
                    <a:gd name="T106" fmla="*/ 828 w 2388"/>
                    <a:gd name="T107" fmla="*/ 1145 h 1709"/>
                    <a:gd name="T108" fmla="*/ 1160 w 2388"/>
                    <a:gd name="T109" fmla="*/ 1117 h 1709"/>
                    <a:gd name="T110" fmla="*/ 1124 w 2388"/>
                    <a:gd name="T111" fmla="*/ 816 h 1709"/>
                    <a:gd name="T112" fmla="*/ 1076 w 2388"/>
                    <a:gd name="T113" fmla="*/ 812 h 1709"/>
                    <a:gd name="T114" fmla="*/ 1040 w 2388"/>
                    <a:gd name="T115" fmla="*/ 800 h 1709"/>
                    <a:gd name="T116" fmla="*/ 1000 w 2388"/>
                    <a:gd name="T117" fmla="*/ 768 h 1709"/>
                    <a:gd name="T118" fmla="*/ 952 w 2388"/>
                    <a:gd name="T119" fmla="*/ 748 h 1709"/>
                    <a:gd name="T120" fmla="*/ 1036 w 2388"/>
                    <a:gd name="T121" fmla="*/ 556 h 1709"/>
                    <a:gd name="T122" fmla="*/ 1004 w 2388"/>
                    <a:gd name="T123" fmla="*/ 496 h 17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2388" h="1709">
                      <a:moveTo>
                        <a:pt x="580" y="32"/>
                      </a:moveTo>
                      <a:lnTo>
                        <a:pt x="588" y="36"/>
                      </a:lnTo>
                      <a:lnTo>
                        <a:pt x="608" y="32"/>
                      </a:lnTo>
                      <a:lnTo>
                        <a:pt x="620" y="28"/>
                      </a:lnTo>
                      <a:lnTo>
                        <a:pt x="620" y="24"/>
                      </a:lnTo>
                      <a:lnTo>
                        <a:pt x="632" y="20"/>
                      </a:lnTo>
                      <a:lnTo>
                        <a:pt x="636" y="20"/>
                      </a:lnTo>
                      <a:lnTo>
                        <a:pt x="652" y="28"/>
                      </a:lnTo>
                      <a:lnTo>
                        <a:pt x="660" y="28"/>
                      </a:lnTo>
                      <a:lnTo>
                        <a:pt x="664" y="36"/>
                      </a:lnTo>
                      <a:lnTo>
                        <a:pt x="672" y="40"/>
                      </a:lnTo>
                      <a:lnTo>
                        <a:pt x="676" y="40"/>
                      </a:lnTo>
                      <a:lnTo>
                        <a:pt x="676" y="44"/>
                      </a:lnTo>
                      <a:lnTo>
                        <a:pt x="680" y="44"/>
                      </a:lnTo>
                      <a:lnTo>
                        <a:pt x="684" y="44"/>
                      </a:lnTo>
                      <a:lnTo>
                        <a:pt x="692" y="48"/>
                      </a:lnTo>
                      <a:lnTo>
                        <a:pt x="700" y="40"/>
                      </a:lnTo>
                      <a:lnTo>
                        <a:pt x="716" y="44"/>
                      </a:lnTo>
                      <a:lnTo>
                        <a:pt x="724" y="44"/>
                      </a:lnTo>
                      <a:lnTo>
                        <a:pt x="732" y="48"/>
                      </a:lnTo>
                      <a:lnTo>
                        <a:pt x="744" y="44"/>
                      </a:lnTo>
                      <a:lnTo>
                        <a:pt x="760" y="40"/>
                      </a:lnTo>
                      <a:lnTo>
                        <a:pt x="764" y="40"/>
                      </a:lnTo>
                      <a:lnTo>
                        <a:pt x="768" y="40"/>
                      </a:lnTo>
                      <a:lnTo>
                        <a:pt x="772" y="36"/>
                      </a:lnTo>
                      <a:lnTo>
                        <a:pt x="784" y="36"/>
                      </a:lnTo>
                      <a:lnTo>
                        <a:pt x="788" y="40"/>
                      </a:lnTo>
                      <a:lnTo>
                        <a:pt x="796" y="36"/>
                      </a:lnTo>
                      <a:lnTo>
                        <a:pt x="812" y="32"/>
                      </a:lnTo>
                      <a:lnTo>
                        <a:pt x="816" y="40"/>
                      </a:lnTo>
                      <a:lnTo>
                        <a:pt x="820" y="44"/>
                      </a:lnTo>
                      <a:lnTo>
                        <a:pt x="832" y="52"/>
                      </a:lnTo>
                      <a:lnTo>
                        <a:pt x="832" y="56"/>
                      </a:lnTo>
                      <a:lnTo>
                        <a:pt x="844" y="56"/>
                      </a:lnTo>
                      <a:lnTo>
                        <a:pt x="848" y="56"/>
                      </a:lnTo>
                      <a:lnTo>
                        <a:pt x="856" y="56"/>
                      </a:lnTo>
                      <a:lnTo>
                        <a:pt x="860" y="56"/>
                      </a:lnTo>
                      <a:lnTo>
                        <a:pt x="868" y="56"/>
                      </a:lnTo>
                      <a:lnTo>
                        <a:pt x="888" y="56"/>
                      </a:lnTo>
                      <a:lnTo>
                        <a:pt x="892" y="56"/>
                      </a:lnTo>
                      <a:lnTo>
                        <a:pt x="900" y="56"/>
                      </a:lnTo>
                      <a:lnTo>
                        <a:pt x="904" y="56"/>
                      </a:lnTo>
                      <a:lnTo>
                        <a:pt x="908" y="60"/>
                      </a:lnTo>
                      <a:lnTo>
                        <a:pt x="916" y="60"/>
                      </a:lnTo>
                      <a:lnTo>
                        <a:pt x="916" y="64"/>
                      </a:lnTo>
                      <a:lnTo>
                        <a:pt x="920" y="64"/>
                      </a:lnTo>
                      <a:lnTo>
                        <a:pt x="924" y="68"/>
                      </a:lnTo>
                      <a:lnTo>
                        <a:pt x="928" y="64"/>
                      </a:lnTo>
                      <a:lnTo>
                        <a:pt x="932" y="64"/>
                      </a:lnTo>
                      <a:lnTo>
                        <a:pt x="932" y="68"/>
                      </a:lnTo>
                      <a:lnTo>
                        <a:pt x="936" y="68"/>
                      </a:lnTo>
                      <a:lnTo>
                        <a:pt x="936" y="72"/>
                      </a:lnTo>
                      <a:lnTo>
                        <a:pt x="940" y="72"/>
                      </a:lnTo>
                      <a:lnTo>
                        <a:pt x="940" y="76"/>
                      </a:lnTo>
                      <a:lnTo>
                        <a:pt x="940" y="80"/>
                      </a:lnTo>
                      <a:lnTo>
                        <a:pt x="940" y="84"/>
                      </a:lnTo>
                      <a:lnTo>
                        <a:pt x="936" y="84"/>
                      </a:lnTo>
                      <a:lnTo>
                        <a:pt x="940" y="88"/>
                      </a:lnTo>
                      <a:lnTo>
                        <a:pt x="944" y="92"/>
                      </a:lnTo>
                      <a:lnTo>
                        <a:pt x="940" y="92"/>
                      </a:lnTo>
                      <a:lnTo>
                        <a:pt x="940" y="96"/>
                      </a:lnTo>
                      <a:lnTo>
                        <a:pt x="940" y="100"/>
                      </a:lnTo>
                      <a:lnTo>
                        <a:pt x="940" y="104"/>
                      </a:lnTo>
                      <a:lnTo>
                        <a:pt x="940" y="108"/>
                      </a:lnTo>
                      <a:lnTo>
                        <a:pt x="936" y="108"/>
                      </a:lnTo>
                      <a:lnTo>
                        <a:pt x="936" y="112"/>
                      </a:lnTo>
                      <a:lnTo>
                        <a:pt x="940" y="112"/>
                      </a:lnTo>
                      <a:lnTo>
                        <a:pt x="940" y="116"/>
                      </a:lnTo>
                      <a:lnTo>
                        <a:pt x="944" y="116"/>
                      </a:lnTo>
                      <a:lnTo>
                        <a:pt x="944" y="120"/>
                      </a:lnTo>
                      <a:lnTo>
                        <a:pt x="944" y="124"/>
                      </a:lnTo>
                      <a:lnTo>
                        <a:pt x="948" y="124"/>
                      </a:lnTo>
                      <a:lnTo>
                        <a:pt x="952" y="124"/>
                      </a:lnTo>
                      <a:lnTo>
                        <a:pt x="956" y="124"/>
                      </a:lnTo>
                      <a:lnTo>
                        <a:pt x="960" y="124"/>
                      </a:lnTo>
                      <a:lnTo>
                        <a:pt x="964" y="124"/>
                      </a:lnTo>
                      <a:lnTo>
                        <a:pt x="968" y="124"/>
                      </a:lnTo>
                      <a:lnTo>
                        <a:pt x="972" y="124"/>
                      </a:lnTo>
                      <a:lnTo>
                        <a:pt x="976" y="120"/>
                      </a:lnTo>
                      <a:lnTo>
                        <a:pt x="984" y="120"/>
                      </a:lnTo>
                      <a:lnTo>
                        <a:pt x="996" y="120"/>
                      </a:lnTo>
                      <a:lnTo>
                        <a:pt x="1004" y="120"/>
                      </a:lnTo>
                      <a:lnTo>
                        <a:pt x="1004" y="124"/>
                      </a:lnTo>
                      <a:lnTo>
                        <a:pt x="1008" y="124"/>
                      </a:lnTo>
                      <a:lnTo>
                        <a:pt x="1012" y="128"/>
                      </a:lnTo>
                      <a:lnTo>
                        <a:pt x="1016" y="132"/>
                      </a:lnTo>
                      <a:lnTo>
                        <a:pt x="1016" y="136"/>
                      </a:lnTo>
                      <a:lnTo>
                        <a:pt x="1020" y="136"/>
                      </a:lnTo>
                      <a:lnTo>
                        <a:pt x="1024" y="140"/>
                      </a:lnTo>
                      <a:lnTo>
                        <a:pt x="1028" y="140"/>
                      </a:lnTo>
                      <a:lnTo>
                        <a:pt x="1032" y="140"/>
                      </a:lnTo>
                      <a:lnTo>
                        <a:pt x="1032" y="144"/>
                      </a:lnTo>
                      <a:lnTo>
                        <a:pt x="1036" y="144"/>
                      </a:lnTo>
                      <a:lnTo>
                        <a:pt x="1036" y="148"/>
                      </a:lnTo>
                      <a:lnTo>
                        <a:pt x="1040" y="148"/>
                      </a:lnTo>
                      <a:lnTo>
                        <a:pt x="1040" y="152"/>
                      </a:lnTo>
                      <a:lnTo>
                        <a:pt x="1044" y="152"/>
                      </a:lnTo>
                      <a:lnTo>
                        <a:pt x="1044" y="156"/>
                      </a:lnTo>
                      <a:lnTo>
                        <a:pt x="1048" y="156"/>
                      </a:lnTo>
                      <a:lnTo>
                        <a:pt x="1052" y="156"/>
                      </a:lnTo>
                      <a:lnTo>
                        <a:pt x="1056" y="152"/>
                      </a:lnTo>
                      <a:lnTo>
                        <a:pt x="1060" y="152"/>
                      </a:lnTo>
                      <a:lnTo>
                        <a:pt x="1064" y="152"/>
                      </a:lnTo>
                      <a:lnTo>
                        <a:pt x="1068" y="152"/>
                      </a:lnTo>
                      <a:lnTo>
                        <a:pt x="1072" y="148"/>
                      </a:lnTo>
                      <a:lnTo>
                        <a:pt x="1076" y="148"/>
                      </a:lnTo>
                      <a:lnTo>
                        <a:pt x="1076" y="152"/>
                      </a:lnTo>
                      <a:lnTo>
                        <a:pt x="1080" y="152"/>
                      </a:lnTo>
                      <a:lnTo>
                        <a:pt x="1080" y="148"/>
                      </a:lnTo>
                      <a:lnTo>
                        <a:pt x="1084" y="148"/>
                      </a:lnTo>
                      <a:lnTo>
                        <a:pt x="1084" y="144"/>
                      </a:lnTo>
                      <a:lnTo>
                        <a:pt x="1092" y="144"/>
                      </a:lnTo>
                      <a:lnTo>
                        <a:pt x="1096" y="144"/>
                      </a:lnTo>
                      <a:lnTo>
                        <a:pt x="1104" y="140"/>
                      </a:lnTo>
                      <a:lnTo>
                        <a:pt x="1108" y="140"/>
                      </a:lnTo>
                      <a:lnTo>
                        <a:pt x="1108" y="136"/>
                      </a:lnTo>
                      <a:lnTo>
                        <a:pt x="1112" y="136"/>
                      </a:lnTo>
                      <a:lnTo>
                        <a:pt x="1116" y="136"/>
                      </a:lnTo>
                      <a:lnTo>
                        <a:pt x="1120" y="136"/>
                      </a:lnTo>
                      <a:lnTo>
                        <a:pt x="1124" y="136"/>
                      </a:lnTo>
                      <a:lnTo>
                        <a:pt x="1128" y="136"/>
                      </a:lnTo>
                      <a:lnTo>
                        <a:pt x="1132" y="136"/>
                      </a:lnTo>
                      <a:lnTo>
                        <a:pt x="1136" y="136"/>
                      </a:lnTo>
                      <a:lnTo>
                        <a:pt x="1140" y="136"/>
                      </a:lnTo>
                      <a:lnTo>
                        <a:pt x="1144" y="136"/>
                      </a:lnTo>
                      <a:lnTo>
                        <a:pt x="1148" y="140"/>
                      </a:lnTo>
                      <a:lnTo>
                        <a:pt x="1152" y="140"/>
                      </a:lnTo>
                      <a:lnTo>
                        <a:pt x="1156" y="136"/>
                      </a:lnTo>
                      <a:lnTo>
                        <a:pt x="1160" y="136"/>
                      </a:lnTo>
                      <a:lnTo>
                        <a:pt x="1164" y="136"/>
                      </a:lnTo>
                      <a:lnTo>
                        <a:pt x="1172" y="132"/>
                      </a:lnTo>
                      <a:lnTo>
                        <a:pt x="1176" y="132"/>
                      </a:lnTo>
                      <a:lnTo>
                        <a:pt x="1180" y="132"/>
                      </a:lnTo>
                      <a:lnTo>
                        <a:pt x="1180" y="124"/>
                      </a:lnTo>
                      <a:lnTo>
                        <a:pt x="1184" y="120"/>
                      </a:lnTo>
                      <a:lnTo>
                        <a:pt x="1184" y="116"/>
                      </a:lnTo>
                      <a:lnTo>
                        <a:pt x="1188" y="112"/>
                      </a:lnTo>
                      <a:lnTo>
                        <a:pt x="1192" y="112"/>
                      </a:lnTo>
                      <a:lnTo>
                        <a:pt x="1196" y="112"/>
                      </a:lnTo>
                      <a:lnTo>
                        <a:pt x="1200" y="112"/>
                      </a:lnTo>
                      <a:lnTo>
                        <a:pt x="1204" y="112"/>
                      </a:lnTo>
                      <a:lnTo>
                        <a:pt x="1208" y="116"/>
                      </a:lnTo>
                      <a:lnTo>
                        <a:pt x="1212" y="120"/>
                      </a:lnTo>
                      <a:lnTo>
                        <a:pt x="1216" y="120"/>
                      </a:lnTo>
                      <a:lnTo>
                        <a:pt x="1220" y="120"/>
                      </a:lnTo>
                      <a:lnTo>
                        <a:pt x="1220" y="124"/>
                      </a:lnTo>
                      <a:lnTo>
                        <a:pt x="1228" y="120"/>
                      </a:lnTo>
                      <a:lnTo>
                        <a:pt x="1232" y="116"/>
                      </a:lnTo>
                      <a:lnTo>
                        <a:pt x="1244" y="120"/>
                      </a:lnTo>
                      <a:lnTo>
                        <a:pt x="1252" y="120"/>
                      </a:lnTo>
                      <a:lnTo>
                        <a:pt x="1264" y="124"/>
                      </a:lnTo>
                      <a:lnTo>
                        <a:pt x="1276" y="128"/>
                      </a:lnTo>
                      <a:lnTo>
                        <a:pt x="1288" y="132"/>
                      </a:lnTo>
                      <a:lnTo>
                        <a:pt x="1300" y="132"/>
                      </a:lnTo>
                      <a:lnTo>
                        <a:pt x="1312" y="136"/>
                      </a:lnTo>
                      <a:lnTo>
                        <a:pt x="1312" y="132"/>
                      </a:lnTo>
                      <a:lnTo>
                        <a:pt x="1324" y="136"/>
                      </a:lnTo>
                      <a:lnTo>
                        <a:pt x="1344" y="144"/>
                      </a:lnTo>
                      <a:lnTo>
                        <a:pt x="1356" y="148"/>
                      </a:lnTo>
                      <a:lnTo>
                        <a:pt x="1360" y="152"/>
                      </a:lnTo>
                      <a:lnTo>
                        <a:pt x="1368" y="160"/>
                      </a:lnTo>
                      <a:lnTo>
                        <a:pt x="1384" y="172"/>
                      </a:lnTo>
                      <a:lnTo>
                        <a:pt x="1392" y="180"/>
                      </a:lnTo>
                      <a:lnTo>
                        <a:pt x="1400" y="188"/>
                      </a:lnTo>
                      <a:lnTo>
                        <a:pt x="1416" y="196"/>
                      </a:lnTo>
                      <a:lnTo>
                        <a:pt x="1432" y="208"/>
                      </a:lnTo>
                      <a:lnTo>
                        <a:pt x="1440" y="216"/>
                      </a:lnTo>
                      <a:lnTo>
                        <a:pt x="1452" y="224"/>
                      </a:lnTo>
                      <a:lnTo>
                        <a:pt x="1460" y="228"/>
                      </a:lnTo>
                      <a:lnTo>
                        <a:pt x="1464" y="228"/>
                      </a:lnTo>
                      <a:lnTo>
                        <a:pt x="1464" y="232"/>
                      </a:lnTo>
                      <a:lnTo>
                        <a:pt x="1472" y="232"/>
                      </a:lnTo>
                      <a:lnTo>
                        <a:pt x="1472" y="236"/>
                      </a:lnTo>
                      <a:lnTo>
                        <a:pt x="1472" y="240"/>
                      </a:lnTo>
                      <a:lnTo>
                        <a:pt x="1468" y="240"/>
                      </a:lnTo>
                      <a:lnTo>
                        <a:pt x="1464" y="244"/>
                      </a:lnTo>
                      <a:lnTo>
                        <a:pt x="1460" y="244"/>
                      </a:lnTo>
                      <a:lnTo>
                        <a:pt x="1460" y="248"/>
                      </a:lnTo>
                      <a:lnTo>
                        <a:pt x="1464" y="248"/>
                      </a:lnTo>
                      <a:lnTo>
                        <a:pt x="1464" y="252"/>
                      </a:lnTo>
                      <a:lnTo>
                        <a:pt x="1464" y="256"/>
                      </a:lnTo>
                      <a:lnTo>
                        <a:pt x="1468" y="256"/>
                      </a:lnTo>
                      <a:lnTo>
                        <a:pt x="1468" y="260"/>
                      </a:lnTo>
                      <a:lnTo>
                        <a:pt x="1472" y="260"/>
                      </a:lnTo>
                      <a:lnTo>
                        <a:pt x="1472" y="264"/>
                      </a:lnTo>
                      <a:lnTo>
                        <a:pt x="1468" y="264"/>
                      </a:lnTo>
                      <a:lnTo>
                        <a:pt x="1464" y="264"/>
                      </a:lnTo>
                      <a:lnTo>
                        <a:pt x="1464" y="268"/>
                      </a:lnTo>
                      <a:lnTo>
                        <a:pt x="1468" y="268"/>
                      </a:lnTo>
                      <a:lnTo>
                        <a:pt x="1468" y="272"/>
                      </a:lnTo>
                      <a:lnTo>
                        <a:pt x="1468" y="276"/>
                      </a:lnTo>
                      <a:lnTo>
                        <a:pt x="1472" y="276"/>
                      </a:lnTo>
                      <a:lnTo>
                        <a:pt x="1472" y="280"/>
                      </a:lnTo>
                      <a:lnTo>
                        <a:pt x="1476" y="280"/>
                      </a:lnTo>
                      <a:lnTo>
                        <a:pt x="1476" y="284"/>
                      </a:lnTo>
                      <a:lnTo>
                        <a:pt x="1476" y="288"/>
                      </a:lnTo>
                      <a:lnTo>
                        <a:pt x="1480" y="288"/>
                      </a:lnTo>
                      <a:lnTo>
                        <a:pt x="1480" y="292"/>
                      </a:lnTo>
                      <a:lnTo>
                        <a:pt x="1484" y="292"/>
                      </a:lnTo>
                      <a:lnTo>
                        <a:pt x="1488" y="292"/>
                      </a:lnTo>
                      <a:lnTo>
                        <a:pt x="1488" y="296"/>
                      </a:lnTo>
                      <a:lnTo>
                        <a:pt x="1488" y="300"/>
                      </a:lnTo>
                      <a:lnTo>
                        <a:pt x="1492" y="300"/>
                      </a:lnTo>
                      <a:lnTo>
                        <a:pt x="1492" y="304"/>
                      </a:lnTo>
                      <a:lnTo>
                        <a:pt x="1488" y="304"/>
                      </a:lnTo>
                      <a:lnTo>
                        <a:pt x="1492" y="308"/>
                      </a:lnTo>
                      <a:lnTo>
                        <a:pt x="1496" y="308"/>
                      </a:lnTo>
                      <a:lnTo>
                        <a:pt x="1496" y="312"/>
                      </a:lnTo>
                      <a:lnTo>
                        <a:pt x="1492" y="312"/>
                      </a:lnTo>
                      <a:lnTo>
                        <a:pt x="1492" y="316"/>
                      </a:lnTo>
                      <a:lnTo>
                        <a:pt x="1496" y="316"/>
                      </a:lnTo>
                      <a:lnTo>
                        <a:pt x="1496" y="320"/>
                      </a:lnTo>
                      <a:lnTo>
                        <a:pt x="1492" y="320"/>
                      </a:lnTo>
                      <a:lnTo>
                        <a:pt x="1496" y="324"/>
                      </a:lnTo>
                      <a:lnTo>
                        <a:pt x="1496" y="328"/>
                      </a:lnTo>
                      <a:lnTo>
                        <a:pt x="1500" y="328"/>
                      </a:lnTo>
                      <a:lnTo>
                        <a:pt x="1500" y="332"/>
                      </a:lnTo>
                      <a:lnTo>
                        <a:pt x="1500" y="328"/>
                      </a:lnTo>
                      <a:lnTo>
                        <a:pt x="1504" y="328"/>
                      </a:lnTo>
                      <a:lnTo>
                        <a:pt x="1504" y="324"/>
                      </a:lnTo>
                      <a:lnTo>
                        <a:pt x="1508" y="324"/>
                      </a:lnTo>
                      <a:lnTo>
                        <a:pt x="1508" y="328"/>
                      </a:lnTo>
                      <a:lnTo>
                        <a:pt x="1508" y="332"/>
                      </a:lnTo>
                      <a:lnTo>
                        <a:pt x="1504" y="332"/>
                      </a:lnTo>
                      <a:lnTo>
                        <a:pt x="1504" y="336"/>
                      </a:lnTo>
                      <a:lnTo>
                        <a:pt x="1504" y="340"/>
                      </a:lnTo>
                      <a:lnTo>
                        <a:pt x="1508" y="340"/>
                      </a:lnTo>
                      <a:lnTo>
                        <a:pt x="1508" y="344"/>
                      </a:lnTo>
                      <a:lnTo>
                        <a:pt x="1508" y="348"/>
                      </a:lnTo>
                      <a:lnTo>
                        <a:pt x="1512" y="352"/>
                      </a:lnTo>
                      <a:lnTo>
                        <a:pt x="1512" y="348"/>
                      </a:lnTo>
                      <a:lnTo>
                        <a:pt x="1516" y="348"/>
                      </a:lnTo>
                      <a:lnTo>
                        <a:pt x="1520" y="348"/>
                      </a:lnTo>
                      <a:lnTo>
                        <a:pt x="1520" y="352"/>
                      </a:lnTo>
                      <a:lnTo>
                        <a:pt x="1516" y="352"/>
                      </a:lnTo>
                      <a:lnTo>
                        <a:pt x="1516" y="356"/>
                      </a:lnTo>
                      <a:lnTo>
                        <a:pt x="1520" y="356"/>
                      </a:lnTo>
                      <a:lnTo>
                        <a:pt x="1520" y="360"/>
                      </a:lnTo>
                      <a:lnTo>
                        <a:pt x="1524" y="360"/>
                      </a:lnTo>
                      <a:lnTo>
                        <a:pt x="1524" y="364"/>
                      </a:lnTo>
                      <a:lnTo>
                        <a:pt x="1528" y="364"/>
                      </a:lnTo>
                      <a:lnTo>
                        <a:pt x="1532" y="364"/>
                      </a:lnTo>
                      <a:lnTo>
                        <a:pt x="1536" y="364"/>
                      </a:lnTo>
                      <a:lnTo>
                        <a:pt x="1536" y="360"/>
                      </a:lnTo>
                      <a:lnTo>
                        <a:pt x="1540" y="360"/>
                      </a:lnTo>
                      <a:lnTo>
                        <a:pt x="1544" y="364"/>
                      </a:lnTo>
                      <a:lnTo>
                        <a:pt x="1548" y="364"/>
                      </a:lnTo>
                      <a:lnTo>
                        <a:pt x="1552" y="364"/>
                      </a:lnTo>
                      <a:lnTo>
                        <a:pt x="1552" y="368"/>
                      </a:lnTo>
                      <a:lnTo>
                        <a:pt x="1552" y="372"/>
                      </a:lnTo>
                      <a:lnTo>
                        <a:pt x="1548" y="372"/>
                      </a:lnTo>
                      <a:lnTo>
                        <a:pt x="1548" y="376"/>
                      </a:lnTo>
                      <a:lnTo>
                        <a:pt x="1548" y="380"/>
                      </a:lnTo>
                      <a:lnTo>
                        <a:pt x="1552" y="380"/>
                      </a:lnTo>
                      <a:lnTo>
                        <a:pt x="1552" y="384"/>
                      </a:lnTo>
                      <a:lnTo>
                        <a:pt x="1556" y="384"/>
                      </a:lnTo>
                      <a:lnTo>
                        <a:pt x="1560" y="384"/>
                      </a:lnTo>
                      <a:lnTo>
                        <a:pt x="1560" y="388"/>
                      </a:lnTo>
                      <a:lnTo>
                        <a:pt x="1560" y="392"/>
                      </a:lnTo>
                      <a:lnTo>
                        <a:pt x="1564" y="392"/>
                      </a:lnTo>
                      <a:lnTo>
                        <a:pt x="1564" y="396"/>
                      </a:lnTo>
                      <a:lnTo>
                        <a:pt x="1568" y="396"/>
                      </a:lnTo>
                      <a:lnTo>
                        <a:pt x="1568" y="392"/>
                      </a:lnTo>
                      <a:lnTo>
                        <a:pt x="1572" y="392"/>
                      </a:lnTo>
                      <a:lnTo>
                        <a:pt x="1576" y="392"/>
                      </a:lnTo>
                      <a:lnTo>
                        <a:pt x="1576" y="396"/>
                      </a:lnTo>
                      <a:lnTo>
                        <a:pt x="1576" y="400"/>
                      </a:lnTo>
                      <a:lnTo>
                        <a:pt x="1580" y="400"/>
                      </a:lnTo>
                      <a:lnTo>
                        <a:pt x="1580" y="396"/>
                      </a:lnTo>
                      <a:lnTo>
                        <a:pt x="1584" y="396"/>
                      </a:lnTo>
                      <a:lnTo>
                        <a:pt x="1584" y="400"/>
                      </a:lnTo>
                      <a:lnTo>
                        <a:pt x="1584" y="404"/>
                      </a:lnTo>
                      <a:lnTo>
                        <a:pt x="1588" y="404"/>
                      </a:lnTo>
                      <a:lnTo>
                        <a:pt x="1592" y="404"/>
                      </a:lnTo>
                      <a:lnTo>
                        <a:pt x="1596" y="404"/>
                      </a:lnTo>
                      <a:lnTo>
                        <a:pt x="1600" y="404"/>
                      </a:lnTo>
                      <a:lnTo>
                        <a:pt x="1604" y="404"/>
                      </a:lnTo>
                      <a:lnTo>
                        <a:pt x="1608" y="404"/>
                      </a:lnTo>
                      <a:lnTo>
                        <a:pt x="1608" y="408"/>
                      </a:lnTo>
                      <a:lnTo>
                        <a:pt x="1608" y="412"/>
                      </a:lnTo>
                      <a:lnTo>
                        <a:pt x="1612" y="412"/>
                      </a:lnTo>
                      <a:lnTo>
                        <a:pt x="1616" y="412"/>
                      </a:lnTo>
                      <a:lnTo>
                        <a:pt x="1620" y="412"/>
                      </a:lnTo>
                      <a:lnTo>
                        <a:pt x="1624" y="408"/>
                      </a:lnTo>
                      <a:lnTo>
                        <a:pt x="1624" y="404"/>
                      </a:lnTo>
                      <a:lnTo>
                        <a:pt x="1624" y="400"/>
                      </a:lnTo>
                      <a:lnTo>
                        <a:pt x="1628" y="400"/>
                      </a:lnTo>
                      <a:lnTo>
                        <a:pt x="1632" y="400"/>
                      </a:lnTo>
                      <a:lnTo>
                        <a:pt x="1636" y="400"/>
                      </a:lnTo>
                      <a:lnTo>
                        <a:pt x="1640" y="400"/>
                      </a:lnTo>
                      <a:lnTo>
                        <a:pt x="1644" y="400"/>
                      </a:lnTo>
                      <a:lnTo>
                        <a:pt x="1648" y="400"/>
                      </a:lnTo>
                      <a:lnTo>
                        <a:pt x="1648" y="396"/>
                      </a:lnTo>
                      <a:lnTo>
                        <a:pt x="1648" y="400"/>
                      </a:lnTo>
                      <a:lnTo>
                        <a:pt x="1652" y="400"/>
                      </a:lnTo>
                      <a:lnTo>
                        <a:pt x="1656" y="400"/>
                      </a:lnTo>
                      <a:lnTo>
                        <a:pt x="1660" y="400"/>
                      </a:lnTo>
                      <a:lnTo>
                        <a:pt x="1656" y="400"/>
                      </a:lnTo>
                      <a:lnTo>
                        <a:pt x="1660" y="400"/>
                      </a:lnTo>
                      <a:lnTo>
                        <a:pt x="1664" y="400"/>
                      </a:lnTo>
                      <a:lnTo>
                        <a:pt x="1664" y="404"/>
                      </a:lnTo>
                      <a:lnTo>
                        <a:pt x="1668" y="404"/>
                      </a:lnTo>
                      <a:lnTo>
                        <a:pt x="1668" y="408"/>
                      </a:lnTo>
                      <a:lnTo>
                        <a:pt x="1672" y="408"/>
                      </a:lnTo>
                      <a:lnTo>
                        <a:pt x="1672" y="412"/>
                      </a:lnTo>
                      <a:lnTo>
                        <a:pt x="1676" y="416"/>
                      </a:lnTo>
                      <a:lnTo>
                        <a:pt x="1680" y="416"/>
                      </a:lnTo>
                      <a:lnTo>
                        <a:pt x="1684" y="416"/>
                      </a:lnTo>
                      <a:lnTo>
                        <a:pt x="1684" y="420"/>
                      </a:lnTo>
                      <a:lnTo>
                        <a:pt x="1688" y="420"/>
                      </a:lnTo>
                      <a:lnTo>
                        <a:pt x="1692" y="420"/>
                      </a:lnTo>
                      <a:lnTo>
                        <a:pt x="1696" y="420"/>
                      </a:lnTo>
                      <a:lnTo>
                        <a:pt x="1700" y="420"/>
                      </a:lnTo>
                      <a:lnTo>
                        <a:pt x="1704" y="420"/>
                      </a:lnTo>
                      <a:lnTo>
                        <a:pt x="1708" y="424"/>
                      </a:lnTo>
                      <a:lnTo>
                        <a:pt x="1712" y="424"/>
                      </a:lnTo>
                      <a:lnTo>
                        <a:pt x="1708" y="420"/>
                      </a:lnTo>
                      <a:lnTo>
                        <a:pt x="1708" y="416"/>
                      </a:lnTo>
                      <a:lnTo>
                        <a:pt x="1712" y="416"/>
                      </a:lnTo>
                      <a:lnTo>
                        <a:pt x="1716" y="416"/>
                      </a:lnTo>
                      <a:lnTo>
                        <a:pt x="1720" y="420"/>
                      </a:lnTo>
                      <a:lnTo>
                        <a:pt x="1724" y="420"/>
                      </a:lnTo>
                      <a:lnTo>
                        <a:pt x="1728" y="416"/>
                      </a:lnTo>
                      <a:lnTo>
                        <a:pt x="1728" y="412"/>
                      </a:lnTo>
                      <a:lnTo>
                        <a:pt x="1732" y="412"/>
                      </a:lnTo>
                      <a:lnTo>
                        <a:pt x="1736" y="412"/>
                      </a:lnTo>
                      <a:lnTo>
                        <a:pt x="1740" y="416"/>
                      </a:lnTo>
                      <a:lnTo>
                        <a:pt x="1744" y="416"/>
                      </a:lnTo>
                      <a:lnTo>
                        <a:pt x="1748" y="420"/>
                      </a:lnTo>
                      <a:lnTo>
                        <a:pt x="1752" y="420"/>
                      </a:lnTo>
                      <a:lnTo>
                        <a:pt x="1756" y="420"/>
                      </a:lnTo>
                      <a:lnTo>
                        <a:pt x="1760" y="420"/>
                      </a:lnTo>
                      <a:lnTo>
                        <a:pt x="1764" y="420"/>
                      </a:lnTo>
                      <a:lnTo>
                        <a:pt x="1768" y="420"/>
                      </a:lnTo>
                      <a:lnTo>
                        <a:pt x="1772" y="416"/>
                      </a:lnTo>
                      <a:lnTo>
                        <a:pt x="1772" y="412"/>
                      </a:lnTo>
                      <a:lnTo>
                        <a:pt x="1776" y="412"/>
                      </a:lnTo>
                      <a:lnTo>
                        <a:pt x="1776" y="408"/>
                      </a:lnTo>
                      <a:lnTo>
                        <a:pt x="1776" y="412"/>
                      </a:lnTo>
                      <a:lnTo>
                        <a:pt x="1780" y="412"/>
                      </a:lnTo>
                      <a:lnTo>
                        <a:pt x="1784" y="416"/>
                      </a:lnTo>
                      <a:lnTo>
                        <a:pt x="1788" y="416"/>
                      </a:lnTo>
                      <a:lnTo>
                        <a:pt x="1792" y="416"/>
                      </a:lnTo>
                      <a:lnTo>
                        <a:pt x="1796" y="420"/>
                      </a:lnTo>
                      <a:lnTo>
                        <a:pt x="1800" y="420"/>
                      </a:lnTo>
                      <a:lnTo>
                        <a:pt x="1800" y="424"/>
                      </a:lnTo>
                      <a:lnTo>
                        <a:pt x="1804" y="424"/>
                      </a:lnTo>
                      <a:lnTo>
                        <a:pt x="1808" y="424"/>
                      </a:lnTo>
                      <a:lnTo>
                        <a:pt x="1812" y="424"/>
                      </a:lnTo>
                      <a:lnTo>
                        <a:pt x="1816" y="420"/>
                      </a:lnTo>
                      <a:lnTo>
                        <a:pt x="1820" y="416"/>
                      </a:lnTo>
                      <a:lnTo>
                        <a:pt x="1824" y="416"/>
                      </a:lnTo>
                      <a:lnTo>
                        <a:pt x="1828" y="416"/>
                      </a:lnTo>
                      <a:lnTo>
                        <a:pt x="1832" y="416"/>
                      </a:lnTo>
                      <a:lnTo>
                        <a:pt x="1832" y="420"/>
                      </a:lnTo>
                      <a:lnTo>
                        <a:pt x="1832" y="424"/>
                      </a:lnTo>
                      <a:lnTo>
                        <a:pt x="1832" y="428"/>
                      </a:lnTo>
                      <a:lnTo>
                        <a:pt x="1836" y="428"/>
                      </a:lnTo>
                      <a:lnTo>
                        <a:pt x="1836" y="432"/>
                      </a:lnTo>
                      <a:lnTo>
                        <a:pt x="1836" y="428"/>
                      </a:lnTo>
                      <a:lnTo>
                        <a:pt x="1840" y="428"/>
                      </a:lnTo>
                      <a:lnTo>
                        <a:pt x="1840" y="424"/>
                      </a:lnTo>
                      <a:lnTo>
                        <a:pt x="1844" y="424"/>
                      </a:lnTo>
                      <a:lnTo>
                        <a:pt x="1848" y="424"/>
                      </a:lnTo>
                      <a:lnTo>
                        <a:pt x="1852" y="424"/>
                      </a:lnTo>
                      <a:lnTo>
                        <a:pt x="1852" y="428"/>
                      </a:lnTo>
                      <a:lnTo>
                        <a:pt x="1856" y="424"/>
                      </a:lnTo>
                      <a:lnTo>
                        <a:pt x="1860" y="420"/>
                      </a:lnTo>
                      <a:lnTo>
                        <a:pt x="1864" y="420"/>
                      </a:lnTo>
                      <a:lnTo>
                        <a:pt x="1864" y="424"/>
                      </a:lnTo>
                      <a:lnTo>
                        <a:pt x="1868" y="424"/>
                      </a:lnTo>
                      <a:lnTo>
                        <a:pt x="1868" y="420"/>
                      </a:lnTo>
                      <a:lnTo>
                        <a:pt x="1868" y="416"/>
                      </a:lnTo>
                      <a:lnTo>
                        <a:pt x="1872" y="416"/>
                      </a:lnTo>
                      <a:lnTo>
                        <a:pt x="1876" y="412"/>
                      </a:lnTo>
                      <a:lnTo>
                        <a:pt x="1880" y="412"/>
                      </a:lnTo>
                      <a:lnTo>
                        <a:pt x="1884" y="412"/>
                      </a:lnTo>
                      <a:lnTo>
                        <a:pt x="1892" y="416"/>
                      </a:lnTo>
                      <a:lnTo>
                        <a:pt x="1896" y="420"/>
                      </a:lnTo>
                      <a:lnTo>
                        <a:pt x="1896" y="424"/>
                      </a:lnTo>
                      <a:lnTo>
                        <a:pt x="1896" y="428"/>
                      </a:lnTo>
                      <a:lnTo>
                        <a:pt x="1900" y="432"/>
                      </a:lnTo>
                      <a:lnTo>
                        <a:pt x="1904" y="436"/>
                      </a:lnTo>
                      <a:lnTo>
                        <a:pt x="1908" y="440"/>
                      </a:lnTo>
                      <a:lnTo>
                        <a:pt x="1912" y="444"/>
                      </a:lnTo>
                      <a:lnTo>
                        <a:pt x="1916" y="448"/>
                      </a:lnTo>
                      <a:lnTo>
                        <a:pt x="1916" y="452"/>
                      </a:lnTo>
                      <a:lnTo>
                        <a:pt x="1920" y="452"/>
                      </a:lnTo>
                      <a:lnTo>
                        <a:pt x="1924" y="452"/>
                      </a:lnTo>
                      <a:lnTo>
                        <a:pt x="1924" y="448"/>
                      </a:lnTo>
                      <a:lnTo>
                        <a:pt x="1928" y="448"/>
                      </a:lnTo>
                      <a:lnTo>
                        <a:pt x="1928" y="444"/>
                      </a:lnTo>
                      <a:lnTo>
                        <a:pt x="1928" y="440"/>
                      </a:lnTo>
                      <a:lnTo>
                        <a:pt x="1928" y="436"/>
                      </a:lnTo>
                      <a:lnTo>
                        <a:pt x="1932" y="436"/>
                      </a:lnTo>
                      <a:lnTo>
                        <a:pt x="1932" y="432"/>
                      </a:lnTo>
                      <a:lnTo>
                        <a:pt x="1932" y="428"/>
                      </a:lnTo>
                      <a:lnTo>
                        <a:pt x="1936" y="428"/>
                      </a:lnTo>
                      <a:lnTo>
                        <a:pt x="1940" y="424"/>
                      </a:lnTo>
                      <a:lnTo>
                        <a:pt x="1944" y="428"/>
                      </a:lnTo>
                      <a:lnTo>
                        <a:pt x="1944" y="432"/>
                      </a:lnTo>
                      <a:lnTo>
                        <a:pt x="1948" y="432"/>
                      </a:lnTo>
                      <a:lnTo>
                        <a:pt x="1948" y="436"/>
                      </a:lnTo>
                      <a:lnTo>
                        <a:pt x="1948" y="440"/>
                      </a:lnTo>
                      <a:lnTo>
                        <a:pt x="1948" y="444"/>
                      </a:lnTo>
                      <a:lnTo>
                        <a:pt x="1948" y="448"/>
                      </a:lnTo>
                      <a:lnTo>
                        <a:pt x="1952" y="448"/>
                      </a:lnTo>
                      <a:lnTo>
                        <a:pt x="1956" y="448"/>
                      </a:lnTo>
                      <a:lnTo>
                        <a:pt x="1960" y="448"/>
                      </a:lnTo>
                      <a:lnTo>
                        <a:pt x="1964" y="448"/>
                      </a:lnTo>
                      <a:lnTo>
                        <a:pt x="1972" y="448"/>
                      </a:lnTo>
                      <a:lnTo>
                        <a:pt x="1976" y="448"/>
                      </a:lnTo>
                      <a:lnTo>
                        <a:pt x="1980" y="448"/>
                      </a:lnTo>
                      <a:lnTo>
                        <a:pt x="1980" y="444"/>
                      </a:lnTo>
                      <a:lnTo>
                        <a:pt x="1984" y="444"/>
                      </a:lnTo>
                      <a:lnTo>
                        <a:pt x="1988" y="444"/>
                      </a:lnTo>
                      <a:lnTo>
                        <a:pt x="1988" y="448"/>
                      </a:lnTo>
                      <a:lnTo>
                        <a:pt x="1992" y="448"/>
                      </a:lnTo>
                      <a:lnTo>
                        <a:pt x="1996" y="444"/>
                      </a:lnTo>
                      <a:lnTo>
                        <a:pt x="2000" y="440"/>
                      </a:lnTo>
                      <a:lnTo>
                        <a:pt x="2004" y="436"/>
                      </a:lnTo>
                      <a:lnTo>
                        <a:pt x="2008" y="440"/>
                      </a:lnTo>
                      <a:lnTo>
                        <a:pt x="2012" y="440"/>
                      </a:lnTo>
                      <a:lnTo>
                        <a:pt x="2016" y="444"/>
                      </a:lnTo>
                      <a:lnTo>
                        <a:pt x="2016" y="448"/>
                      </a:lnTo>
                      <a:lnTo>
                        <a:pt x="2016" y="452"/>
                      </a:lnTo>
                      <a:lnTo>
                        <a:pt x="2020" y="452"/>
                      </a:lnTo>
                      <a:lnTo>
                        <a:pt x="2020" y="456"/>
                      </a:lnTo>
                      <a:lnTo>
                        <a:pt x="2020" y="460"/>
                      </a:lnTo>
                      <a:lnTo>
                        <a:pt x="2024" y="464"/>
                      </a:lnTo>
                      <a:lnTo>
                        <a:pt x="2020" y="468"/>
                      </a:lnTo>
                      <a:lnTo>
                        <a:pt x="2020" y="472"/>
                      </a:lnTo>
                      <a:lnTo>
                        <a:pt x="2016" y="472"/>
                      </a:lnTo>
                      <a:lnTo>
                        <a:pt x="2016" y="476"/>
                      </a:lnTo>
                      <a:lnTo>
                        <a:pt x="2012" y="476"/>
                      </a:lnTo>
                      <a:lnTo>
                        <a:pt x="2012" y="484"/>
                      </a:lnTo>
                      <a:lnTo>
                        <a:pt x="2008" y="488"/>
                      </a:lnTo>
                      <a:lnTo>
                        <a:pt x="2008" y="492"/>
                      </a:lnTo>
                      <a:lnTo>
                        <a:pt x="2004" y="496"/>
                      </a:lnTo>
                      <a:lnTo>
                        <a:pt x="2000" y="500"/>
                      </a:lnTo>
                      <a:lnTo>
                        <a:pt x="1996" y="500"/>
                      </a:lnTo>
                      <a:lnTo>
                        <a:pt x="1992" y="500"/>
                      </a:lnTo>
                      <a:lnTo>
                        <a:pt x="1992" y="504"/>
                      </a:lnTo>
                      <a:lnTo>
                        <a:pt x="1992" y="508"/>
                      </a:lnTo>
                      <a:lnTo>
                        <a:pt x="1992" y="512"/>
                      </a:lnTo>
                      <a:lnTo>
                        <a:pt x="1996" y="516"/>
                      </a:lnTo>
                      <a:lnTo>
                        <a:pt x="2000" y="516"/>
                      </a:lnTo>
                      <a:lnTo>
                        <a:pt x="2008" y="520"/>
                      </a:lnTo>
                      <a:lnTo>
                        <a:pt x="2004" y="520"/>
                      </a:lnTo>
                      <a:lnTo>
                        <a:pt x="2004" y="524"/>
                      </a:lnTo>
                      <a:lnTo>
                        <a:pt x="2008" y="524"/>
                      </a:lnTo>
                      <a:lnTo>
                        <a:pt x="2008" y="528"/>
                      </a:lnTo>
                      <a:lnTo>
                        <a:pt x="2008" y="532"/>
                      </a:lnTo>
                      <a:lnTo>
                        <a:pt x="2008" y="536"/>
                      </a:lnTo>
                      <a:lnTo>
                        <a:pt x="2004" y="540"/>
                      </a:lnTo>
                      <a:lnTo>
                        <a:pt x="2004" y="544"/>
                      </a:lnTo>
                      <a:lnTo>
                        <a:pt x="2004" y="552"/>
                      </a:lnTo>
                      <a:lnTo>
                        <a:pt x="2008" y="552"/>
                      </a:lnTo>
                      <a:lnTo>
                        <a:pt x="2012" y="556"/>
                      </a:lnTo>
                      <a:lnTo>
                        <a:pt x="2016" y="556"/>
                      </a:lnTo>
                      <a:lnTo>
                        <a:pt x="2024" y="552"/>
                      </a:lnTo>
                      <a:lnTo>
                        <a:pt x="2024" y="556"/>
                      </a:lnTo>
                      <a:lnTo>
                        <a:pt x="2028" y="556"/>
                      </a:lnTo>
                      <a:lnTo>
                        <a:pt x="2028" y="560"/>
                      </a:lnTo>
                      <a:lnTo>
                        <a:pt x="2028" y="564"/>
                      </a:lnTo>
                      <a:lnTo>
                        <a:pt x="2032" y="572"/>
                      </a:lnTo>
                      <a:lnTo>
                        <a:pt x="2024" y="576"/>
                      </a:lnTo>
                      <a:lnTo>
                        <a:pt x="2024" y="580"/>
                      </a:lnTo>
                      <a:lnTo>
                        <a:pt x="2020" y="580"/>
                      </a:lnTo>
                      <a:lnTo>
                        <a:pt x="2016" y="580"/>
                      </a:lnTo>
                      <a:lnTo>
                        <a:pt x="2012" y="580"/>
                      </a:lnTo>
                      <a:lnTo>
                        <a:pt x="2012" y="584"/>
                      </a:lnTo>
                      <a:lnTo>
                        <a:pt x="2012" y="588"/>
                      </a:lnTo>
                      <a:lnTo>
                        <a:pt x="2016" y="592"/>
                      </a:lnTo>
                      <a:lnTo>
                        <a:pt x="2016" y="596"/>
                      </a:lnTo>
                      <a:lnTo>
                        <a:pt x="2016" y="604"/>
                      </a:lnTo>
                      <a:lnTo>
                        <a:pt x="2020" y="608"/>
                      </a:lnTo>
                      <a:lnTo>
                        <a:pt x="2024" y="608"/>
                      </a:lnTo>
                      <a:lnTo>
                        <a:pt x="2024" y="612"/>
                      </a:lnTo>
                      <a:lnTo>
                        <a:pt x="2028" y="616"/>
                      </a:lnTo>
                      <a:lnTo>
                        <a:pt x="2028" y="620"/>
                      </a:lnTo>
                      <a:lnTo>
                        <a:pt x="2028" y="624"/>
                      </a:lnTo>
                      <a:lnTo>
                        <a:pt x="2024" y="628"/>
                      </a:lnTo>
                      <a:lnTo>
                        <a:pt x="2024" y="632"/>
                      </a:lnTo>
                      <a:lnTo>
                        <a:pt x="2024" y="636"/>
                      </a:lnTo>
                      <a:lnTo>
                        <a:pt x="2016" y="636"/>
                      </a:lnTo>
                      <a:lnTo>
                        <a:pt x="2016" y="640"/>
                      </a:lnTo>
                      <a:lnTo>
                        <a:pt x="2012" y="644"/>
                      </a:lnTo>
                      <a:lnTo>
                        <a:pt x="2008" y="644"/>
                      </a:lnTo>
                      <a:lnTo>
                        <a:pt x="2008" y="648"/>
                      </a:lnTo>
                      <a:lnTo>
                        <a:pt x="2008" y="652"/>
                      </a:lnTo>
                      <a:lnTo>
                        <a:pt x="2008" y="656"/>
                      </a:lnTo>
                      <a:lnTo>
                        <a:pt x="2008" y="660"/>
                      </a:lnTo>
                      <a:lnTo>
                        <a:pt x="2012" y="664"/>
                      </a:lnTo>
                      <a:lnTo>
                        <a:pt x="2012" y="668"/>
                      </a:lnTo>
                      <a:lnTo>
                        <a:pt x="2012" y="672"/>
                      </a:lnTo>
                      <a:lnTo>
                        <a:pt x="2012" y="676"/>
                      </a:lnTo>
                      <a:lnTo>
                        <a:pt x="2012" y="684"/>
                      </a:lnTo>
                      <a:lnTo>
                        <a:pt x="2016" y="688"/>
                      </a:lnTo>
                      <a:lnTo>
                        <a:pt x="2020" y="688"/>
                      </a:lnTo>
                      <a:lnTo>
                        <a:pt x="2020" y="692"/>
                      </a:lnTo>
                      <a:lnTo>
                        <a:pt x="2024" y="692"/>
                      </a:lnTo>
                      <a:lnTo>
                        <a:pt x="2020" y="692"/>
                      </a:lnTo>
                      <a:lnTo>
                        <a:pt x="2024" y="692"/>
                      </a:lnTo>
                      <a:lnTo>
                        <a:pt x="2028" y="692"/>
                      </a:lnTo>
                      <a:lnTo>
                        <a:pt x="2032" y="692"/>
                      </a:lnTo>
                      <a:lnTo>
                        <a:pt x="2032" y="688"/>
                      </a:lnTo>
                      <a:lnTo>
                        <a:pt x="2036" y="688"/>
                      </a:lnTo>
                      <a:lnTo>
                        <a:pt x="2040" y="684"/>
                      </a:lnTo>
                      <a:lnTo>
                        <a:pt x="2044" y="684"/>
                      </a:lnTo>
                      <a:lnTo>
                        <a:pt x="2044" y="680"/>
                      </a:lnTo>
                      <a:lnTo>
                        <a:pt x="2048" y="680"/>
                      </a:lnTo>
                      <a:lnTo>
                        <a:pt x="2052" y="680"/>
                      </a:lnTo>
                      <a:lnTo>
                        <a:pt x="2052" y="676"/>
                      </a:lnTo>
                      <a:lnTo>
                        <a:pt x="2056" y="676"/>
                      </a:lnTo>
                      <a:lnTo>
                        <a:pt x="2056" y="672"/>
                      </a:lnTo>
                      <a:lnTo>
                        <a:pt x="2060" y="672"/>
                      </a:lnTo>
                      <a:lnTo>
                        <a:pt x="2060" y="676"/>
                      </a:lnTo>
                      <a:lnTo>
                        <a:pt x="2064" y="676"/>
                      </a:lnTo>
                      <a:lnTo>
                        <a:pt x="2060" y="680"/>
                      </a:lnTo>
                      <a:lnTo>
                        <a:pt x="2060" y="684"/>
                      </a:lnTo>
                      <a:lnTo>
                        <a:pt x="2056" y="688"/>
                      </a:lnTo>
                      <a:lnTo>
                        <a:pt x="2060" y="692"/>
                      </a:lnTo>
                      <a:lnTo>
                        <a:pt x="2060" y="696"/>
                      </a:lnTo>
                      <a:lnTo>
                        <a:pt x="2064" y="700"/>
                      </a:lnTo>
                      <a:lnTo>
                        <a:pt x="2060" y="704"/>
                      </a:lnTo>
                      <a:lnTo>
                        <a:pt x="2064" y="704"/>
                      </a:lnTo>
                      <a:lnTo>
                        <a:pt x="2068" y="704"/>
                      </a:lnTo>
                      <a:lnTo>
                        <a:pt x="2068" y="708"/>
                      </a:lnTo>
                      <a:lnTo>
                        <a:pt x="2064" y="708"/>
                      </a:lnTo>
                      <a:lnTo>
                        <a:pt x="2060" y="708"/>
                      </a:lnTo>
                      <a:lnTo>
                        <a:pt x="2060" y="712"/>
                      </a:lnTo>
                      <a:lnTo>
                        <a:pt x="2056" y="712"/>
                      </a:lnTo>
                      <a:lnTo>
                        <a:pt x="2060" y="712"/>
                      </a:lnTo>
                      <a:lnTo>
                        <a:pt x="2060" y="716"/>
                      </a:lnTo>
                      <a:lnTo>
                        <a:pt x="2060" y="720"/>
                      </a:lnTo>
                      <a:lnTo>
                        <a:pt x="2064" y="720"/>
                      </a:lnTo>
                      <a:lnTo>
                        <a:pt x="2068" y="720"/>
                      </a:lnTo>
                      <a:lnTo>
                        <a:pt x="2068" y="724"/>
                      </a:lnTo>
                      <a:lnTo>
                        <a:pt x="2072" y="724"/>
                      </a:lnTo>
                      <a:lnTo>
                        <a:pt x="2072" y="728"/>
                      </a:lnTo>
                      <a:lnTo>
                        <a:pt x="2072" y="724"/>
                      </a:lnTo>
                      <a:lnTo>
                        <a:pt x="2076" y="724"/>
                      </a:lnTo>
                      <a:lnTo>
                        <a:pt x="2076" y="728"/>
                      </a:lnTo>
                      <a:lnTo>
                        <a:pt x="2080" y="728"/>
                      </a:lnTo>
                      <a:lnTo>
                        <a:pt x="2080" y="732"/>
                      </a:lnTo>
                      <a:lnTo>
                        <a:pt x="2084" y="732"/>
                      </a:lnTo>
                      <a:lnTo>
                        <a:pt x="2084" y="736"/>
                      </a:lnTo>
                      <a:lnTo>
                        <a:pt x="2088" y="736"/>
                      </a:lnTo>
                      <a:lnTo>
                        <a:pt x="2088" y="740"/>
                      </a:lnTo>
                      <a:lnTo>
                        <a:pt x="2092" y="740"/>
                      </a:lnTo>
                      <a:lnTo>
                        <a:pt x="2096" y="740"/>
                      </a:lnTo>
                      <a:lnTo>
                        <a:pt x="2096" y="744"/>
                      </a:lnTo>
                      <a:lnTo>
                        <a:pt x="2100" y="744"/>
                      </a:lnTo>
                      <a:lnTo>
                        <a:pt x="2100" y="748"/>
                      </a:lnTo>
                      <a:lnTo>
                        <a:pt x="2104" y="748"/>
                      </a:lnTo>
                      <a:lnTo>
                        <a:pt x="2108" y="748"/>
                      </a:lnTo>
                      <a:lnTo>
                        <a:pt x="2112" y="748"/>
                      </a:lnTo>
                      <a:lnTo>
                        <a:pt x="2112" y="752"/>
                      </a:lnTo>
                      <a:lnTo>
                        <a:pt x="2116" y="752"/>
                      </a:lnTo>
                      <a:lnTo>
                        <a:pt x="2120" y="752"/>
                      </a:lnTo>
                      <a:lnTo>
                        <a:pt x="2120" y="756"/>
                      </a:lnTo>
                      <a:lnTo>
                        <a:pt x="2124" y="756"/>
                      </a:lnTo>
                      <a:lnTo>
                        <a:pt x="2124" y="760"/>
                      </a:lnTo>
                      <a:lnTo>
                        <a:pt x="2128" y="760"/>
                      </a:lnTo>
                      <a:lnTo>
                        <a:pt x="2132" y="760"/>
                      </a:lnTo>
                      <a:lnTo>
                        <a:pt x="2136" y="760"/>
                      </a:lnTo>
                      <a:lnTo>
                        <a:pt x="2136" y="764"/>
                      </a:lnTo>
                      <a:lnTo>
                        <a:pt x="2136" y="768"/>
                      </a:lnTo>
                      <a:lnTo>
                        <a:pt x="2140" y="768"/>
                      </a:lnTo>
                      <a:lnTo>
                        <a:pt x="2144" y="768"/>
                      </a:lnTo>
                      <a:lnTo>
                        <a:pt x="2144" y="772"/>
                      </a:lnTo>
                      <a:lnTo>
                        <a:pt x="2148" y="768"/>
                      </a:lnTo>
                      <a:lnTo>
                        <a:pt x="2152" y="768"/>
                      </a:lnTo>
                      <a:lnTo>
                        <a:pt x="2152" y="772"/>
                      </a:lnTo>
                      <a:lnTo>
                        <a:pt x="2156" y="772"/>
                      </a:lnTo>
                      <a:lnTo>
                        <a:pt x="2156" y="768"/>
                      </a:lnTo>
                      <a:lnTo>
                        <a:pt x="2160" y="768"/>
                      </a:lnTo>
                      <a:lnTo>
                        <a:pt x="2160" y="772"/>
                      </a:lnTo>
                      <a:lnTo>
                        <a:pt x="2160" y="776"/>
                      </a:lnTo>
                      <a:lnTo>
                        <a:pt x="2164" y="776"/>
                      </a:lnTo>
                      <a:lnTo>
                        <a:pt x="2168" y="776"/>
                      </a:lnTo>
                      <a:lnTo>
                        <a:pt x="2172" y="776"/>
                      </a:lnTo>
                      <a:lnTo>
                        <a:pt x="2172" y="780"/>
                      </a:lnTo>
                      <a:lnTo>
                        <a:pt x="2172" y="776"/>
                      </a:lnTo>
                      <a:lnTo>
                        <a:pt x="2176" y="776"/>
                      </a:lnTo>
                      <a:lnTo>
                        <a:pt x="2176" y="780"/>
                      </a:lnTo>
                      <a:lnTo>
                        <a:pt x="2180" y="780"/>
                      </a:lnTo>
                      <a:lnTo>
                        <a:pt x="2184" y="780"/>
                      </a:lnTo>
                      <a:lnTo>
                        <a:pt x="2184" y="784"/>
                      </a:lnTo>
                      <a:lnTo>
                        <a:pt x="2188" y="780"/>
                      </a:lnTo>
                      <a:lnTo>
                        <a:pt x="2192" y="780"/>
                      </a:lnTo>
                      <a:lnTo>
                        <a:pt x="2192" y="776"/>
                      </a:lnTo>
                      <a:lnTo>
                        <a:pt x="2196" y="776"/>
                      </a:lnTo>
                      <a:lnTo>
                        <a:pt x="2200" y="776"/>
                      </a:lnTo>
                      <a:lnTo>
                        <a:pt x="2200" y="772"/>
                      </a:lnTo>
                      <a:lnTo>
                        <a:pt x="2204" y="772"/>
                      </a:lnTo>
                      <a:lnTo>
                        <a:pt x="2204" y="776"/>
                      </a:lnTo>
                      <a:lnTo>
                        <a:pt x="2208" y="776"/>
                      </a:lnTo>
                      <a:lnTo>
                        <a:pt x="2212" y="776"/>
                      </a:lnTo>
                      <a:lnTo>
                        <a:pt x="2216" y="772"/>
                      </a:lnTo>
                      <a:lnTo>
                        <a:pt x="2216" y="776"/>
                      </a:lnTo>
                      <a:lnTo>
                        <a:pt x="2216" y="780"/>
                      </a:lnTo>
                      <a:lnTo>
                        <a:pt x="2220" y="780"/>
                      </a:lnTo>
                      <a:lnTo>
                        <a:pt x="2220" y="784"/>
                      </a:lnTo>
                      <a:lnTo>
                        <a:pt x="2224" y="784"/>
                      </a:lnTo>
                      <a:lnTo>
                        <a:pt x="2224" y="788"/>
                      </a:lnTo>
                      <a:lnTo>
                        <a:pt x="2228" y="788"/>
                      </a:lnTo>
                      <a:lnTo>
                        <a:pt x="2228" y="792"/>
                      </a:lnTo>
                      <a:lnTo>
                        <a:pt x="2232" y="792"/>
                      </a:lnTo>
                      <a:lnTo>
                        <a:pt x="2232" y="796"/>
                      </a:lnTo>
                      <a:lnTo>
                        <a:pt x="2232" y="800"/>
                      </a:lnTo>
                      <a:lnTo>
                        <a:pt x="2232" y="804"/>
                      </a:lnTo>
                      <a:lnTo>
                        <a:pt x="2228" y="804"/>
                      </a:lnTo>
                      <a:lnTo>
                        <a:pt x="2228" y="808"/>
                      </a:lnTo>
                      <a:lnTo>
                        <a:pt x="2232" y="808"/>
                      </a:lnTo>
                      <a:lnTo>
                        <a:pt x="2236" y="808"/>
                      </a:lnTo>
                      <a:lnTo>
                        <a:pt x="2236" y="812"/>
                      </a:lnTo>
                      <a:lnTo>
                        <a:pt x="2240" y="812"/>
                      </a:lnTo>
                      <a:lnTo>
                        <a:pt x="2244" y="808"/>
                      </a:lnTo>
                      <a:lnTo>
                        <a:pt x="2240" y="808"/>
                      </a:lnTo>
                      <a:lnTo>
                        <a:pt x="2244" y="808"/>
                      </a:lnTo>
                      <a:lnTo>
                        <a:pt x="2244" y="812"/>
                      </a:lnTo>
                      <a:lnTo>
                        <a:pt x="2244" y="816"/>
                      </a:lnTo>
                      <a:lnTo>
                        <a:pt x="2244" y="820"/>
                      </a:lnTo>
                      <a:lnTo>
                        <a:pt x="2244" y="824"/>
                      </a:lnTo>
                      <a:lnTo>
                        <a:pt x="2248" y="824"/>
                      </a:lnTo>
                      <a:lnTo>
                        <a:pt x="2248" y="828"/>
                      </a:lnTo>
                      <a:lnTo>
                        <a:pt x="2248" y="832"/>
                      </a:lnTo>
                      <a:lnTo>
                        <a:pt x="2248" y="836"/>
                      </a:lnTo>
                      <a:lnTo>
                        <a:pt x="2252" y="836"/>
                      </a:lnTo>
                      <a:lnTo>
                        <a:pt x="2252" y="840"/>
                      </a:lnTo>
                      <a:lnTo>
                        <a:pt x="2248" y="844"/>
                      </a:lnTo>
                      <a:lnTo>
                        <a:pt x="2248" y="848"/>
                      </a:lnTo>
                      <a:lnTo>
                        <a:pt x="2248" y="852"/>
                      </a:lnTo>
                      <a:lnTo>
                        <a:pt x="2248" y="856"/>
                      </a:lnTo>
                      <a:lnTo>
                        <a:pt x="2248" y="860"/>
                      </a:lnTo>
                      <a:lnTo>
                        <a:pt x="2252" y="860"/>
                      </a:lnTo>
                      <a:lnTo>
                        <a:pt x="2252" y="864"/>
                      </a:lnTo>
                      <a:lnTo>
                        <a:pt x="2256" y="864"/>
                      </a:lnTo>
                      <a:lnTo>
                        <a:pt x="2256" y="868"/>
                      </a:lnTo>
                      <a:lnTo>
                        <a:pt x="2260" y="872"/>
                      </a:lnTo>
                      <a:lnTo>
                        <a:pt x="2260" y="876"/>
                      </a:lnTo>
                      <a:lnTo>
                        <a:pt x="2264" y="876"/>
                      </a:lnTo>
                      <a:lnTo>
                        <a:pt x="2264" y="880"/>
                      </a:lnTo>
                      <a:lnTo>
                        <a:pt x="2268" y="880"/>
                      </a:lnTo>
                      <a:lnTo>
                        <a:pt x="2272" y="880"/>
                      </a:lnTo>
                      <a:lnTo>
                        <a:pt x="2272" y="884"/>
                      </a:lnTo>
                      <a:lnTo>
                        <a:pt x="2276" y="884"/>
                      </a:lnTo>
                      <a:lnTo>
                        <a:pt x="2276" y="880"/>
                      </a:lnTo>
                      <a:lnTo>
                        <a:pt x="2280" y="880"/>
                      </a:lnTo>
                      <a:lnTo>
                        <a:pt x="2280" y="884"/>
                      </a:lnTo>
                      <a:lnTo>
                        <a:pt x="2284" y="884"/>
                      </a:lnTo>
                      <a:lnTo>
                        <a:pt x="2288" y="884"/>
                      </a:lnTo>
                      <a:lnTo>
                        <a:pt x="2292" y="884"/>
                      </a:lnTo>
                      <a:lnTo>
                        <a:pt x="2296" y="884"/>
                      </a:lnTo>
                      <a:lnTo>
                        <a:pt x="2300" y="884"/>
                      </a:lnTo>
                      <a:lnTo>
                        <a:pt x="2300" y="888"/>
                      </a:lnTo>
                      <a:lnTo>
                        <a:pt x="2304" y="888"/>
                      </a:lnTo>
                      <a:lnTo>
                        <a:pt x="2304" y="892"/>
                      </a:lnTo>
                      <a:lnTo>
                        <a:pt x="2304" y="897"/>
                      </a:lnTo>
                      <a:lnTo>
                        <a:pt x="2304" y="900"/>
                      </a:lnTo>
                      <a:lnTo>
                        <a:pt x="2308" y="904"/>
                      </a:lnTo>
                      <a:lnTo>
                        <a:pt x="2308" y="908"/>
                      </a:lnTo>
                      <a:lnTo>
                        <a:pt x="2308" y="913"/>
                      </a:lnTo>
                      <a:lnTo>
                        <a:pt x="2308" y="917"/>
                      </a:lnTo>
                      <a:lnTo>
                        <a:pt x="2304" y="917"/>
                      </a:lnTo>
                      <a:lnTo>
                        <a:pt x="2304" y="920"/>
                      </a:lnTo>
                      <a:lnTo>
                        <a:pt x="2304" y="925"/>
                      </a:lnTo>
                      <a:lnTo>
                        <a:pt x="2304" y="928"/>
                      </a:lnTo>
                      <a:lnTo>
                        <a:pt x="2308" y="928"/>
                      </a:lnTo>
                      <a:lnTo>
                        <a:pt x="2308" y="933"/>
                      </a:lnTo>
                      <a:lnTo>
                        <a:pt x="2312" y="933"/>
                      </a:lnTo>
                      <a:lnTo>
                        <a:pt x="2308" y="933"/>
                      </a:lnTo>
                      <a:lnTo>
                        <a:pt x="2308" y="937"/>
                      </a:lnTo>
                      <a:lnTo>
                        <a:pt x="2312" y="937"/>
                      </a:lnTo>
                      <a:lnTo>
                        <a:pt x="2316" y="941"/>
                      </a:lnTo>
                      <a:lnTo>
                        <a:pt x="2316" y="937"/>
                      </a:lnTo>
                      <a:lnTo>
                        <a:pt x="2316" y="941"/>
                      </a:lnTo>
                      <a:lnTo>
                        <a:pt x="2320" y="937"/>
                      </a:lnTo>
                      <a:lnTo>
                        <a:pt x="2320" y="941"/>
                      </a:lnTo>
                      <a:lnTo>
                        <a:pt x="2324" y="941"/>
                      </a:lnTo>
                      <a:lnTo>
                        <a:pt x="2324" y="945"/>
                      </a:lnTo>
                      <a:lnTo>
                        <a:pt x="2328" y="945"/>
                      </a:lnTo>
                      <a:lnTo>
                        <a:pt x="2332" y="945"/>
                      </a:lnTo>
                      <a:lnTo>
                        <a:pt x="2332" y="949"/>
                      </a:lnTo>
                      <a:lnTo>
                        <a:pt x="2336" y="949"/>
                      </a:lnTo>
                      <a:lnTo>
                        <a:pt x="2336" y="953"/>
                      </a:lnTo>
                      <a:lnTo>
                        <a:pt x="2336" y="957"/>
                      </a:lnTo>
                      <a:lnTo>
                        <a:pt x="2336" y="961"/>
                      </a:lnTo>
                      <a:lnTo>
                        <a:pt x="2340" y="965"/>
                      </a:lnTo>
                      <a:lnTo>
                        <a:pt x="2344" y="965"/>
                      </a:lnTo>
                      <a:lnTo>
                        <a:pt x="2348" y="965"/>
                      </a:lnTo>
                      <a:lnTo>
                        <a:pt x="2348" y="969"/>
                      </a:lnTo>
                      <a:lnTo>
                        <a:pt x="2352" y="969"/>
                      </a:lnTo>
                      <a:lnTo>
                        <a:pt x="2352" y="973"/>
                      </a:lnTo>
                      <a:lnTo>
                        <a:pt x="2356" y="969"/>
                      </a:lnTo>
                      <a:lnTo>
                        <a:pt x="2356" y="965"/>
                      </a:lnTo>
                      <a:lnTo>
                        <a:pt x="2360" y="965"/>
                      </a:lnTo>
                      <a:lnTo>
                        <a:pt x="2360" y="961"/>
                      </a:lnTo>
                      <a:lnTo>
                        <a:pt x="2364" y="961"/>
                      </a:lnTo>
                      <a:lnTo>
                        <a:pt x="2364" y="957"/>
                      </a:lnTo>
                      <a:lnTo>
                        <a:pt x="2364" y="953"/>
                      </a:lnTo>
                      <a:lnTo>
                        <a:pt x="2368" y="957"/>
                      </a:lnTo>
                      <a:lnTo>
                        <a:pt x="2368" y="953"/>
                      </a:lnTo>
                      <a:lnTo>
                        <a:pt x="2368" y="957"/>
                      </a:lnTo>
                      <a:lnTo>
                        <a:pt x="2368" y="953"/>
                      </a:lnTo>
                      <a:lnTo>
                        <a:pt x="2372" y="953"/>
                      </a:lnTo>
                      <a:lnTo>
                        <a:pt x="2372" y="957"/>
                      </a:lnTo>
                      <a:lnTo>
                        <a:pt x="2376" y="957"/>
                      </a:lnTo>
                      <a:lnTo>
                        <a:pt x="2380" y="957"/>
                      </a:lnTo>
                      <a:lnTo>
                        <a:pt x="2380" y="953"/>
                      </a:lnTo>
                      <a:lnTo>
                        <a:pt x="2384" y="957"/>
                      </a:lnTo>
                      <a:lnTo>
                        <a:pt x="2388" y="957"/>
                      </a:lnTo>
                      <a:lnTo>
                        <a:pt x="2384" y="969"/>
                      </a:lnTo>
                      <a:lnTo>
                        <a:pt x="2364" y="1089"/>
                      </a:lnTo>
                      <a:lnTo>
                        <a:pt x="2352" y="1117"/>
                      </a:lnTo>
                      <a:lnTo>
                        <a:pt x="2356" y="1117"/>
                      </a:lnTo>
                      <a:lnTo>
                        <a:pt x="2356" y="1121"/>
                      </a:lnTo>
                      <a:lnTo>
                        <a:pt x="2352" y="1121"/>
                      </a:lnTo>
                      <a:lnTo>
                        <a:pt x="2352" y="1125"/>
                      </a:lnTo>
                      <a:lnTo>
                        <a:pt x="2348" y="1125"/>
                      </a:lnTo>
                      <a:lnTo>
                        <a:pt x="2344" y="1125"/>
                      </a:lnTo>
                      <a:lnTo>
                        <a:pt x="2340" y="1129"/>
                      </a:lnTo>
                      <a:lnTo>
                        <a:pt x="2340" y="1125"/>
                      </a:lnTo>
                      <a:lnTo>
                        <a:pt x="2340" y="1129"/>
                      </a:lnTo>
                      <a:lnTo>
                        <a:pt x="2336" y="1129"/>
                      </a:lnTo>
                      <a:lnTo>
                        <a:pt x="2332" y="1129"/>
                      </a:lnTo>
                      <a:lnTo>
                        <a:pt x="2332" y="1125"/>
                      </a:lnTo>
                      <a:lnTo>
                        <a:pt x="2332" y="1129"/>
                      </a:lnTo>
                      <a:lnTo>
                        <a:pt x="2328" y="1129"/>
                      </a:lnTo>
                      <a:lnTo>
                        <a:pt x="2328" y="1133"/>
                      </a:lnTo>
                      <a:lnTo>
                        <a:pt x="2324" y="1133"/>
                      </a:lnTo>
                      <a:lnTo>
                        <a:pt x="2320" y="1133"/>
                      </a:lnTo>
                      <a:lnTo>
                        <a:pt x="2320" y="1137"/>
                      </a:lnTo>
                      <a:lnTo>
                        <a:pt x="2324" y="1137"/>
                      </a:lnTo>
                      <a:lnTo>
                        <a:pt x="2320" y="1141"/>
                      </a:lnTo>
                      <a:lnTo>
                        <a:pt x="2316" y="1141"/>
                      </a:lnTo>
                      <a:lnTo>
                        <a:pt x="2316" y="1145"/>
                      </a:lnTo>
                      <a:lnTo>
                        <a:pt x="2312" y="1145"/>
                      </a:lnTo>
                      <a:lnTo>
                        <a:pt x="2308" y="1145"/>
                      </a:lnTo>
                      <a:lnTo>
                        <a:pt x="2308" y="1149"/>
                      </a:lnTo>
                      <a:lnTo>
                        <a:pt x="2304" y="1149"/>
                      </a:lnTo>
                      <a:lnTo>
                        <a:pt x="2300" y="1149"/>
                      </a:lnTo>
                      <a:lnTo>
                        <a:pt x="2300" y="1153"/>
                      </a:lnTo>
                      <a:lnTo>
                        <a:pt x="2296" y="1153"/>
                      </a:lnTo>
                      <a:lnTo>
                        <a:pt x="2296" y="1149"/>
                      </a:lnTo>
                      <a:lnTo>
                        <a:pt x="2296" y="1153"/>
                      </a:lnTo>
                      <a:lnTo>
                        <a:pt x="2292" y="1153"/>
                      </a:lnTo>
                      <a:lnTo>
                        <a:pt x="2288" y="1153"/>
                      </a:lnTo>
                      <a:lnTo>
                        <a:pt x="2288" y="1149"/>
                      </a:lnTo>
                      <a:lnTo>
                        <a:pt x="2284" y="1149"/>
                      </a:lnTo>
                      <a:lnTo>
                        <a:pt x="2284" y="1145"/>
                      </a:lnTo>
                      <a:lnTo>
                        <a:pt x="2284" y="1149"/>
                      </a:lnTo>
                      <a:lnTo>
                        <a:pt x="2280" y="1149"/>
                      </a:lnTo>
                      <a:lnTo>
                        <a:pt x="2280" y="1145"/>
                      </a:lnTo>
                      <a:lnTo>
                        <a:pt x="2280" y="1149"/>
                      </a:lnTo>
                      <a:lnTo>
                        <a:pt x="2276" y="1149"/>
                      </a:lnTo>
                      <a:lnTo>
                        <a:pt x="2272" y="1149"/>
                      </a:lnTo>
                      <a:lnTo>
                        <a:pt x="2272" y="1153"/>
                      </a:lnTo>
                      <a:lnTo>
                        <a:pt x="2268" y="1153"/>
                      </a:lnTo>
                      <a:lnTo>
                        <a:pt x="2268" y="1149"/>
                      </a:lnTo>
                      <a:lnTo>
                        <a:pt x="2264" y="1149"/>
                      </a:lnTo>
                      <a:lnTo>
                        <a:pt x="2264" y="1153"/>
                      </a:lnTo>
                      <a:lnTo>
                        <a:pt x="2260" y="1153"/>
                      </a:lnTo>
                      <a:lnTo>
                        <a:pt x="2260" y="1149"/>
                      </a:lnTo>
                      <a:lnTo>
                        <a:pt x="2256" y="1149"/>
                      </a:lnTo>
                      <a:lnTo>
                        <a:pt x="2256" y="1153"/>
                      </a:lnTo>
                      <a:lnTo>
                        <a:pt x="2252" y="1153"/>
                      </a:lnTo>
                      <a:lnTo>
                        <a:pt x="2248" y="1153"/>
                      </a:lnTo>
                      <a:lnTo>
                        <a:pt x="2244" y="1153"/>
                      </a:lnTo>
                      <a:lnTo>
                        <a:pt x="2244" y="1157"/>
                      </a:lnTo>
                      <a:lnTo>
                        <a:pt x="2244" y="1161"/>
                      </a:lnTo>
                      <a:lnTo>
                        <a:pt x="2240" y="1161"/>
                      </a:lnTo>
                      <a:lnTo>
                        <a:pt x="2236" y="1161"/>
                      </a:lnTo>
                      <a:lnTo>
                        <a:pt x="2232" y="1161"/>
                      </a:lnTo>
                      <a:lnTo>
                        <a:pt x="2228" y="1161"/>
                      </a:lnTo>
                      <a:lnTo>
                        <a:pt x="2228" y="1165"/>
                      </a:lnTo>
                      <a:lnTo>
                        <a:pt x="2224" y="1165"/>
                      </a:lnTo>
                      <a:lnTo>
                        <a:pt x="2224" y="1161"/>
                      </a:lnTo>
                      <a:lnTo>
                        <a:pt x="2224" y="1165"/>
                      </a:lnTo>
                      <a:lnTo>
                        <a:pt x="2220" y="1165"/>
                      </a:lnTo>
                      <a:lnTo>
                        <a:pt x="2220" y="1161"/>
                      </a:lnTo>
                      <a:lnTo>
                        <a:pt x="2224" y="1161"/>
                      </a:lnTo>
                      <a:lnTo>
                        <a:pt x="2220" y="1161"/>
                      </a:lnTo>
                      <a:lnTo>
                        <a:pt x="2220" y="1165"/>
                      </a:lnTo>
                      <a:lnTo>
                        <a:pt x="2216" y="1165"/>
                      </a:lnTo>
                      <a:lnTo>
                        <a:pt x="2216" y="1169"/>
                      </a:lnTo>
                      <a:lnTo>
                        <a:pt x="2216" y="1173"/>
                      </a:lnTo>
                      <a:lnTo>
                        <a:pt x="2212" y="1173"/>
                      </a:lnTo>
                      <a:lnTo>
                        <a:pt x="2208" y="1177"/>
                      </a:lnTo>
                      <a:lnTo>
                        <a:pt x="2204" y="1177"/>
                      </a:lnTo>
                      <a:lnTo>
                        <a:pt x="2200" y="1177"/>
                      </a:lnTo>
                      <a:lnTo>
                        <a:pt x="2196" y="1177"/>
                      </a:lnTo>
                      <a:lnTo>
                        <a:pt x="2192" y="1177"/>
                      </a:lnTo>
                      <a:lnTo>
                        <a:pt x="2192" y="1181"/>
                      </a:lnTo>
                      <a:lnTo>
                        <a:pt x="2188" y="1181"/>
                      </a:lnTo>
                      <a:lnTo>
                        <a:pt x="2188" y="1185"/>
                      </a:lnTo>
                      <a:lnTo>
                        <a:pt x="2184" y="1185"/>
                      </a:lnTo>
                      <a:lnTo>
                        <a:pt x="2180" y="1185"/>
                      </a:lnTo>
                      <a:lnTo>
                        <a:pt x="2180" y="1189"/>
                      </a:lnTo>
                      <a:lnTo>
                        <a:pt x="2176" y="1189"/>
                      </a:lnTo>
                      <a:lnTo>
                        <a:pt x="2176" y="1193"/>
                      </a:lnTo>
                      <a:lnTo>
                        <a:pt x="2172" y="1193"/>
                      </a:lnTo>
                      <a:lnTo>
                        <a:pt x="2172" y="1189"/>
                      </a:lnTo>
                      <a:lnTo>
                        <a:pt x="2168" y="1189"/>
                      </a:lnTo>
                      <a:lnTo>
                        <a:pt x="2168" y="1193"/>
                      </a:lnTo>
                      <a:lnTo>
                        <a:pt x="2164" y="1193"/>
                      </a:lnTo>
                      <a:lnTo>
                        <a:pt x="2160" y="1193"/>
                      </a:lnTo>
                      <a:lnTo>
                        <a:pt x="2160" y="1197"/>
                      </a:lnTo>
                      <a:lnTo>
                        <a:pt x="2156" y="1197"/>
                      </a:lnTo>
                      <a:lnTo>
                        <a:pt x="2156" y="1201"/>
                      </a:lnTo>
                      <a:lnTo>
                        <a:pt x="2152" y="1201"/>
                      </a:lnTo>
                      <a:lnTo>
                        <a:pt x="2152" y="1205"/>
                      </a:lnTo>
                      <a:lnTo>
                        <a:pt x="2148" y="1205"/>
                      </a:lnTo>
                      <a:lnTo>
                        <a:pt x="2152" y="1205"/>
                      </a:lnTo>
                      <a:lnTo>
                        <a:pt x="2152" y="1209"/>
                      </a:lnTo>
                      <a:lnTo>
                        <a:pt x="2152" y="1213"/>
                      </a:lnTo>
                      <a:lnTo>
                        <a:pt x="2148" y="1213"/>
                      </a:lnTo>
                      <a:lnTo>
                        <a:pt x="2148" y="1217"/>
                      </a:lnTo>
                      <a:lnTo>
                        <a:pt x="2148" y="1221"/>
                      </a:lnTo>
                      <a:lnTo>
                        <a:pt x="2148" y="1225"/>
                      </a:lnTo>
                      <a:lnTo>
                        <a:pt x="2144" y="1225"/>
                      </a:lnTo>
                      <a:lnTo>
                        <a:pt x="2144" y="1229"/>
                      </a:lnTo>
                      <a:lnTo>
                        <a:pt x="2140" y="1229"/>
                      </a:lnTo>
                      <a:lnTo>
                        <a:pt x="2132" y="1229"/>
                      </a:lnTo>
                      <a:lnTo>
                        <a:pt x="2108" y="1229"/>
                      </a:lnTo>
                      <a:lnTo>
                        <a:pt x="2028" y="1177"/>
                      </a:lnTo>
                      <a:lnTo>
                        <a:pt x="1920" y="1193"/>
                      </a:lnTo>
                      <a:lnTo>
                        <a:pt x="1804" y="1261"/>
                      </a:lnTo>
                      <a:lnTo>
                        <a:pt x="1840" y="1333"/>
                      </a:lnTo>
                      <a:lnTo>
                        <a:pt x="1864" y="1357"/>
                      </a:lnTo>
                      <a:lnTo>
                        <a:pt x="1900" y="1369"/>
                      </a:lnTo>
                      <a:lnTo>
                        <a:pt x="1916" y="1373"/>
                      </a:lnTo>
                      <a:lnTo>
                        <a:pt x="1940" y="1409"/>
                      </a:lnTo>
                      <a:lnTo>
                        <a:pt x="1920" y="1433"/>
                      </a:lnTo>
                      <a:lnTo>
                        <a:pt x="1896" y="1513"/>
                      </a:lnTo>
                      <a:lnTo>
                        <a:pt x="1888" y="1521"/>
                      </a:lnTo>
                      <a:lnTo>
                        <a:pt x="1888" y="1553"/>
                      </a:lnTo>
                      <a:lnTo>
                        <a:pt x="1904" y="1577"/>
                      </a:lnTo>
                      <a:lnTo>
                        <a:pt x="1900" y="1589"/>
                      </a:lnTo>
                      <a:lnTo>
                        <a:pt x="1900" y="1585"/>
                      </a:lnTo>
                      <a:lnTo>
                        <a:pt x="1896" y="1585"/>
                      </a:lnTo>
                      <a:lnTo>
                        <a:pt x="1892" y="1585"/>
                      </a:lnTo>
                      <a:lnTo>
                        <a:pt x="1888" y="1585"/>
                      </a:lnTo>
                      <a:lnTo>
                        <a:pt x="1884" y="1585"/>
                      </a:lnTo>
                      <a:lnTo>
                        <a:pt x="1880" y="1585"/>
                      </a:lnTo>
                      <a:lnTo>
                        <a:pt x="1880" y="1589"/>
                      </a:lnTo>
                      <a:lnTo>
                        <a:pt x="1876" y="1589"/>
                      </a:lnTo>
                      <a:lnTo>
                        <a:pt x="1872" y="1589"/>
                      </a:lnTo>
                      <a:lnTo>
                        <a:pt x="1868" y="1589"/>
                      </a:lnTo>
                      <a:lnTo>
                        <a:pt x="1864" y="1589"/>
                      </a:lnTo>
                      <a:lnTo>
                        <a:pt x="1864" y="1585"/>
                      </a:lnTo>
                      <a:lnTo>
                        <a:pt x="1860" y="1585"/>
                      </a:lnTo>
                      <a:lnTo>
                        <a:pt x="1856" y="1585"/>
                      </a:lnTo>
                      <a:lnTo>
                        <a:pt x="1852" y="1585"/>
                      </a:lnTo>
                      <a:lnTo>
                        <a:pt x="1852" y="1581"/>
                      </a:lnTo>
                      <a:lnTo>
                        <a:pt x="1848" y="1581"/>
                      </a:lnTo>
                      <a:lnTo>
                        <a:pt x="1844" y="1581"/>
                      </a:lnTo>
                      <a:lnTo>
                        <a:pt x="1844" y="1585"/>
                      </a:lnTo>
                      <a:lnTo>
                        <a:pt x="1840" y="1585"/>
                      </a:lnTo>
                      <a:lnTo>
                        <a:pt x="1840" y="1581"/>
                      </a:lnTo>
                      <a:lnTo>
                        <a:pt x="1836" y="1581"/>
                      </a:lnTo>
                      <a:lnTo>
                        <a:pt x="1832" y="1581"/>
                      </a:lnTo>
                      <a:lnTo>
                        <a:pt x="1832" y="1577"/>
                      </a:lnTo>
                      <a:lnTo>
                        <a:pt x="1828" y="1577"/>
                      </a:lnTo>
                      <a:lnTo>
                        <a:pt x="1824" y="1577"/>
                      </a:lnTo>
                      <a:lnTo>
                        <a:pt x="1824" y="1581"/>
                      </a:lnTo>
                      <a:lnTo>
                        <a:pt x="1820" y="1581"/>
                      </a:lnTo>
                      <a:lnTo>
                        <a:pt x="1816" y="1581"/>
                      </a:lnTo>
                      <a:lnTo>
                        <a:pt x="1812" y="1581"/>
                      </a:lnTo>
                      <a:lnTo>
                        <a:pt x="1812" y="1585"/>
                      </a:lnTo>
                      <a:lnTo>
                        <a:pt x="1812" y="1589"/>
                      </a:lnTo>
                      <a:lnTo>
                        <a:pt x="1808" y="1589"/>
                      </a:lnTo>
                      <a:lnTo>
                        <a:pt x="1808" y="1585"/>
                      </a:lnTo>
                      <a:lnTo>
                        <a:pt x="1804" y="1585"/>
                      </a:lnTo>
                      <a:lnTo>
                        <a:pt x="1804" y="1589"/>
                      </a:lnTo>
                      <a:lnTo>
                        <a:pt x="1800" y="1589"/>
                      </a:lnTo>
                      <a:lnTo>
                        <a:pt x="1800" y="1585"/>
                      </a:lnTo>
                      <a:lnTo>
                        <a:pt x="1796" y="1585"/>
                      </a:lnTo>
                      <a:lnTo>
                        <a:pt x="1796" y="1581"/>
                      </a:lnTo>
                      <a:lnTo>
                        <a:pt x="1792" y="1577"/>
                      </a:lnTo>
                      <a:lnTo>
                        <a:pt x="1792" y="1581"/>
                      </a:lnTo>
                      <a:lnTo>
                        <a:pt x="1792" y="1585"/>
                      </a:lnTo>
                      <a:lnTo>
                        <a:pt x="1792" y="1589"/>
                      </a:lnTo>
                      <a:lnTo>
                        <a:pt x="1788" y="1589"/>
                      </a:lnTo>
                      <a:lnTo>
                        <a:pt x="1788" y="1593"/>
                      </a:lnTo>
                      <a:lnTo>
                        <a:pt x="1784" y="1593"/>
                      </a:lnTo>
                      <a:lnTo>
                        <a:pt x="1784" y="1597"/>
                      </a:lnTo>
                      <a:lnTo>
                        <a:pt x="1780" y="1597"/>
                      </a:lnTo>
                      <a:lnTo>
                        <a:pt x="1780" y="1601"/>
                      </a:lnTo>
                      <a:lnTo>
                        <a:pt x="1776" y="1601"/>
                      </a:lnTo>
                      <a:lnTo>
                        <a:pt x="1772" y="1605"/>
                      </a:lnTo>
                      <a:lnTo>
                        <a:pt x="1768" y="1605"/>
                      </a:lnTo>
                      <a:lnTo>
                        <a:pt x="1768" y="1609"/>
                      </a:lnTo>
                      <a:lnTo>
                        <a:pt x="1764" y="1609"/>
                      </a:lnTo>
                      <a:lnTo>
                        <a:pt x="1764" y="1613"/>
                      </a:lnTo>
                      <a:lnTo>
                        <a:pt x="1760" y="1613"/>
                      </a:lnTo>
                      <a:lnTo>
                        <a:pt x="1756" y="1613"/>
                      </a:lnTo>
                      <a:lnTo>
                        <a:pt x="1752" y="1613"/>
                      </a:lnTo>
                      <a:lnTo>
                        <a:pt x="1748" y="1613"/>
                      </a:lnTo>
                      <a:lnTo>
                        <a:pt x="1744" y="1613"/>
                      </a:lnTo>
                      <a:lnTo>
                        <a:pt x="1740" y="1613"/>
                      </a:lnTo>
                      <a:lnTo>
                        <a:pt x="1740" y="1617"/>
                      </a:lnTo>
                      <a:lnTo>
                        <a:pt x="1736" y="1617"/>
                      </a:lnTo>
                      <a:lnTo>
                        <a:pt x="1732" y="1617"/>
                      </a:lnTo>
                      <a:lnTo>
                        <a:pt x="1732" y="1621"/>
                      </a:lnTo>
                      <a:lnTo>
                        <a:pt x="1728" y="1621"/>
                      </a:lnTo>
                      <a:lnTo>
                        <a:pt x="1728" y="1617"/>
                      </a:lnTo>
                      <a:lnTo>
                        <a:pt x="1724" y="1617"/>
                      </a:lnTo>
                      <a:lnTo>
                        <a:pt x="1720" y="1617"/>
                      </a:lnTo>
                      <a:lnTo>
                        <a:pt x="1720" y="1621"/>
                      </a:lnTo>
                      <a:lnTo>
                        <a:pt x="1716" y="1621"/>
                      </a:lnTo>
                      <a:lnTo>
                        <a:pt x="1712" y="1621"/>
                      </a:lnTo>
                      <a:lnTo>
                        <a:pt x="1708" y="1621"/>
                      </a:lnTo>
                      <a:lnTo>
                        <a:pt x="1708" y="1625"/>
                      </a:lnTo>
                      <a:lnTo>
                        <a:pt x="1704" y="1625"/>
                      </a:lnTo>
                      <a:lnTo>
                        <a:pt x="1700" y="1625"/>
                      </a:lnTo>
                      <a:lnTo>
                        <a:pt x="1696" y="1629"/>
                      </a:lnTo>
                      <a:lnTo>
                        <a:pt x="1692" y="1629"/>
                      </a:lnTo>
                      <a:lnTo>
                        <a:pt x="1692" y="1625"/>
                      </a:lnTo>
                      <a:lnTo>
                        <a:pt x="1688" y="1625"/>
                      </a:lnTo>
                      <a:lnTo>
                        <a:pt x="1684" y="1625"/>
                      </a:lnTo>
                      <a:lnTo>
                        <a:pt x="1680" y="1625"/>
                      </a:lnTo>
                      <a:lnTo>
                        <a:pt x="1676" y="1625"/>
                      </a:lnTo>
                      <a:lnTo>
                        <a:pt x="1676" y="1629"/>
                      </a:lnTo>
                      <a:lnTo>
                        <a:pt x="1672" y="1629"/>
                      </a:lnTo>
                      <a:lnTo>
                        <a:pt x="1668" y="1629"/>
                      </a:lnTo>
                      <a:lnTo>
                        <a:pt x="1664" y="1629"/>
                      </a:lnTo>
                      <a:lnTo>
                        <a:pt x="1660" y="1629"/>
                      </a:lnTo>
                      <a:lnTo>
                        <a:pt x="1656" y="1633"/>
                      </a:lnTo>
                      <a:lnTo>
                        <a:pt x="1652" y="1633"/>
                      </a:lnTo>
                      <a:lnTo>
                        <a:pt x="1620" y="1625"/>
                      </a:lnTo>
                      <a:lnTo>
                        <a:pt x="1592" y="1593"/>
                      </a:lnTo>
                      <a:lnTo>
                        <a:pt x="1572" y="1589"/>
                      </a:lnTo>
                      <a:lnTo>
                        <a:pt x="1556" y="1597"/>
                      </a:lnTo>
                      <a:lnTo>
                        <a:pt x="1544" y="1601"/>
                      </a:lnTo>
                      <a:lnTo>
                        <a:pt x="1500" y="1617"/>
                      </a:lnTo>
                      <a:lnTo>
                        <a:pt x="1464" y="1605"/>
                      </a:lnTo>
                      <a:lnTo>
                        <a:pt x="1428" y="1605"/>
                      </a:lnTo>
                      <a:lnTo>
                        <a:pt x="1404" y="1629"/>
                      </a:lnTo>
                      <a:lnTo>
                        <a:pt x="1388" y="1641"/>
                      </a:lnTo>
                      <a:lnTo>
                        <a:pt x="1376" y="1657"/>
                      </a:lnTo>
                      <a:lnTo>
                        <a:pt x="1372" y="1681"/>
                      </a:lnTo>
                      <a:lnTo>
                        <a:pt x="1300" y="1681"/>
                      </a:lnTo>
                      <a:lnTo>
                        <a:pt x="1292" y="1685"/>
                      </a:lnTo>
                      <a:lnTo>
                        <a:pt x="1248" y="1681"/>
                      </a:lnTo>
                      <a:lnTo>
                        <a:pt x="1224" y="1681"/>
                      </a:lnTo>
                      <a:lnTo>
                        <a:pt x="1232" y="1641"/>
                      </a:lnTo>
                      <a:lnTo>
                        <a:pt x="1192" y="1625"/>
                      </a:lnTo>
                      <a:lnTo>
                        <a:pt x="1168" y="1617"/>
                      </a:lnTo>
                      <a:lnTo>
                        <a:pt x="1144" y="1593"/>
                      </a:lnTo>
                      <a:lnTo>
                        <a:pt x="1100" y="1577"/>
                      </a:lnTo>
                      <a:lnTo>
                        <a:pt x="1088" y="1565"/>
                      </a:lnTo>
                      <a:lnTo>
                        <a:pt x="1040" y="1565"/>
                      </a:lnTo>
                      <a:lnTo>
                        <a:pt x="972" y="1605"/>
                      </a:lnTo>
                      <a:lnTo>
                        <a:pt x="932" y="1549"/>
                      </a:lnTo>
                      <a:lnTo>
                        <a:pt x="900" y="1541"/>
                      </a:lnTo>
                      <a:lnTo>
                        <a:pt x="952" y="1457"/>
                      </a:lnTo>
                      <a:lnTo>
                        <a:pt x="960" y="1421"/>
                      </a:lnTo>
                      <a:lnTo>
                        <a:pt x="868" y="1397"/>
                      </a:lnTo>
                      <a:lnTo>
                        <a:pt x="812" y="1393"/>
                      </a:lnTo>
                      <a:lnTo>
                        <a:pt x="692" y="1433"/>
                      </a:lnTo>
                      <a:lnTo>
                        <a:pt x="672" y="1441"/>
                      </a:lnTo>
                      <a:lnTo>
                        <a:pt x="664" y="1441"/>
                      </a:lnTo>
                      <a:lnTo>
                        <a:pt x="644" y="1453"/>
                      </a:lnTo>
                      <a:lnTo>
                        <a:pt x="608" y="1465"/>
                      </a:lnTo>
                      <a:lnTo>
                        <a:pt x="600" y="1489"/>
                      </a:lnTo>
                      <a:lnTo>
                        <a:pt x="608" y="1525"/>
                      </a:lnTo>
                      <a:lnTo>
                        <a:pt x="616" y="1589"/>
                      </a:lnTo>
                      <a:lnTo>
                        <a:pt x="612" y="1589"/>
                      </a:lnTo>
                      <a:lnTo>
                        <a:pt x="560" y="1645"/>
                      </a:lnTo>
                      <a:lnTo>
                        <a:pt x="528" y="1649"/>
                      </a:lnTo>
                      <a:lnTo>
                        <a:pt x="496" y="1677"/>
                      </a:lnTo>
                      <a:lnTo>
                        <a:pt x="444" y="1665"/>
                      </a:lnTo>
                      <a:lnTo>
                        <a:pt x="388" y="1681"/>
                      </a:lnTo>
                      <a:lnTo>
                        <a:pt x="348" y="1709"/>
                      </a:lnTo>
                      <a:lnTo>
                        <a:pt x="312" y="1693"/>
                      </a:lnTo>
                      <a:lnTo>
                        <a:pt x="260" y="1669"/>
                      </a:lnTo>
                      <a:lnTo>
                        <a:pt x="224" y="1677"/>
                      </a:lnTo>
                      <a:lnTo>
                        <a:pt x="196" y="1657"/>
                      </a:lnTo>
                      <a:lnTo>
                        <a:pt x="148" y="1625"/>
                      </a:lnTo>
                      <a:lnTo>
                        <a:pt x="104" y="1609"/>
                      </a:lnTo>
                      <a:lnTo>
                        <a:pt x="104" y="1613"/>
                      </a:lnTo>
                      <a:lnTo>
                        <a:pt x="100" y="1613"/>
                      </a:lnTo>
                      <a:lnTo>
                        <a:pt x="104" y="1613"/>
                      </a:lnTo>
                      <a:lnTo>
                        <a:pt x="104" y="1617"/>
                      </a:lnTo>
                      <a:lnTo>
                        <a:pt x="100" y="1617"/>
                      </a:lnTo>
                      <a:lnTo>
                        <a:pt x="96" y="1617"/>
                      </a:lnTo>
                      <a:lnTo>
                        <a:pt x="92" y="1617"/>
                      </a:lnTo>
                      <a:lnTo>
                        <a:pt x="88" y="1617"/>
                      </a:lnTo>
                      <a:lnTo>
                        <a:pt x="84" y="1617"/>
                      </a:lnTo>
                      <a:lnTo>
                        <a:pt x="84" y="1621"/>
                      </a:lnTo>
                      <a:lnTo>
                        <a:pt x="80" y="1621"/>
                      </a:lnTo>
                      <a:lnTo>
                        <a:pt x="80" y="1625"/>
                      </a:lnTo>
                      <a:lnTo>
                        <a:pt x="76" y="1625"/>
                      </a:lnTo>
                      <a:lnTo>
                        <a:pt x="60" y="1605"/>
                      </a:lnTo>
                      <a:lnTo>
                        <a:pt x="48" y="1541"/>
                      </a:lnTo>
                      <a:lnTo>
                        <a:pt x="52" y="1541"/>
                      </a:lnTo>
                      <a:lnTo>
                        <a:pt x="52" y="1537"/>
                      </a:lnTo>
                      <a:lnTo>
                        <a:pt x="52" y="1529"/>
                      </a:lnTo>
                      <a:lnTo>
                        <a:pt x="56" y="1525"/>
                      </a:lnTo>
                      <a:lnTo>
                        <a:pt x="60" y="1525"/>
                      </a:lnTo>
                      <a:lnTo>
                        <a:pt x="64" y="1521"/>
                      </a:lnTo>
                      <a:lnTo>
                        <a:pt x="64" y="1517"/>
                      </a:lnTo>
                      <a:lnTo>
                        <a:pt x="68" y="1513"/>
                      </a:lnTo>
                      <a:lnTo>
                        <a:pt x="68" y="1505"/>
                      </a:lnTo>
                      <a:lnTo>
                        <a:pt x="68" y="1501"/>
                      </a:lnTo>
                      <a:lnTo>
                        <a:pt x="64" y="1501"/>
                      </a:lnTo>
                      <a:lnTo>
                        <a:pt x="60" y="1501"/>
                      </a:lnTo>
                      <a:lnTo>
                        <a:pt x="60" y="1497"/>
                      </a:lnTo>
                      <a:lnTo>
                        <a:pt x="64" y="1493"/>
                      </a:lnTo>
                      <a:lnTo>
                        <a:pt x="68" y="1497"/>
                      </a:lnTo>
                      <a:lnTo>
                        <a:pt x="72" y="1497"/>
                      </a:lnTo>
                      <a:lnTo>
                        <a:pt x="76" y="1497"/>
                      </a:lnTo>
                      <a:lnTo>
                        <a:pt x="76" y="1493"/>
                      </a:lnTo>
                      <a:lnTo>
                        <a:pt x="76" y="1489"/>
                      </a:lnTo>
                      <a:lnTo>
                        <a:pt x="72" y="1489"/>
                      </a:lnTo>
                      <a:lnTo>
                        <a:pt x="72" y="1485"/>
                      </a:lnTo>
                      <a:lnTo>
                        <a:pt x="76" y="1481"/>
                      </a:lnTo>
                      <a:lnTo>
                        <a:pt x="80" y="1477"/>
                      </a:lnTo>
                      <a:lnTo>
                        <a:pt x="80" y="1473"/>
                      </a:lnTo>
                      <a:lnTo>
                        <a:pt x="84" y="1473"/>
                      </a:lnTo>
                      <a:lnTo>
                        <a:pt x="88" y="1473"/>
                      </a:lnTo>
                      <a:lnTo>
                        <a:pt x="92" y="1477"/>
                      </a:lnTo>
                      <a:lnTo>
                        <a:pt x="96" y="1473"/>
                      </a:lnTo>
                      <a:lnTo>
                        <a:pt x="100" y="1473"/>
                      </a:lnTo>
                      <a:lnTo>
                        <a:pt x="104" y="1477"/>
                      </a:lnTo>
                      <a:lnTo>
                        <a:pt x="108" y="1473"/>
                      </a:lnTo>
                      <a:lnTo>
                        <a:pt x="112" y="1473"/>
                      </a:lnTo>
                      <a:lnTo>
                        <a:pt x="112" y="1469"/>
                      </a:lnTo>
                      <a:lnTo>
                        <a:pt x="112" y="1465"/>
                      </a:lnTo>
                      <a:lnTo>
                        <a:pt x="116" y="1465"/>
                      </a:lnTo>
                      <a:lnTo>
                        <a:pt x="116" y="1461"/>
                      </a:lnTo>
                      <a:lnTo>
                        <a:pt x="112" y="1457"/>
                      </a:lnTo>
                      <a:lnTo>
                        <a:pt x="112" y="1453"/>
                      </a:lnTo>
                      <a:lnTo>
                        <a:pt x="116" y="1453"/>
                      </a:lnTo>
                      <a:lnTo>
                        <a:pt x="120" y="1449"/>
                      </a:lnTo>
                      <a:lnTo>
                        <a:pt x="120" y="1445"/>
                      </a:lnTo>
                      <a:lnTo>
                        <a:pt x="124" y="1445"/>
                      </a:lnTo>
                      <a:lnTo>
                        <a:pt x="124" y="1441"/>
                      </a:lnTo>
                      <a:lnTo>
                        <a:pt x="120" y="1437"/>
                      </a:lnTo>
                      <a:lnTo>
                        <a:pt x="120" y="1433"/>
                      </a:lnTo>
                      <a:lnTo>
                        <a:pt x="120" y="1429"/>
                      </a:lnTo>
                      <a:lnTo>
                        <a:pt x="124" y="1429"/>
                      </a:lnTo>
                      <a:lnTo>
                        <a:pt x="72" y="1433"/>
                      </a:lnTo>
                      <a:lnTo>
                        <a:pt x="28" y="1397"/>
                      </a:lnTo>
                      <a:lnTo>
                        <a:pt x="0" y="1369"/>
                      </a:lnTo>
                      <a:lnTo>
                        <a:pt x="36" y="1329"/>
                      </a:lnTo>
                      <a:lnTo>
                        <a:pt x="72" y="1285"/>
                      </a:lnTo>
                      <a:lnTo>
                        <a:pt x="128" y="1245"/>
                      </a:lnTo>
                      <a:lnTo>
                        <a:pt x="116" y="1221"/>
                      </a:lnTo>
                      <a:lnTo>
                        <a:pt x="100" y="1209"/>
                      </a:lnTo>
                      <a:lnTo>
                        <a:pt x="88" y="1189"/>
                      </a:lnTo>
                      <a:lnTo>
                        <a:pt x="72" y="1177"/>
                      </a:lnTo>
                      <a:lnTo>
                        <a:pt x="64" y="1153"/>
                      </a:lnTo>
                      <a:lnTo>
                        <a:pt x="72" y="1137"/>
                      </a:lnTo>
                      <a:lnTo>
                        <a:pt x="80" y="1121"/>
                      </a:lnTo>
                      <a:lnTo>
                        <a:pt x="80" y="1081"/>
                      </a:lnTo>
                      <a:lnTo>
                        <a:pt x="108" y="1045"/>
                      </a:lnTo>
                      <a:lnTo>
                        <a:pt x="108" y="1025"/>
                      </a:lnTo>
                      <a:lnTo>
                        <a:pt x="116" y="1009"/>
                      </a:lnTo>
                      <a:lnTo>
                        <a:pt x="112" y="993"/>
                      </a:lnTo>
                      <a:lnTo>
                        <a:pt x="116" y="925"/>
                      </a:lnTo>
                      <a:lnTo>
                        <a:pt x="160" y="876"/>
                      </a:lnTo>
                      <a:lnTo>
                        <a:pt x="168" y="840"/>
                      </a:lnTo>
                      <a:lnTo>
                        <a:pt x="168" y="752"/>
                      </a:lnTo>
                      <a:lnTo>
                        <a:pt x="168" y="716"/>
                      </a:lnTo>
                      <a:lnTo>
                        <a:pt x="160" y="712"/>
                      </a:lnTo>
                      <a:lnTo>
                        <a:pt x="164" y="708"/>
                      </a:lnTo>
                      <a:lnTo>
                        <a:pt x="164" y="704"/>
                      </a:lnTo>
                      <a:lnTo>
                        <a:pt x="168" y="700"/>
                      </a:lnTo>
                      <a:lnTo>
                        <a:pt x="172" y="700"/>
                      </a:lnTo>
                      <a:lnTo>
                        <a:pt x="176" y="700"/>
                      </a:lnTo>
                      <a:lnTo>
                        <a:pt x="180" y="700"/>
                      </a:lnTo>
                      <a:lnTo>
                        <a:pt x="184" y="700"/>
                      </a:lnTo>
                      <a:lnTo>
                        <a:pt x="188" y="696"/>
                      </a:lnTo>
                      <a:lnTo>
                        <a:pt x="192" y="700"/>
                      </a:lnTo>
                      <a:lnTo>
                        <a:pt x="196" y="704"/>
                      </a:lnTo>
                      <a:lnTo>
                        <a:pt x="200" y="708"/>
                      </a:lnTo>
                      <a:lnTo>
                        <a:pt x="204" y="708"/>
                      </a:lnTo>
                      <a:lnTo>
                        <a:pt x="208" y="708"/>
                      </a:lnTo>
                      <a:lnTo>
                        <a:pt x="208" y="704"/>
                      </a:lnTo>
                      <a:lnTo>
                        <a:pt x="216" y="704"/>
                      </a:lnTo>
                      <a:lnTo>
                        <a:pt x="216" y="688"/>
                      </a:lnTo>
                      <a:lnTo>
                        <a:pt x="200" y="652"/>
                      </a:lnTo>
                      <a:lnTo>
                        <a:pt x="164" y="620"/>
                      </a:lnTo>
                      <a:lnTo>
                        <a:pt x="112" y="568"/>
                      </a:lnTo>
                      <a:lnTo>
                        <a:pt x="72" y="528"/>
                      </a:lnTo>
                      <a:lnTo>
                        <a:pt x="76" y="460"/>
                      </a:lnTo>
                      <a:lnTo>
                        <a:pt x="76" y="412"/>
                      </a:lnTo>
                      <a:lnTo>
                        <a:pt x="100" y="348"/>
                      </a:lnTo>
                      <a:lnTo>
                        <a:pt x="104" y="340"/>
                      </a:lnTo>
                      <a:lnTo>
                        <a:pt x="104" y="336"/>
                      </a:lnTo>
                      <a:lnTo>
                        <a:pt x="104" y="328"/>
                      </a:lnTo>
                      <a:lnTo>
                        <a:pt x="104" y="324"/>
                      </a:lnTo>
                      <a:lnTo>
                        <a:pt x="100" y="320"/>
                      </a:lnTo>
                      <a:lnTo>
                        <a:pt x="100" y="316"/>
                      </a:lnTo>
                      <a:lnTo>
                        <a:pt x="96" y="312"/>
                      </a:lnTo>
                      <a:lnTo>
                        <a:pt x="96" y="308"/>
                      </a:lnTo>
                      <a:lnTo>
                        <a:pt x="96" y="304"/>
                      </a:lnTo>
                      <a:lnTo>
                        <a:pt x="96" y="300"/>
                      </a:lnTo>
                      <a:lnTo>
                        <a:pt x="92" y="300"/>
                      </a:lnTo>
                      <a:lnTo>
                        <a:pt x="96" y="296"/>
                      </a:lnTo>
                      <a:lnTo>
                        <a:pt x="100" y="296"/>
                      </a:lnTo>
                      <a:lnTo>
                        <a:pt x="100" y="292"/>
                      </a:lnTo>
                      <a:lnTo>
                        <a:pt x="104" y="292"/>
                      </a:lnTo>
                      <a:lnTo>
                        <a:pt x="104" y="288"/>
                      </a:lnTo>
                      <a:lnTo>
                        <a:pt x="108" y="288"/>
                      </a:lnTo>
                      <a:lnTo>
                        <a:pt x="112" y="288"/>
                      </a:lnTo>
                      <a:lnTo>
                        <a:pt x="108" y="288"/>
                      </a:lnTo>
                      <a:lnTo>
                        <a:pt x="108" y="284"/>
                      </a:lnTo>
                      <a:lnTo>
                        <a:pt x="104" y="288"/>
                      </a:lnTo>
                      <a:lnTo>
                        <a:pt x="100" y="288"/>
                      </a:lnTo>
                      <a:lnTo>
                        <a:pt x="100" y="284"/>
                      </a:lnTo>
                      <a:lnTo>
                        <a:pt x="96" y="284"/>
                      </a:lnTo>
                      <a:lnTo>
                        <a:pt x="96" y="280"/>
                      </a:lnTo>
                      <a:lnTo>
                        <a:pt x="92" y="280"/>
                      </a:lnTo>
                      <a:lnTo>
                        <a:pt x="88" y="276"/>
                      </a:lnTo>
                      <a:lnTo>
                        <a:pt x="84" y="276"/>
                      </a:lnTo>
                      <a:lnTo>
                        <a:pt x="80" y="272"/>
                      </a:lnTo>
                      <a:lnTo>
                        <a:pt x="80" y="268"/>
                      </a:lnTo>
                      <a:lnTo>
                        <a:pt x="76" y="264"/>
                      </a:lnTo>
                      <a:lnTo>
                        <a:pt x="76" y="260"/>
                      </a:lnTo>
                      <a:lnTo>
                        <a:pt x="72" y="260"/>
                      </a:lnTo>
                      <a:lnTo>
                        <a:pt x="72" y="256"/>
                      </a:lnTo>
                      <a:lnTo>
                        <a:pt x="72" y="252"/>
                      </a:lnTo>
                      <a:lnTo>
                        <a:pt x="68" y="252"/>
                      </a:lnTo>
                      <a:lnTo>
                        <a:pt x="64" y="248"/>
                      </a:lnTo>
                      <a:lnTo>
                        <a:pt x="60" y="248"/>
                      </a:lnTo>
                      <a:lnTo>
                        <a:pt x="56" y="248"/>
                      </a:lnTo>
                      <a:lnTo>
                        <a:pt x="56" y="244"/>
                      </a:lnTo>
                      <a:lnTo>
                        <a:pt x="52" y="240"/>
                      </a:lnTo>
                      <a:lnTo>
                        <a:pt x="52" y="232"/>
                      </a:lnTo>
                      <a:lnTo>
                        <a:pt x="52" y="228"/>
                      </a:lnTo>
                      <a:lnTo>
                        <a:pt x="52" y="224"/>
                      </a:lnTo>
                      <a:lnTo>
                        <a:pt x="48" y="220"/>
                      </a:lnTo>
                      <a:lnTo>
                        <a:pt x="48" y="216"/>
                      </a:lnTo>
                      <a:lnTo>
                        <a:pt x="48" y="212"/>
                      </a:lnTo>
                      <a:lnTo>
                        <a:pt x="44" y="208"/>
                      </a:lnTo>
                      <a:lnTo>
                        <a:pt x="44" y="204"/>
                      </a:lnTo>
                      <a:lnTo>
                        <a:pt x="40" y="200"/>
                      </a:lnTo>
                      <a:lnTo>
                        <a:pt x="40" y="196"/>
                      </a:lnTo>
                      <a:lnTo>
                        <a:pt x="36" y="188"/>
                      </a:lnTo>
                      <a:lnTo>
                        <a:pt x="36" y="184"/>
                      </a:lnTo>
                      <a:lnTo>
                        <a:pt x="32" y="180"/>
                      </a:lnTo>
                      <a:lnTo>
                        <a:pt x="32" y="176"/>
                      </a:lnTo>
                      <a:lnTo>
                        <a:pt x="28" y="176"/>
                      </a:lnTo>
                      <a:lnTo>
                        <a:pt x="28" y="172"/>
                      </a:lnTo>
                      <a:lnTo>
                        <a:pt x="24" y="168"/>
                      </a:lnTo>
                      <a:lnTo>
                        <a:pt x="20" y="152"/>
                      </a:lnTo>
                      <a:lnTo>
                        <a:pt x="16" y="152"/>
                      </a:lnTo>
                      <a:lnTo>
                        <a:pt x="20" y="152"/>
                      </a:lnTo>
                      <a:lnTo>
                        <a:pt x="24" y="152"/>
                      </a:lnTo>
                      <a:lnTo>
                        <a:pt x="28" y="152"/>
                      </a:lnTo>
                      <a:lnTo>
                        <a:pt x="32" y="148"/>
                      </a:lnTo>
                      <a:lnTo>
                        <a:pt x="36" y="144"/>
                      </a:lnTo>
                      <a:lnTo>
                        <a:pt x="40" y="144"/>
                      </a:lnTo>
                      <a:lnTo>
                        <a:pt x="40" y="148"/>
                      </a:lnTo>
                      <a:lnTo>
                        <a:pt x="44" y="148"/>
                      </a:lnTo>
                      <a:lnTo>
                        <a:pt x="48" y="148"/>
                      </a:lnTo>
                      <a:lnTo>
                        <a:pt x="52" y="152"/>
                      </a:lnTo>
                      <a:lnTo>
                        <a:pt x="56" y="152"/>
                      </a:lnTo>
                      <a:lnTo>
                        <a:pt x="56" y="148"/>
                      </a:lnTo>
                      <a:lnTo>
                        <a:pt x="60" y="148"/>
                      </a:lnTo>
                      <a:lnTo>
                        <a:pt x="64" y="144"/>
                      </a:lnTo>
                      <a:lnTo>
                        <a:pt x="64" y="148"/>
                      </a:lnTo>
                      <a:lnTo>
                        <a:pt x="68" y="144"/>
                      </a:lnTo>
                      <a:lnTo>
                        <a:pt x="72" y="144"/>
                      </a:lnTo>
                      <a:lnTo>
                        <a:pt x="72" y="148"/>
                      </a:lnTo>
                      <a:lnTo>
                        <a:pt x="76" y="144"/>
                      </a:lnTo>
                      <a:lnTo>
                        <a:pt x="80" y="144"/>
                      </a:lnTo>
                      <a:lnTo>
                        <a:pt x="84" y="148"/>
                      </a:lnTo>
                      <a:lnTo>
                        <a:pt x="92" y="152"/>
                      </a:lnTo>
                      <a:lnTo>
                        <a:pt x="92" y="156"/>
                      </a:lnTo>
                      <a:lnTo>
                        <a:pt x="96" y="156"/>
                      </a:lnTo>
                      <a:lnTo>
                        <a:pt x="96" y="152"/>
                      </a:lnTo>
                      <a:lnTo>
                        <a:pt x="100" y="152"/>
                      </a:lnTo>
                      <a:lnTo>
                        <a:pt x="104" y="152"/>
                      </a:lnTo>
                      <a:lnTo>
                        <a:pt x="104" y="148"/>
                      </a:lnTo>
                      <a:lnTo>
                        <a:pt x="108" y="148"/>
                      </a:lnTo>
                      <a:lnTo>
                        <a:pt x="112" y="148"/>
                      </a:lnTo>
                      <a:lnTo>
                        <a:pt x="112" y="144"/>
                      </a:lnTo>
                      <a:lnTo>
                        <a:pt x="116" y="144"/>
                      </a:lnTo>
                      <a:lnTo>
                        <a:pt x="120" y="144"/>
                      </a:lnTo>
                      <a:lnTo>
                        <a:pt x="120" y="140"/>
                      </a:lnTo>
                      <a:lnTo>
                        <a:pt x="120" y="144"/>
                      </a:lnTo>
                      <a:lnTo>
                        <a:pt x="124" y="144"/>
                      </a:lnTo>
                      <a:lnTo>
                        <a:pt x="128" y="144"/>
                      </a:lnTo>
                      <a:lnTo>
                        <a:pt x="132" y="144"/>
                      </a:lnTo>
                      <a:lnTo>
                        <a:pt x="136" y="140"/>
                      </a:lnTo>
                      <a:lnTo>
                        <a:pt x="140" y="140"/>
                      </a:lnTo>
                      <a:lnTo>
                        <a:pt x="140" y="136"/>
                      </a:lnTo>
                      <a:lnTo>
                        <a:pt x="144" y="136"/>
                      </a:lnTo>
                      <a:lnTo>
                        <a:pt x="148" y="136"/>
                      </a:lnTo>
                      <a:lnTo>
                        <a:pt x="148" y="132"/>
                      </a:lnTo>
                      <a:lnTo>
                        <a:pt x="148" y="128"/>
                      </a:lnTo>
                      <a:lnTo>
                        <a:pt x="152" y="128"/>
                      </a:lnTo>
                      <a:lnTo>
                        <a:pt x="152" y="124"/>
                      </a:lnTo>
                      <a:lnTo>
                        <a:pt x="152" y="120"/>
                      </a:lnTo>
                      <a:lnTo>
                        <a:pt x="152" y="116"/>
                      </a:lnTo>
                      <a:lnTo>
                        <a:pt x="152" y="112"/>
                      </a:lnTo>
                      <a:lnTo>
                        <a:pt x="156" y="112"/>
                      </a:lnTo>
                      <a:lnTo>
                        <a:pt x="156" y="108"/>
                      </a:lnTo>
                      <a:lnTo>
                        <a:pt x="160" y="108"/>
                      </a:lnTo>
                      <a:lnTo>
                        <a:pt x="160" y="104"/>
                      </a:lnTo>
                      <a:lnTo>
                        <a:pt x="164" y="104"/>
                      </a:lnTo>
                      <a:lnTo>
                        <a:pt x="168" y="104"/>
                      </a:lnTo>
                      <a:lnTo>
                        <a:pt x="168" y="100"/>
                      </a:lnTo>
                      <a:lnTo>
                        <a:pt x="172" y="100"/>
                      </a:lnTo>
                      <a:lnTo>
                        <a:pt x="172" y="104"/>
                      </a:lnTo>
                      <a:lnTo>
                        <a:pt x="176" y="108"/>
                      </a:lnTo>
                      <a:lnTo>
                        <a:pt x="176" y="112"/>
                      </a:lnTo>
                      <a:lnTo>
                        <a:pt x="180" y="112"/>
                      </a:lnTo>
                      <a:lnTo>
                        <a:pt x="184" y="108"/>
                      </a:lnTo>
                      <a:lnTo>
                        <a:pt x="188" y="108"/>
                      </a:lnTo>
                      <a:lnTo>
                        <a:pt x="188" y="112"/>
                      </a:lnTo>
                      <a:lnTo>
                        <a:pt x="192" y="112"/>
                      </a:lnTo>
                      <a:lnTo>
                        <a:pt x="192" y="116"/>
                      </a:lnTo>
                      <a:lnTo>
                        <a:pt x="196" y="116"/>
                      </a:lnTo>
                      <a:lnTo>
                        <a:pt x="200" y="116"/>
                      </a:lnTo>
                      <a:lnTo>
                        <a:pt x="200" y="120"/>
                      </a:lnTo>
                      <a:lnTo>
                        <a:pt x="204" y="124"/>
                      </a:lnTo>
                      <a:lnTo>
                        <a:pt x="208" y="124"/>
                      </a:lnTo>
                      <a:lnTo>
                        <a:pt x="212" y="120"/>
                      </a:lnTo>
                      <a:lnTo>
                        <a:pt x="216" y="124"/>
                      </a:lnTo>
                      <a:lnTo>
                        <a:pt x="216" y="120"/>
                      </a:lnTo>
                      <a:lnTo>
                        <a:pt x="220" y="120"/>
                      </a:lnTo>
                      <a:lnTo>
                        <a:pt x="224" y="124"/>
                      </a:lnTo>
                      <a:lnTo>
                        <a:pt x="228" y="124"/>
                      </a:lnTo>
                      <a:lnTo>
                        <a:pt x="232" y="124"/>
                      </a:lnTo>
                      <a:lnTo>
                        <a:pt x="236" y="124"/>
                      </a:lnTo>
                      <a:lnTo>
                        <a:pt x="236" y="120"/>
                      </a:lnTo>
                      <a:lnTo>
                        <a:pt x="240" y="116"/>
                      </a:lnTo>
                      <a:lnTo>
                        <a:pt x="240" y="112"/>
                      </a:lnTo>
                      <a:lnTo>
                        <a:pt x="244" y="112"/>
                      </a:lnTo>
                      <a:lnTo>
                        <a:pt x="244" y="108"/>
                      </a:lnTo>
                      <a:lnTo>
                        <a:pt x="248" y="108"/>
                      </a:lnTo>
                      <a:lnTo>
                        <a:pt x="252" y="108"/>
                      </a:lnTo>
                      <a:lnTo>
                        <a:pt x="256" y="108"/>
                      </a:lnTo>
                      <a:lnTo>
                        <a:pt x="256" y="104"/>
                      </a:lnTo>
                      <a:lnTo>
                        <a:pt x="256" y="100"/>
                      </a:lnTo>
                      <a:lnTo>
                        <a:pt x="260" y="100"/>
                      </a:lnTo>
                      <a:lnTo>
                        <a:pt x="264" y="100"/>
                      </a:lnTo>
                      <a:lnTo>
                        <a:pt x="264" y="96"/>
                      </a:lnTo>
                      <a:lnTo>
                        <a:pt x="268" y="96"/>
                      </a:lnTo>
                      <a:lnTo>
                        <a:pt x="272" y="96"/>
                      </a:lnTo>
                      <a:lnTo>
                        <a:pt x="272" y="92"/>
                      </a:lnTo>
                      <a:lnTo>
                        <a:pt x="268" y="92"/>
                      </a:lnTo>
                      <a:lnTo>
                        <a:pt x="272" y="92"/>
                      </a:lnTo>
                      <a:lnTo>
                        <a:pt x="268" y="88"/>
                      </a:lnTo>
                      <a:lnTo>
                        <a:pt x="268" y="84"/>
                      </a:lnTo>
                      <a:lnTo>
                        <a:pt x="268" y="80"/>
                      </a:lnTo>
                      <a:lnTo>
                        <a:pt x="272" y="80"/>
                      </a:lnTo>
                      <a:lnTo>
                        <a:pt x="272" y="76"/>
                      </a:lnTo>
                      <a:lnTo>
                        <a:pt x="272" y="72"/>
                      </a:lnTo>
                      <a:lnTo>
                        <a:pt x="276" y="72"/>
                      </a:lnTo>
                      <a:lnTo>
                        <a:pt x="276" y="68"/>
                      </a:lnTo>
                      <a:lnTo>
                        <a:pt x="276" y="64"/>
                      </a:lnTo>
                      <a:lnTo>
                        <a:pt x="280" y="64"/>
                      </a:lnTo>
                      <a:lnTo>
                        <a:pt x="284" y="64"/>
                      </a:lnTo>
                      <a:lnTo>
                        <a:pt x="288" y="68"/>
                      </a:lnTo>
                      <a:lnTo>
                        <a:pt x="292" y="68"/>
                      </a:lnTo>
                      <a:lnTo>
                        <a:pt x="296" y="64"/>
                      </a:lnTo>
                      <a:lnTo>
                        <a:pt x="300" y="68"/>
                      </a:lnTo>
                      <a:lnTo>
                        <a:pt x="304" y="68"/>
                      </a:lnTo>
                      <a:lnTo>
                        <a:pt x="308" y="68"/>
                      </a:lnTo>
                      <a:lnTo>
                        <a:pt x="312" y="68"/>
                      </a:lnTo>
                      <a:lnTo>
                        <a:pt x="316" y="68"/>
                      </a:lnTo>
                      <a:lnTo>
                        <a:pt x="320" y="68"/>
                      </a:lnTo>
                      <a:lnTo>
                        <a:pt x="324" y="72"/>
                      </a:lnTo>
                      <a:lnTo>
                        <a:pt x="324" y="76"/>
                      </a:lnTo>
                      <a:lnTo>
                        <a:pt x="328" y="76"/>
                      </a:lnTo>
                      <a:lnTo>
                        <a:pt x="328" y="80"/>
                      </a:lnTo>
                      <a:lnTo>
                        <a:pt x="332" y="80"/>
                      </a:lnTo>
                      <a:lnTo>
                        <a:pt x="336" y="80"/>
                      </a:lnTo>
                      <a:lnTo>
                        <a:pt x="340" y="80"/>
                      </a:lnTo>
                      <a:lnTo>
                        <a:pt x="344" y="84"/>
                      </a:lnTo>
                      <a:lnTo>
                        <a:pt x="348" y="80"/>
                      </a:lnTo>
                      <a:lnTo>
                        <a:pt x="352" y="80"/>
                      </a:lnTo>
                      <a:lnTo>
                        <a:pt x="356" y="84"/>
                      </a:lnTo>
                      <a:lnTo>
                        <a:pt x="360" y="84"/>
                      </a:lnTo>
                      <a:lnTo>
                        <a:pt x="364" y="84"/>
                      </a:lnTo>
                      <a:lnTo>
                        <a:pt x="368" y="84"/>
                      </a:lnTo>
                      <a:lnTo>
                        <a:pt x="372" y="84"/>
                      </a:lnTo>
                      <a:lnTo>
                        <a:pt x="376" y="80"/>
                      </a:lnTo>
                      <a:lnTo>
                        <a:pt x="380" y="84"/>
                      </a:lnTo>
                      <a:lnTo>
                        <a:pt x="384" y="84"/>
                      </a:lnTo>
                      <a:lnTo>
                        <a:pt x="388" y="84"/>
                      </a:lnTo>
                      <a:lnTo>
                        <a:pt x="392" y="76"/>
                      </a:lnTo>
                      <a:lnTo>
                        <a:pt x="396" y="76"/>
                      </a:lnTo>
                      <a:lnTo>
                        <a:pt x="400" y="72"/>
                      </a:lnTo>
                      <a:lnTo>
                        <a:pt x="400" y="76"/>
                      </a:lnTo>
                      <a:lnTo>
                        <a:pt x="404" y="80"/>
                      </a:lnTo>
                      <a:lnTo>
                        <a:pt x="408" y="80"/>
                      </a:lnTo>
                      <a:lnTo>
                        <a:pt x="412" y="80"/>
                      </a:lnTo>
                      <a:lnTo>
                        <a:pt x="416" y="76"/>
                      </a:lnTo>
                      <a:lnTo>
                        <a:pt x="416" y="72"/>
                      </a:lnTo>
                      <a:lnTo>
                        <a:pt x="420" y="72"/>
                      </a:lnTo>
                      <a:lnTo>
                        <a:pt x="424" y="72"/>
                      </a:lnTo>
                      <a:lnTo>
                        <a:pt x="424" y="68"/>
                      </a:lnTo>
                      <a:lnTo>
                        <a:pt x="428" y="68"/>
                      </a:lnTo>
                      <a:lnTo>
                        <a:pt x="428" y="64"/>
                      </a:lnTo>
                      <a:lnTo>
                        <a:pt x="432" y="60"/>
                      </a:lnTo>
                      <a:lnTo>
                        <a:pt x="436" y="60"/>
                      </a:lnTo>
                      <a:lnTo>
                        <a:pt x="436" y="64"/>
                      </a:lnTo>
                      <a:lnTo>
                        <a:pt x="444" y="64"/>
                      </a:lnTo>
                      <a:lnTo>
                        <a:pt x="448" y="60"/>
                      </a:lnTo>
                      <a:lnTo>
                        <a:pt x="452" y="60"/>
                      </a:lnTo>
                      <a:lnTo>
                        <a:pt x="452" y="56"/>
                      </a:lnTo>
                      <a:lnTo>
                        <a:pt x="456" y="56"/>
                      </a:lnTo>
                      <a:lnTo>
                        <a:pt x="456" y="52"/>
                      </a:lnTo>
                      <a:lnTo>
                        <a:pt x="460" y="52"/>
                      </a:lnTo>
                      <a:lnTo>
                        <a:pt x="460" y="48"/>
                      </a:lnTo>
                      <a:lnTo>
                        <a:pt x="464" y="52"/>
                      </a:lnTo>
                      <a:lnTo>
                        <a:pt x="464" y="48"/>
                      </a:lnTo>
                      <a:lnTo>
                        <a:pt x="468" y="48"/>
                      </a:lnTo>
                      <a:lnTo>
                        <a:pt x="472" y="44"/>
                      </a:lnTo>
                      <a:lnTo>
                        <a:pt x="476" y="44"/>
                      </a:lnTo>
                      <a:lnTo>
                        <a:pt x="480" y="40"/>
                      </a:lnTo>
                      <a:lnTo>
                        <a:pt x="480" y="36"/>
                      </a:lnTo>
                      <a:lnTo>
                        <a:pt x="484" y="36"/>
                      </a:lnTo>
                      <a:lnTo>
                        <a:pt x="488" y="32"/>
                      </a:lnTo>
                      <a:lnTo>
                        <a:pt x="488" y="28"/>
                      </a:lnTo>
                      <a:lnTo>
                        <a:pt x="492" y="28"/>
                      </a:lnTo>
                      <a:lnTo>
                        <a:pt x="492" y="24"/>
                      </a:lnTo>
                      <a:lnTo>
                        <a:pt x="488" y="20"/>
                      </a:lnTo>
                      <a:lnTo>
                        <a:pt x="488" y="16"/>
                      </a:lnTo>
                      <a:lnTo>
                        <a:pt x="492" y="16"/>
                      </a:lnTo>
                      <a:lnTo>
                        <a:pt x="492" y="12"/>
                      </a:lnTo>
                      <a:lnTo>
                        <a:pt x="496" y="12"/>
                      </a:lnTo>
                      <a:lnTo>
                        <a:pt x="500" y="12"/>
                      </a:lnTo>
                      <a:lnTo>
                        <a:pt x="504" y="12"/>
                      </a:lnTo>
                      <a:lnTo>
                        <a:pt x="508" y="8"/>
                      </a:lnTo>
                      <a:lnTo>
                        <a:pt x="512" y="8"/>
                      </a:lnTo>
                      <a:lnTo>
                        <a:pt x="516" y="8"/>
                      </a:lnTo>
                      <a:lnTo>
                        <a:pt x="524" y="8"/>
                      </a:lnTo>
                      <a:lnTo>
                        <a:pt x="524" y="4"/>
                      </a:lnTo>
                      <a:lnTo>
                        <a:pt x="528" y="4"/>
                      </a:lnTo>
                      <a:lnTo>
                        <a:pt x="532" y="4"/>
                      </a:lnTo>
                      <a:lnTo>
                        <a:pt x="536" y="4"/>
                      </a:lnTo>
                      <a:lnTo>
                        <a:pt x="536" y="0"/>
                      </a:lnTo>
                      <a:lnTo>
                        <a:pt x="540" y="4"/>
                      </a:lnTo>
                      <a:lnTo>
                        <a:pt x="540" y="8"/>
                      </a:lnTo>
                      <a:lnTo>
                        <a:pt x="544" y="12"/>
                      </a:lnTo>
                      <a:lnTo>
                        <a:pt x="548" y="12"/>
                      </a:lnTo>
                      <a:lnTo>
                        <a:pt x="552" y="16"/>
                      </a:lnTo>
                      <a:lnTo>
                        <a:pt x="560" y="20"/>
                      </a:lnTo>
                      <a:lnTo>
                        <a:pt x="564" y="20"/>
                      </a:lnTo>
                      <a:lnTo>
                        <a:pt x="568" y="28"/>
                      </a:lnTo>
                      <a:lnTo>
                        <a:pt x="580" y="32"/>
                      </a:lnTo>
                      <a:close/>
                      <a:moveTo>
                        <a:pt x="984" y="492"/>
                      </a:moveTo>
                      <a:lnTo>
                        <a:pt x="980" y="492"/>
                      </a:lnTo>
                      <a:lnTo>
                        <a:pt x="984" y="492"/>
                      </a:lnTo>
                      <a:lnTo>
                        <a:pt x="984" y="496"/>
                      </a:lnTo>
                      <a:lnTo>
                        <a:pt x="980" y="496"/>
                      </a:lnTo>
                      <a:lnTo>
                        <a:pt x="976" y="496"/>
                      </a:lnTo>
                      <a:lnTo>
                        <a:pt x="976" y="500"/>
                      </a:lnTo>
                      <a:lnTo>
                        <a:pt x="980" y="500"/>
                      </a:lnTo>
                      <a:lnTo>
                        <a:pt x="980" y="504"/>
                      </a:lnTo>
                      <a:lnTo>
                        <a:pt x="984" y="504"/>
                      </a:lnTo>
                      <a:lnTo>
                        <a:pt x="988" y="504"/>
                      </a:lnTo>
                      <a:lnTo>
                        <a:pt x="992" y="504"/>
                      </a:lnTo>
                      <a:lnTo>
                        <a:pt x="992" y="508"/>
                      </a:lnTo>
                      <a:lnTo>
                        <a:pt x="992" y="512"/>
                      </a:lnTo>
                      <a:lnTo>
                        <a:pt x="996" y="512"/>
                      </a:lnTo>
                      <a:lnTo>
                        <a:pt x="996" y="516"/>
                      </a:lnTo>
                      <a:lnTo>
                        <a:pt x="992" y="516"/>
                      </a:lnTo>
                      <a:lnTo>
                        <a:pt x="992" y="512"/>
                      </a:lnTo>
                      <a:lnTo>
                        <a:pt x="988" y="516"/>
                      </a:lnTo>
                      <a:lnTo>
                        <a:pt x="988" y="520"/>
                      </a:lnTo>
                      <a:lnTo>
                        <a:pt x="988" y="524"/>
                      </a:lnTo>
                      <a:lnTo>
                        <a:pt x="984" y="524"/>
                      </a:lnTo>
                      <a:lnTo>
                        <a:pt x="984" y="528"/>
                      </a:lnTo>
                      <a:lnTo>
                        <a:pt x="988" y="532"/>
                      </a:lnTo>
                      <a:lnTo>
                        <a:pt x="984" y="532"/>
                      </a:lnTo>
                      <a:lnTo>
                        <a:pt x="980" y="532"/>
                      </a:lnTo>
                      <a:lnTo>
                        <a:pt x="976" y="532"/>
                      </a:lnTo>
                      <a:lnTo>
                        <a:pt x="972" y="532"/>
                      </a:lnTo>
                      <a:lnTo>
                        <a:pt x="972" y="536"/>
                      </a:lnTo>
                      <a:lnTo>
                        <a:pt x="976" y="536"/>
                      </a:lnTo>
                      <a:lnTo>
                        <a:pt x="976" y="540"/>
                      </a:lnTo>
                      <a:lnTo>
                        <a:pt x="972" y="540"/>
                      </a:lnTo>
                      <a:lnTo>
                        <a:pt x="976" y="544"/>
                      </a:lnTo>
                      <a:lnTo>
                        <a:pt x="976" y="548"/>
                      </a:lnTo>
                      <a:lnTo>
                        <a:pt x="972" y="548"/>
                      </a:lnTo>
                      <a:lnTo>
                        <a:pt x="968" y="548"/>
                      </a:lnTo>
                      <a:lnTo>
                        <a:pt x="968" y="552"/>
                      </a:lnTo>
                      <a:lnTo>
                        <a:pt x="964" y="552"/>
                      </a:lnTo>
                      <a:lnTo>
                        <a:pt x="964" y="556"/>
                      </a:lnTo>
                      <a:lnTo>
                        <a:pt x="964" y="560"/>
                      </a:lnTo>
                      <a:lnTo>
                        <a:pt x="964" y="564"/>
                      </a:lnTo>
                      <a:lnTo>
                        <a:pt x="964" y="568"/>
                      </a:lnTo>
                      <a:lnTo>
                        <a:pt x="960" y="568"/>
                      </a:lnTo>
                      <a:lnTo>
                        <a:pt x="960" y="572"/>
                      </a:lnTo>
                      <a:lnTo>
                        <a:pt x="956" y="572"/>
                      </a:lnTo>
                      <a:lnTo>
                        <a:pt x="952" y="572"/>
                      </a:lnTo>
                      <a:lnTo>
                        <a:pt x="948" y="572"/>
                      </a:lnTo>
                      <a:lnTo>
                        <a:pt x="948" y="576"/>
                      </a:lnTo>
                      <a:lnTo>
                        <a:pt x="948" y="580"/>
                      </a:lnTo>
                      <a:lnTo>
                        <a:pt x="944" y="580"/>
                      </a:lnTo>
                      <a:lnTo>
                        <a:pt x="944" y="584"/>
                      </a:lnTo>
                      <a:lnTo>
                        <a:pt x="940" y="584"/>
                      </a:lnTo>
                      <a:lnTo>
                        <a:pt x="936" y="584"/>
                      </a:lnTo>
                      <a:lnTo>
                        <a:pt x="936" y="588"/>
                      </a:lnTo>
                      <a:lnTo>
                        <a:pt x="936" y="592"/>
                      </a:lnTo>
                      <a:lnTo>
                        <a:pt x="940" y="592"/>
                      </a:lnTo>
                      <a:lnTo>
                        <a:pt x="944" y="592"/>
                      </a:lnTo>
                      <a:lnTo>
                        <a:pt x="944" y="596"/>
                      </a:lnTo>
                      <a:lnTo>
                        <a:pt x="940" y="596"/>
                      </a:lnTo>
                      <a:lnTo>
                        <a:pt x="936" y="596"/>
                      </a:lnTo>
                      <a:lnTo>
                        <a:pt x="936" y="600"/>
                      </a:lnTo>
                      <a:lnTo>
                        <a:pt x="932" y="600"/>
                      </a:lnTo>
                      <a:lnTo>
                        <a:pt x="928" y="600"/>
                      </a:lnTo>
                      <a:lnTo>
                        <a:pt x="924" y="600"/>
                      </a:lnTo>
                      <a:lnTo>
                        <a:pt x="924" y="604"/>
                      </a:lnTo>
                      <a:lnTo>
                        <a:pt x="928" y="608"/>
                      </a:lnTo>
                      <a:lnTo>
                        <a:pt x="928" y="612"/>
                      </a:lnTo>
                      <a:lnTo>
                        <a:pt x="924" y="612"/>
                      </a:lnTo>
                      <a:lnTo>
                        <a:pt x="920" y="612"/>
                      </a:lnTo>
                      <a:lnTo>
                        <a:pt x="920" y="616"/>
                      </a:lnTo>
                      <a:lnTo>
                        <a:pt x="924" y="616"/>
                      </a:lnTo>
                      <a:lnTo>
                        <a:pt x="920" y="620"/>
                      </a:lnTo>
                      <a:lnTo>
                        <a:pt x="920" y="624"/>
                      </a:lnTo>
                      <a:lnTo>
                        <a:pt x="920" y="628"/>
                      </a:lnTo>
                      <a:lnTo>
                        <a:pt x="916" y="628"/>
                      </a:lnTo>
                      <a:lnTo>
                        <a:pt x="916" y="632"/>
                      </a:lnTo>
                      <a:lnTo>
                        <a:pt x="916" y="636"/>
                      </a:lnTo>
                      <a:lnTo>
                        <a:pt x="912" y="636"/>
                      </a:lnTo>
                      <a:lnTo>
                        <a:pt x="912" y="640"/>
                      </a:lnTo>
                      <a:lnTo>
                        <a:pt x="916" y="640"/>
                      </a:lnTo>
                      <a:lnTo>
                        <a:pt x="912" y="640"/>
                      </a:lnTo>
                      <a:lnTo>
                        <a:pt x="908" y="640"/>
                      </a:lnTo>
                      <a:lnTo>
                        <a:pt x="908" y="644"/>
                      </a:lnTo>
                      <a:lnTo>
                        <a:pt x="908" y="640"/>
                      </a:lnTo>
                      <a:lnTo>
                        <a:pt x="904" y="644"/>
                      </a:lnTo>
                      <a:lnTo>
                        <a:pt x="908" y="644"/>
                      </a:lnTo>
                      <a:lnTo>
                        <a:pt x="904" y="644"/>
                      </a:lnTo>
                      <a:lnTo>
                        <a:pt x="904" y="648"/>
                      </a:lnTo>
                      <a:lnTo>
                        <a:pt x="900" y="652"/>
                      </a:lnTo>
                      <a:lnTo>
                        <a:pt x="896" y="652"/>
                      </a:lnTo>
                      <a:lnTo>
                        <a:pt x="896" y="656"/>
                      </a:lnTo>
                      <a:lnTo>
                        <a:pt x="892" y="656"/>
                      </a:lnTo>
                      <a:lnTo>
                        <a:pt x="888" y="656"/>
                      </a:lnTo>
                      <a:lnTo>
                        <a:pt x="884" y="660"/>
                      </a:lnTo>
                      <a:lnTo>
                        <a:pt x="884" y="664"/>
                      </a:lnTo>
                      <a:lnTo>
                        <a:pt x="880" y="664"/>
                      </a:lnTo>
                      <a:lnTo>
                        <a:pt x="884" y="668"/>
                      </a:lnTo>
                      <a:lnTo>
                        <a:pt x="884" y="672"/>
                      </a:lnTo>
                      <a:lnTo>
                        <a:pt x="880" y="672"/>
                      </a:lnTo>
                      <a:lnTo>
                        <a:pt x="880" y="668"/>
                      </a:lnTo>
                      <a:lnTo>
                        <a:pt x="876" y="668"/>
                      </a:lnTo>
                      <a:lnTo>
                        <a:pt x="876" y="664"/>
                      </a:lnTo>
                      <a:lnTo>
                        <a:pt x="872" y="664"/>
                      </a:lnTo>
                      <a:lnTo>
                        <a:pt x="868" y="668"/>
                      </a:lnTo>
                      <a:lnTo>
                        <a:pt x="864" y="668"/>
                      </a:lnTo>
                      <a:lnTo>
                        <a:pt x="860" y="668"/>
                      </a:lnTo>
                      <a:lnTo>
                        <a:pt x="860" y="672"/>
                      </a:lnTo>
                      <a:lnTo>
                        <a:pt x="860" y="676"/>
                      </a:lnTo>
                      <a:lnTo>
                        <a:pt x="864" y="676"/>
                      </a:lnTo>
                      <a:lnTo>
                        <a:pt x="864" y="680"/>
                      </a:lnTo>
                      <a:lnTo>
                        <a:pt x="864" y="684"/>
                      </a:lnTo>
                      <a:lnTo>
                        <a:pt x="860" y="684"/>
                      </a:lnTo>
                      <a:lnTo>
                        <a:pt x="860" y="680"/>
                      </a:lnTo>
                      <a:lnTo>
                        <a:pt x="856" y="680"/>
                      </a:lnTo>
                      <a:lnTo>
                        <a:pt x="856" y="676"/>
                      </a:lnTo>
                      <a:lnTo>
                        <a:pt x="852" y="680"/>
                      </a:lnTo>
                      <a:lnTo>
                        <a:pt x="852" y="684"/>
                      </a:lnTo>
                      <a:lnTo>
                        <a:pt x="848" y="684"/>
                      </a:lnTo>
                      <a:lnTo>
                        <a:pt x="848" y="688"/>
                      </a:lnTo>
                      <a:lnTo>
                        <a:pt x="844" y="688"/>
                      </a:lnTo>
                      <a:lnTo>
                        <a:pt x="848" y="692"/>
                      </a:lnTo>
                      <a:lnTo>
                        <a:pt x="848" y="696"/>
                      </a:lnTo>
                      <a:lnTo>
                        <a:pt x="844" y="696"/>
                      </a:lnTo>
                      <a:lnTo>
                        <a:pt x="844" y="700"/>
                      </a:lnTo>
                      <a:lnTo>
                        <a:pt x="844" y="704"/>
                      </a:lnTo>
                      <a:lnTo>
                        <a:pt x="844" y="708"/>
                      </a:lnTo>
                      <a:lnTo>
                        <a:pt x="840" y="708"/>
                      </a:lnTo>
                      <a:lnTo>
                        <a:pt x="840" y="704"/>
                      </a:lnTo>
                      <a:lnTo>
                        <a:pt x="836" y="704"/>
                      </a:lnTo>
                      <a:lnTo>
                        <a:pt x="832" y="704"/>
                      </a:lnTo>
                      <a:lnTo>
                        <a:pt x="832" y="708"/>
                      </a:lnTo>
                      <a:lnTo>
                        <a:pt x="832" y="712"/>
                      </a:lnTo>
                      <a:lnTo>
                        <a:pt x="832" y="716"/>
                      </a:lnTo>
                      <a:lnTo>
                        <a:pt x="828" y="712"/>
                      </a:lnTo>
                      <a:lnTo>
                        <a:pt x="828" y="716"/>
                      </a:lnTo>
                      <a:lnTo>
                        <a:pt x="828" y="720"/>
                      </a:lnTo>
                      <a:lnTo>
                        <a:pt x="828" y="724"/>
                      </a:lnTo>
                      <a:lnTo>
                        <a:pt x="824" y="720"/>
                      </a:lnTo>
                      <a:lnTo>
                        <a:pt x="820" y="720"/>
                      </a:lnTo>
                      <a:lnTo>
                        <a:pt x="820" y="724"/>
                      </a:lnTo>
                      <a:lnTo>
                        <a:pt x="820" y="728"/>
                      </a:lnTo>
                      <a:lnTo>
                        <a:pt x="816" y="728"/>
                      </a:lnTo>
                      <a:lnTo>
                        <a:pt x="816" y="724"/>
                      </a:lnTo>
                      <a:lnTo>
                        <a:pt x="812" y="724"/>
                      </a:lnTo>
                      <a:lnTo>
                        <a:pt x="812" y="728"/>
                      </a:lnTo>
                      <a:lnTo>
                        <a:pt x="812" y="732"/>
                      </a:lnTo>
                      <a:lnTo>
                        <a:pt x="812" y="736"/>
                      </a:lnTo>
                      <a:lnTo>
                        <a:pt x="808" y="736"/>
                      </a:lnTo>
                      <a:lnTo>
                        <a:pt x="808" y="740"/>
                      </a:lnTo>
                      <a:lnTo>
                        <a:pt x="812" y="740"/>
                      </a:lnTo>
                      <a:lnTo>
                        <a:pt x="812" y="744"/>
                      </a:lnTo>
                      <a:lnTo>
                        <a:pt x="816" y="744"/>
                      </a:lnTo>
                      <a:lnTo>
                        <a:pt x="820" y="744"/>
                      </a:lnTo>
                      <a:lnTo>
                        <a:pt x="820" y="748"/>
                      </a:lnTo>
                      <a:lnTo>
                        <a:pt x="820" y="752"/>
                      </a:lnTo>
                      <a:lnTo>
                        <a:pt x="816" y="752"/>
                      </a:lnTo>
                      <a:lnTo>
                        <a:pt x="816" y="756"/>
                      </a:lnTo>
                      <a:lnTo>
                        <a:pt x="816" y="760"/>
                      </a:lnTo>
                      <a:lnTo>
                        <a:pt x="820" y="760"/>
                      </a:lnTo>
                      <a:lnTo>
                        <a:pt x="820" y="764"/>
                      </a:lnTo>
                      <a:lnTo>
                        <a:pt x="816" y="764"/>
                      </a:lnTo>
                      <a:lnTo>
                        <a:pt x="820" y="764"/>
                      </a:lnTo>
                      <a:lnTo>
                        <a:pt x="820" y="768"/>
                      </a:lnTo>
                      <a:lnTo>
                        <a:pt x="824" y="768"/>
                      </a:lnTo>
                      <a:lnTo>
                        <a:pt x="828" y="768"/>
                      </a:lnTo>
                      <a:lnTo>
                        <a:pt x="828" y="772"/>
                      </a:lnTo>
                      <a:lnTo>
                        <a:pt x="824" y="772"/>
                      </a:lnTo>
                      <a:lnTo>
                        <a:pt x="828" y="772"/>
                      </a:lnTo>
                      <a:lnTo>
                        <a:pt x="828" y="776"/>
                      </a:lnTo>
                      <a:lnTo>
                        <a:pt x="828" y="780"/>
                      </a:lnTo>
                      <a:lnTo>
                        <a:pt x="832" y="780"/>
                      </a:lnTo>
                      <a:lnTo>
                        <a:pt x="832" y="784"/>
                      </a:lnTo>
                      <a:lnTo>
                        <a:pt x="836" y="784"/>
                      </a:lnTo>
                      <a:lnTo>
                        <a:pt x="836" y="788"/>
                      </a:lnTo>
                      <a:lnTo>
                        <a:pt x="840" y="792"/>
                      </a:lnTo>
                      <a:lnTo>
                        <a:pt x="836" y="792"/>
                      </a:lnTo>
                      <a:lnTo>
                        <a:pt x="836" y="796"/>
                      </a:lnTo>
                      <a:lnTo>
                        <a:pt x="840" y="796"/>
                      </a:lnTo>
                      <a:lnTo>
                        <a:pt x="840" y="800"/>
                      </a:lnTo>
                      <a:lnTo>
                        <a:pt x="840" y="796"/>
                      </a:lnTo>
                      <a:lnTo>
                        <a:pt x="840" y="800"/>
                      </a:lnTo>
                      <a:lnTo>
                        <a:pt x="844" y="800"/>
                      </a:lnTo>
                      <a:lnTo>
                        <a:pt x="844" y="804"/>
                      </a:lnTo>
                      <a:lnTo>
                        <a:pt x="848" y="804"/>
                      </a:lnTo>
                      <a:lnTo>
                        <a:pt x="848" y="800"/>
                      </a:lnTo>
                      <a:lnTo>
                        <a:pt x="848" y="804"/>
                      </a:lnTo>
                      <a:lnTo>
                        <a:pt x="848" y="808"/>
                      </a:lnTo>
                      <a:lnTo>
                        <a:pt x="848" y="812"/>
                      </a:lnTo>
                      <a:lnTo>
                        <a:pt x="844" y="812"/>
                      </a:lnTo>
                      <a:lnTo>
                        <a:pt x="844" y="816"/>
                      </a:lnTo>
                      <a:lnTo>
                        <a:pt x="848" y="816"/>
                      </a:lnTo>
                      <a:lnTo>
                        <a:pt x="848" y="820"/>
                      </a:lnTo>
                      <a:lnTo>
                        <a:pt x="852" y="820"/>
                      </a:lnTo>
                      <a:lnTo>
                        <a:pt x="852" y="824"/>
                      </a:lnTo>
                      <a:lnTo>
                        <a:pt x="852" y="828"/>
                      </a:lnTo>
                      <a:lnTo>
                        <a:pt x="848" y="828"/>
                      </a:lnTo>
                      <a:lnTo>
                        <a:pt x="852" y="832"/>
                      </a:lnTo>
                      <a:lnTo>
                        <a:pt x="852" y="836"/>
                      </a:lnTo>
                      <a:lnTo>
                        <a:pt x="848" y="836"/>
                      </a:lnTo>
                      <a:lnTo>
                        <a:pt x="848" y="840"/>
                      </a:lnTo>
                      <a:lnTo>
                        <a:pt x="852" y="840"/>
                      </a:lnTo>
                      <a:lnTo>
                        <a:pt x="852" y="844"/>
                      </a:lnTo>
                      <a:lnTo>
                        <a:pt x="852" y="848"/>
                      </a:lnTo>
                      <a:lnTo>
                        <a:pt x="852" y="852"/>
                      </a:lnTo>
                      <a:lnTo>
                        <a:pt x="848" y="852"/>
                      </a:lnTo>
                      <a:lnTo>
                        <a:pt x="848" y="848"/>
                      </a:lnTo>
                      <a:lnTo>
                        <a:pt x="844" y="848"/>
                      </a:lnTo>
                      <a:lnTo>
                        <a:pt x="844" y="852"/>
                      </a:lnTo>
                      <a:lnTo>
                        <a:pt x="848" y="852"/>
                      </a:lnTo>
                      <a:lnTo>
                        <a:pt x="844" y="852"/>
                      </a:lnTo>
                      <a:lnTo>
                        <a:pt x="844" y="856"/>
                      </a:lnTo>
                      <a:lnTo>
                        <a:pt x="848" y="856"/>
                      </a:lnTo>
                      <a:lnTo>
                        <a:pt x="848" y="860"/>
                      </a:lnTo>
                      <a:lnTo>
                        <a:pt x="848" y="864"/>
                      </a:lnTo>
                      <a:lnTo>
                        <a:pt x="852" y="864"/>
                      </a:lnTo>
                      <a:lnTo>
                        <a:pt x="848" y="868"/>
                      </a:lnTo>
                      <a:lnTo>
                        <a:pt x="848" y="872"/>
                      </a:lnTo>
                      <a:lnTo>
                        <a:pt x="852" y="872"/>
                      </a:lnTo>
                      <a:lnTo>
                        <a:pt x="856" y="872"/>
                      </a:lnTo>
                      <a:lnTo>
                        <a:pt x="856" y="876"/>
                      </a:lnTo>
                      <a:lnTo>
                        <a:pt x="852" y="876"/>
                      </a:lnTo>
                      <a:lnTo>
                        <a:pt x="852" y="880"/>
                      </a:lnTo>
                      <a:lnTo>
                        <a:pt x="856" y="880"/>
                      </a:lnTo>
                      <a:lnTo>
                        <a:pt x="852" y="884"/>
                      </a:lnTo>
                      <a:lnTo>
                        <a:pt x="856" y="884"/>
                      </a:lnTo>
                      <a:lnTo>
                        <a:pt x="856" y="888"/>
                      </a:lnTo>
                      <a:lnTo>
                        <a:pt x="852" y="888"/>
                      </a:lnTo>
                      <a:lnTo>
                        <a:pt x="852" y="892"/>
                      </a:lnTo>
                      <a:lnTo>
                        <a:pt x="856" y="892"/>
                      </a:lnTo>
                      <a:lnTo>
                        <a:pt x="856" y="897"/>
                      </a:lnTo>
                      <a:lnTo>
                        <a:pt x="852" y="897"/>
                      </a:lnTo>
                      <a:lnTo>
                        <a:pt x="856" y="897"/>
                      </a:lnTo>
                      <a:lnTo>
                        <a:pt x="856" y="900"/>
                      </a:lnTo>
                      <a:lnTo>
                        <a:pt x="852" y="900"/>
                      </a:lnTo>
                      <a:lnTo>
                        <a:pt x="856" y="900"/>
                      </a:lnTo>
                      <a:lnTo>
                        <a:pt x="856" y="904"/>
                      </a:lnTo>
                      <a:lnTo>
                        <a:pt x="852" y="904"/>
                      </a:lnTo>
                      <a:lnTo>
                        <a:pt x="856" y="908"/>
                      </a:lnTo>
                      <a:lnTo>
                        <a:pt x="852" y="908"/>
                      </a:lnTo>
                      <a:lnTo>
                        <a:pt x="852" y="913"/>
                      </a:lnTo>
                      <a:lnTo>
                        <a:pt x="856" y="913"/>
                      </a:lnTo>
                      <a:lnTo>
                        <a:pt x="860" y="913"/>
                      </a:lnTo>
                      <a:lnTo>
                        <a:pt x="860" y="917"/>
                      </a:lnTo>
                      <a:lnTo>
                        <a:pt x="856" y="917"/>
                      </a:lnTo>
                      <a:lnTo>
                        <a:pt x="856" y="920"/>
                      </a:lnTo>
                      <a:lnTo>
                        <a:pt x="856" y="925"/>
                      </a:lnTo>
                      <a:lnTo>
                        <a:pt x="856" y="928"/>
                      </a:lnTo>
                      <a:lnTo>
                        <a:pt x="860" y="928"/>
                      </a:lnTo>
                      <a:lnTo>
                        <a:pt x="860" y="933"/>
                      </a:lnTo>
                      <a:lnTo>
                        <a:pt x="856" y="933"/>
                      </a:lnTo>
                      <a:lnTo>
                        <a:pt x="860" y="933"/>
                      </a:lnTo>
                      <a:lnTo>
                        <a:pt x="860" y="937"/>
                      </a:lnTo>
                      <a:lnTo>
                        <a:pt x="856" y="937"/>
                      </a:lnTo>
                      <a:lnTo>
                        <a:pt x="856" y="941"/>
                      </a:lnTo>
                      <a:lnTo>
                        <a:pt x="860" y="941"/>
                      </a:lnTo>
                      <a:lnTo>
                        <a:pt x="860" y="945"/>
                      </a:lnTo>
                      <a:lnTo>
                        <a:pt x="856" y="945"/>
                      </a:lnTo>
                      <a:lnTo>
                        <a:pt x="856" y="949"/>
                      </a:lnTo>
                      <a:lnTo>
                        <a:pt x="856" y="953"/>
                      </a:lnTo>
                      <a:lnTo>
                        <a:pt x="852" y="953"/>
                      </a:lnTo>
                      <a:lnTo>
                        <a:pt x="852" y="957"/>
                      </a:lnTo>
                      <a:lnTo>
                        <a:pt x="848" y="957"/>
                      </a:lnTo>
                      <a:lnTo>
                        <a:pt x="852" y="957"/>
                      </a:lnTo>
                      <a:lnTo>
                        <a:pt x="852" y="961"/>
                      </a:lnTo>
                      <a:lnTo>
                        <a:pt x="848" y="961"/>
                      </a:lnTo>
                      <a:lnTo>
                        <a:pt x="848" y="965"/>
                      </a:lnTo>
                      <a:lnTo>
                        <a:pt x="848" y="969"/>
                      </a:lnTo>
                      <a:lnTo>
                        <a:pt x="844" y="969"/>
                      </a:lnTo>
                      <a:lnTo>
                        <a:pt x="848" y="969"/>
                      </a:lnTo>
                      <a:lnTo>
                        <a:pt x="848" y="973"/>
                      </a:lnTo>
                      <a:lnTo>
                        <a:pt x="852" y="973"/>
                      </a:lnTo>
                      <a:lnTo>
                        <a:pt x="852" y="977"/>
                      </a:lnTo>
                      <a:lnTo>
                        <a:pt x="852" y="973"/>
                      </a:lnTo>
                      <a:lnTo>
                        <a:pt x="856" y="973"/>
                      </a:lnTo>
                      <a:lnTo>
                        <a:pt x="856" y="977"/>
                      </a:lnTo>
                      <a:lnTo>
                        <a:pt x="852" y="977"/>
                      </a:lnTo>
                      <a:lnTo>
                        <a:pt x="852" y="981"/>
                      </a:lnTo>
                      <a:lnTo>
                        <a:pt x="848" y="985"/>
                      </a:lnTo>
                      <a:lnTo>
                        <a:pt x="852" y="985"/>
                      </a:lnTo>
                      <a:lnTo>
                        <a:pt x="852" y="989"/>
                      </a:lnTo>
                      <a:lnTo>
                        <a:pt x="848" y="989"/>
                      </a:lnTo>
                      <a:lnTo>
                        <a:pt x="848" y="993"/>
                      </a:lnTo>
                      <a:lnTo>
                        <a:pt x="848" y="997"/>
                      </a:lnTo>
                      <a:lnTo>
                        <a:pt x="844" y="997"/>
                      </a:lnTo>
                      <a:lnTo>
                        <a:pt x="848" y="997"/>
                      </a:lnTo>
                      <a:lnTo>
                        <a:pt x="848" y="1001"/>
                      </a:lnTo>
                      <a:lnTo>
                        <a:pt x="852" y="1001"/>
                      </a:lnTo>
                      <a:lnTo>
                        <a:pt x="848" y="1001"/>
                      </a:lnTo>
                      <a:lnTo>
                        <a:pt x="848" y="1005"/>
                      </a:lnTo>
                      <a:lnTo>
                        <a:pt x="852" y="1005"/>
                      </a:lnTo>
                      <a:lnTo>
                        <a:pt x="852" y="1009"/>
                      </a:lnTo>
                      <a:lnTo>
                        <a:pt x="856" y="1009"/>
                      </a:lnTo>
                      <a:lnTo>
                        <a:pt x="856" y="1005"/>
                      </a:lnTo>
                      <a:lnTo>
                        <a:pt x="860" y="1005"/>
                      </a:lnTo>
                      <a:lnTo>
                        <a:pt x="860" y="1009"/>
                      </a:lnTo>
                      <a:lnTo>
                        <a:pt x="860" y="1013"/>
                      </a:lnTo>
                      <a:lnTo>
                        <a:pt x="856" y="1013"/>
                      </a:lnTo>
                      <a:lnTo>
                        <a:pt x="856" y="1017"/>
                      </a:lnTo>
                      <a:lnTo>
                        <a:pt x="856" y="1021"/>
                      </a:lnTo>
                      <a:lnTo>
                        <a:pt x="852" y="1021"/>
                      </a:lnTo>
                      <a:lnTo>
                        <a:pt x="852" y="1025"/>
                      </a:lnTo>
                      <a:lnTo>
                        <a:pt x="856" y="1025"/>
                      </a:lnTo>
                      <a:lnTo>
                        <a:pt x="856" y="1029"/>
                      </a:lnTo>
                      <a:lnTo>
                        <a:pt x="856" y="1033"/>
                      </a:lnTo>
                      <a:lnTo>
                        <a:pt x="852" y="1033"/>
                      </a:lnTo>
                      <a:lnTo>
                        <a:pt x="852" y="1037"/>
                      </a:lnTo>
                      <a:lnTo>
                        <a:pt x="856" y="1037"/>
                      </a:lnTo>
                      <a:lnTo>
                        <a:pt x="852" y="1041"/>
                      </a:lnTo>
                      <a:lnTo>
                        <a:pt x="856" y="1041"/>
                      </a:lnTo>
                      <a:lnTo>
                        <a:pt x="856" y="1045"/>
                      </a:lnTo>
                      <a:lnTo>
                        <a:pt x="852" y="1045"/>
                      </a:lnTo>
                      <a:lnTo>
                        <a:pt x="848" y="1045"/>
                      </a:lnTo>
                      <a:lnTo>
                        <a:pt x="848" y="1049"/>
                      </a:lnTo>
                      <a:lnTo>
                        <a:pt x="852" y="1049"/>
                      </a:lnTo>
                      <a:lnTo>
                        <a:pt x="852" y="1053"/>
                      </a:lnTo>
                      <a:lnTo>
                        <a:pt x="852" y="1057"/>
                      </a:lnTo>
                      <a:lnTo>
                        <a:pt x="852" y="1061"/>
                      </a:lnTo>
                      <a:lnTo>
                        <a:pt x="848" y="1061"/>
                      </a:lnTo>
                      <a:lnTo>
                        <a:pt x="852" y="1061"/>
                      </a:lnTo>
                      <a:lnTo>
                        <a:pt x="852" y="1065"/>
                      </a:lnTo>
                      <a:lnTo>
                        <a:pt x="848" y="1065"/>
                      </a:lnTo>
                      <a:lnTo>
                        <a:pt x="852" y="1065"/>
                      </a:lnTo>
                      <a:lnTo>
                        <a:pt x="852" y="1069"/>
                      </a:lnTo>
                      <a:lnTo>
                        <a:pt x="848" y="1069"/>
                      </a:lnTo>
                      <a:lnTo>
                        <a:pt x="848" y="1073"/>
                      </a:lnTo>
                      <a:lnTo>
                        <a:pt x="844" y="1073"/>
                      </a:lnTo>
                      <a:lnTo>
                        <a:pt x="844" y="1069"/>
                      </a:lnTo>
                      <a:lnTo>
                        <a:pt x="844" y="1073"/>
                      </a:lnTo>
                      <a:lnTo>
                        <a:pt x="840" y="1073"/>
                      </a:lnTo>
                      <a:lnTo>
                        <a:pt x="840" y="1077"/>
                      </a:lnTo>
                      <a:lnTo>
                        <a:pt x="836" y="1077"/>
                      </a:lnTo>
                      <a:lnTo>
                        <a:pt x="836" y="1081"/>
                      </a:lnTo>
                      <a:lnTo>
                        <a:pt x="840" y="1081"/>
                      </a:lnTo>
                      <a:lnTo>
                        <a:pt x="840" y="1085"/>
                      </a:lnTo>
                      <a:lnTo>
                        <a:pt x="836" y="1085"/>
                      </a:lnTo>
                      <a:lnTo>
                        <a:pt x="836" y="1081"/>
                      </a:lnTo>
                      <a:lnTo>
                        <a:pt x="832" y="1081"/>
                      </a:lnTo>
                      <a:lnTo>
                        <a:pt x="832" y="1085"/>
                      </a:lnTo>
                      <a:lnTo>
                        <a:pt x="836" y="1085"/>
                      </a:lnTo>
                      <a:lnTo>
                        <a:pt x="836" y="1089"/>
                      </a:lnTo>
                      <a:lnTo>
                        <a:pt x="832" y="1089"/>
                      </a:lnTo>
                      <a:lnTo>
                        <a:pt x="836" y="1089"/>
                      </a:lnTo>
                      <a:lnTo>
                        <a:pt x="832" y="1089"/>
                      </a:lnTo>
                      <a:lnTo>
                        <a:pt x="832" y="1093"/>
                      </a:lnTo>
                      <a:lnTo>
                        <a:pt x="828" y="1093"/>
                      </a:lnTo>
                      <a:lnTo>
                        <a:pt x="828" y="1097"/>
                      </a:lnTo>
                      <a:lnTo>
                        <a:pt x="828" y="1101"/>
                      </a:lnTo>
                      <a:lnTo>
                        <a:pt x="828" y="1097"/>
                      </a:lnTo>
                      <a:lnTo>
                        <a:pt x="832" y="1097"/>
                      </a:lnTo>
                      <a:lnTo>
                        <a:pt x="832" y="1101"/>
                      </a:lnTo>
                      <a:lnTo>
                        <a:pt x="828" y="1101"/>
                      </a:lnTo>
                      <a:lnTo>
                        <a:pt x="828" y="1105"/>
                      </a:lnTo>
                      <a:lnTo>
                        <a:pt x="824" y="1105"/>
                      </a:lnTo>
                      <a:lnTo>
                        <a:pt x="828" y="1105"/>
                      </a:lnTo>
                      <a:lnTo>
                        <a:pt x="828" y="1109"/>
                      </a:lnTo>
                      <a:lnTo>
                        <a:pt x="824" y="1109"/>
                      </a:lnTo>
                      <a:lnTo>
                        <a:pt x="828" y="1109"/>
                      </a:lnTo>
                      <a:lnTo>
                        <a:pt x="828" y="1113"/>
                      </a:lnTo>
                      <a:lnTo>
                        <a:pt x="832" y="1117"/>
                      </a:lnTo>
                      <a:lnTo>
                        <a:pt x="832" y="1121"/>
                      </a:lnTo>
                      <a:lnTo>
                        <a:pt x="836" y="1121"/>
                      </a:lnTo>
                      <a:lnTo>
                        <a:pt x="836" y="1125"/>
                      </a:lnTo>
                      <a:lnTo>
                        <a:pt x="832" y="1125"/>
                      </a:lnTo>
                      <a:lnTo>
                        <a:pt x="832" y="1121"/>
                      </a:lnTo>
                      <a:lnTo>
                        <a:pt x="828" y="1121"/>
                      </a:lnTo>
                      <a:lnTo>
                        <a:pt x="828" y="1125"/>
                      </a:lnTo>
                      <a:lnTo>
                        <a:pt x="832" y="1125"/>
                      </a:lnTo>
                      <a:lnTo>
                        <a:pt x="832" y="1129"/>
                      </a:lnTo>
                      <a:lnTo>
                        <a:pt x="828" y="1129"/>
                      </a:lnTo>
                      <a:lnTo>
                        <a:pt x="828" y="1133"/>
                      </a:lnTo>
                      <a:lnTo>
                        <a:pt x="824" y="1133"/>
                      </a:lnTo>
                      <a:lnTo>
                        <a:pt x="828" y="1133"/>
                      </a:lnTo>
                      <a:lnTo>
                        <a:pt x="832" y="1133"/>
                      </a:lnTo>
                      <a:lnTo>
                        <a:pt x="832" y="1137"/>
                      </a:lnTo>
                      <a:lnTo>
                        <a:pt x="832" y="1141"/>
                      </a:lnTo>
                      <a:lnTo>
                        <a:pt x="828" y="1141"/>
                      </a:lnTo>
                      <a:lnTo>
                        <a:pt x="828" y="1145"/>
                      </a:lnTo>
                      <a:lnTo>
                        <a:pt x="832" y="1145"/>
                      </a:lnTo>
                      <a:lnTo>
                        <a:pt x="832" y="1149"/>
                      </a:lnTo>
                      <a:lnTo>
                        <a:pt x="828" y="1149"/>
                      </a:lnTo>
                      <a:lnTo>
                        <a:pt x="828" y="1153"/>
                      </a:lnTo>
                      <a:lnTo>
                        <a:pt x="832" y="1153"/>
                      </a:lnTo>
                      <a:lnTo>
                        <a:pt x="828" y="1153"/>
                      </a:lnTo>
                      <a:lnTo>
                        <a:pt x="828" y="1157"/>
                      </a:lnTo>
                      <a:lnTo>
                        <a:pt x="828" y="1161"/>
                      </a:lnTo>
                      <a:lnTo>
                        <a:pt x="824" y="1161"/>
                      </a:lnTo>
                      <a:lnTo>
                        <a:pt x="824" y="1165"/>
                      </a:lnTo>
                      <a:lnTo>
                        <a:pt x="828" y="1165"/>
                      </a:lnTo>
                      <a:lnTo>
                        <a:pt x="828" y="1161"/>
                      </a:lnTo>
                      <a:lnTo>
                        <a:pt x="828" y="1165"/>
                      </a:lnTo>
                      <a:lnTo>
                        <a:pt x="832" y="1165"/>
                      </a:lnTo>
                      <a:lnTo>
                        <a:pt x="832" y="1169"/>
                      </a:lnTo>
                      <a:lnTo>
                        <a:pt x="836" y="1169"/>
                      </a:lnTo>
                      <a:lnTo>
                        <a:pt x="832" y="1169"/>
                      </a:lnTo>
                      <a:lnTo>
                        <a:pt x="832" y="1173"/>
                      </a:lnTo>
                      <a:lnTo>
                        <a:pt x="836" y="1173"/>
                      </a:lnTo>
                      <a:lnTo>
                        <a:pt x="836" y="1177"/>
                      </a:lnTo>
                      <a:lnTo>
                        <a:pt x="840" y="1177"/>
                      </a:lnTo>
                      <a:lnTo>
                        <a:pt x="840" y="1181"/>
                      </a:lnTo>
                      <a:lnTo>
                        <a:pt x="840" y="1185"/>
                      </a:lnTo>
                      <a:lnTo>
                        <a:pt x="872" y="1189"/>
                      </a:lnTo>
                      <a:lnTo>
                        <a:pt x="940" y="1169"/>
                      </a:lnTo>
                      <a:lnTo>
                        <a:pt x="984" y="1173"/>
                      </a:lnTo>
                      <a:lnTo>
                        <a:pt x="996" y="1141"/>
                      </a:lnTo>
                      <a:lnTo>
                        <a:pt x="1024" y="1113"/>
                      </a:lnTo>
                      <a:lnTo>
                        <a:pt x="1084" y="1089"/>
                      </a:lnTo>
                      <a:lnTo>
                        <a:pt x="1108" y="1101"/>
                      </a:lnTo>
                      <a:lnTo>
                        <a:pt x="1140" y="1109"/>
                      </a:lnTo>
                      <a:lnTo>
                        <a:pt x="1160" y="1117"/>
                      </a:lnTo>
                      <a:lnTo>
                        <a:pt x="1168" y="1141"/>
                      </a:lnTo>
                      <a:lnTo>
                        <a:pt x="1188" y="1133"/>
                      </a:lnTo>
                      <a:lnTo>
                        <a:pt x="1220" y="1133"/>
                      </a:lnTo>
                      <a:lnTo>
                        <a:pt x="1276" y="1133"/>
                      </a:lnTo>
                      <a:lnTo>
                        <a:pt x="1352" y="1121"/>
                      </a:lnTo>
                      <a:lnTo>
                        <a:pt x="1388" y="1145"/>
                      </a:lnTo>
                      <a:lnTo>
                        <a:pt x="1364" y="1081"/>
                      </a:lnTo>
                      <a:lnTo>
                        <a:pt x="1356" y="1053"/>
                      </a:lnTo>
                      <a:lnTo>
                        <a:pt x="1348" y="1001"/>
                      </a:lnTo>
                      <a:lnTo>
                        <a:pt x="1360" y="961"/>
                      </a:lnTo>
                      <a:lnTo>
                        <a:pt x="1368" y="941"/>
                      </a:lnTo>
                      <a:lnTo>
                        <a:pt x="1328" y="808"/>
                      </a:lnTo>
                      <a:lnTo>
                        <a:pt x="1268" y="776"/>
                      </a:lnTo>
                      <a:lnTo>
                        <a:pt x="1252" y="768"/>
                      </a:lnTo>
                      <a:lnTo>
                        <a:pt x="1208" y="776"/>
                      </a:lnTo>
                      <a:lnTo>
                        <a:pt x="1176" y="776"/>
                      </a:lnTo>
                      <a:lnTo>
                        <a:pt x="1168" y="804"/>
                      </a:lnTo>
                      <a:lnTo>
                        <a:pt x="1156" y="836"/>
                      </a:lnTo>
                      <a:lnTo>
                        <a:pt x="1152" y="832"/>
                      </a:lnTo>
                      <a:lnTo>
                        <a:pt x="1148" y="832"/>
                      </a:lnTo>
                      <a:lnTo>
                        <a:pt x="1148" y="828"/>
                      </a:lnTo>
                      <a:lnTo>
                        <a:pt x="1144" y="828"/>
                      </a:lnTo>
                      <a:lnTo>
                        <a:pt x="1148" y="828"/>
                      </a:lnTo>
                      <a:lnTo>
                        <a:pt x="1144" y="828"/>
                      </a:lnTo>
                      <a:lnTo>
                        <a:pt x="1144" y="824"/>
                      </a:lnTo>
                      <a:lnTo>
                        <a:pt x="1144" y="820"/>
                      </a:lnTo>
                      <a:lnTo>
                        <a:pt x="1140" y="820"/>
                      </a:lnTo>
                      <a:lnTo>
                        <a:pt x="1136" y="820"/>
                      </a:lnTo>
                      <a:lnTo>
                        <a:pt x="1132" y="820"/>
                      </a:lnTo>
                      <a:lnTo>
                        <a:pt x="1132" y="816"/>
                      </a:lnTo>
                      <a:lnTo>
                        <a:pt x="1128" y="816"/>
                      </a:lnTo>
                      <a:lnTo>
                        <a:pt x="1124" y="816"/>
                      </a:lnTo>
                      <a:lnTo>
                        <a:pt x="1128" y="820"/>
                      </a:lnTo>
                      <a:lnTo>
                        <a:pt x="1124" y="820"/>
                      </a:lnTo>
                      <a:lnTo>
                        <a:pt x="1120" y="820"/>
                      </a:lnTo>
                      <a:lnTo>
                        <a:pt x="1120" y="816"/>
                      </a:lnTo>
                      <a:lnTo>
                        <a:pt x="1116" y="816"/>
                      </a:lnTo>
                      <a:lnTo>
                        <a:pt x="1112" y="816"/>
                      </a:lnTo>
                      <a:lnTo>
                        <a:pt x="1112" y="812"/>
                      </a:lnTo>
                      <a:lnTo>
                        <a:pt x="1112" y="816"/>
                      </a:lnTo>
                      <a:lnTo>
                        <a:pt x="1108" y="816"/>
                      </a:lnTo>
                      <a:lnTo>
                        <a:pt x="1108" y="812"/>
                      </a:lnTo>
                      <a:lnTo>
                        <a:pt x="1104" y="812"/>
                      </a:lnTo>
                      <a:lnTo>
                        <a:pt x="1104" y="808"/>
                      </a:lnTo>
                      <a:lnTo>
                        <a:pt x="1104" y="812"/>
                      </a:lnTo>
                      <a:lnTo>
                        <a:pt x="1100" y="812"/>
                      </a:lnTo>
                      <a:lnTo>
                        <a:pt x="1100" y="808"/>
                      </a:lnTo>
                      <a:lnTo>
                        <a:pt x="1096" y="808"/>
                      </a:lnTo>
                      <a:lnTo>
                        <a:pt x="1096" y="812"/>
                      </a:lnTo>
                      <a:lnTo>
                        <a:pt x="1096" y="808"/>
                      </a:lnTo>
                      <a:lnTo>
                        <a:pt x="1092" y="808"/>
                      </a:lnTo>
                      <a:lnTo>
                        <a:pt x="1088" y="808"/>
                      </a:lnTo>
                      <a:lnTo>
                        <a:pt x="1092" y="808"/>
                      </a:lnTo>
                      <a:lnTo>
                        <a:pt x="1092" y="812"/>
                      </a:lnTo>
                      <a:lnTo>
                        <a:pt x="1088" y="812"/>
                      </a:lnTo>
                      <a:lnTo>
                        <a:pt x="1084" y="812"/>
                      </a:lnTo>
                      <a:lnTo>
                        <a:pt x="1084" y="808"/>
                      </a:lnTo>
                      <a:lnTo>
                        <a:pt x="1080" y="808"/>
                      </a:lnTo>
                      <a:lnTo>
                        <a:pt x="1080" y="812"/>
                      </a:lnTo>
                      <a:lnTo>
                        <a:pt x="1080" y="808"/>
                      </a:lnTo>
                      <a:lnTo>
                        <a:pt x="1080" y="812"/>
                      </a:lnTo>
                      <a:lnTo>
                        <a:pt x="1076" y="812"/>
                      </a:lnTo>
                      <a:lnTo>
                        <a:pt x="1080" y="812"/>
                      </a:lnTo>
                      <a:lnTo>
                        <a:pt x="1076" y="812"/>
                      </a:lnTo>
                      <a:lnTo>
                        <a:pt x="1076" y="808"/>
                      </a:lnTo>
                      <a:lnTo>
                        <a:pt x="1076" y="812"/>
                      </a:lnTo>
                      <a:lnTo>
                        <a:pt x="1072" y="812"/>
                      </a:lnTo>
                      <a:lnTo>
                        <a:pt x="1076" y="812"/>
                      </a:lnTo>
                      <a:lnTo>
                        <a:pt x="1072" y="812"/>
                      </a:lnTo>
                      <a:lnTo>
                        <a:pt x="1072" y="808"/>
                      </a:lnTo>
                      <a:lnTo>
                        <a:pt x="1072" y="804"/>
                      </a:lnTo>
                      <a:lnTo>
                        <a:pt x="1068" y="804"/>
                      </a:lnTo>
                      <a:lnTo>
                        <a:pt x="1068" y="808"/>
                      </a:lnTo>
                      <a:lnTo>
                        <a:pt x="1068" y="804"/>
                      </a:lnTo>
                      <a:lnTo>
                        <a:pt x="1068" y="808"/>
                      </a:lnTo>
                      <a:lnTo>
                        <a:pt x="1064" y="808"/>
                      </a:lnTo>
                      <a:lnTo>
                        <a:pt x="1064" y="804"/>
                      </a:lnTo>
                      <a:lnTo>
                        <a:pt x="1060" y="804"/>
                      </a:lnTo>
                      <a:lnTo>
                        <a:pt x="1056" y="804"/>
                      </a:lnTo>
                      <a:lnTo>
                        <a:pt x="1056" y="800"/>
                      </a:lnTo>
                      <a:lnTo>
                        <a:pt x="1056" y="804"/>
                      </a:lnTo>
                      <a:lnTo>
                        <a:pt x="1056" y="800"/>
                      </a:lnTo>
                      <a:lnTo>
                        <a:pt x="1056" y="804"/>
                      </a:lnTo>
                      <a:lnTo>
                        <a:pt x="1056" y="800"/>
                      </a:lnTo>
                      <a:lnTo>
                        <a:pt x="1052" y="800"/>
                      </a:lnTo>
                      <a:lnTo>
                        <a:pt x="1056" y="800"/>
                      </a:lnTo>
                      <a:lnTo>
                        <a:pt x="1052" y="800"/>
                      </a:lnTo>
                      <a:lnTo>
                        <a:pt x="1048" y="800"/>
                      </a:lnTo>
                      <a:lnTo>
                        <a:pt x="1048" y="804"/>
                      </a:lnTo>
                      <a:lnTo>
                        <a:pt x="1048" y="800"/>
                      </a:lnTo>
                      <a:lnTo>
                        <a:pt x="1044" y="800"/>
                      </a:lnTo>
                      <a:lnTo>
                        <a:pt x="1044" y="804"/>
                      </a:lnTo>
                      <a:lnTo>
                        <a:pt x="1044" y="800"/>
                      </a:lnTo>
                      <a:lnTo>
                        <a:pt x="1040" y="800"/>
                      </a:lnTo>
                      <a:lnTo>
                        <a:pt x="1040" y="804"/>
                      </a:lnTo>
                      <a:lnTo>
                        <a:pt x="1040" y="800"/>
                      </a:lnTo>
                      <a:lnTo>
                        <a:pt x="1036" y="800"/>
                      </a:lnTo>
                      <a:lnTo>
                        <a:pt x="1036" y="796"/>
                      </a:lnTo>
                      <a:lnTo>
                        <a:pt x="1036" y="800"/>
                      </a:lnTo>
                      <a:lnTo>
                        <a:pt x="1032" y="800"/>
                      </a:lnTo>
                      <a:lnTo>
                        <a:pt x="1032" y="796"/>
                      </a:lnTo>
                      <a:lnTo>
                        <a:pt x="1036" y="796"/>
                      </a:lnTo>
                      <a:lnTo>
                        <a:pt x="1032" y="796"/>
                      </a:lnTo>
                      <a:lnTo>
                        <a:pt x="1036" y="796"/>
                      </a:lnTo>
                      <a:lnTo>
                        <a:pt x="1036" y="792"/>
                      </a:lnTo>
                      <a:lnTo>
                        <a:pt x="1032" y="792"/>
                      </a:lnTo>
                      <a:lnTo>
                        <a:pt x="1032" y="788"/>
                      </a:lnTo>
                      <a:lnTo>
                        <a:pt x="1032" y="792"/>
                      </a:lnTo>
                      <a:lnTo>
                        <a:pt x="1032" y="788"/>
                      </a:lnTo>
                      <a:lnTo>
                        <a:pt x="1028" y="788"/>
                      </a:lnTo>
                      <a:lnTo>
                        <a:pt x="1028" y="784"/>
                      </a:lnTo>
                      <a:lnTo>
                        <a:pt x="1028" y="788"/>
                      </a:lnTo>
                      <a:lnTo>
                        <a:pt x="1028" y="784"/>
                      </a:lnTo>
                      <a:lnTo>
                        <a:pt x="1024" y="784"/>
                      </a:lnTo>
                      <a:lnTo>
                        <a:pt x="1028" y="784"/>
                      </a:lnTo>
                      <a:lnTo>
                        <a:pt x="1028" y="780"/>
                      </a:lnTo>
                      <a:lnTo>
                        <a:pt x="1024" y="780"/>
                      </a:lnTo>
                      <a:lnTo>
                        <a:pt x="1024" y="784"/>
                      </a:lnTo>
                      <a:lnTo>
                        <a:pt x="1024" y="780"/>
                      </a:lnTo>
                      <a:lnTo>
                        <a:pt x="1020" y="780"/>
                      </a:lnTo>
                      <a:lnTo>
                        <a:pt x="1020" y="776"/>
                      </a:lnTo>
                      <a:lnTo>
                        <a:pt x="1016" y="776"/>
                      </a:lnTo>
                      <a:lnTo>
                        <a:pt x="1016" y="772"/>
                      </a:lnTo>
                      <a:lnTo>
                        <a:pt x="1012" y="772"/>
                      </a:lnTo>
                      <a:lnTo>
                        <a:pt x="1012" y="768"/>
                      </a:lnTo>
                      <a:lnTo>
                        <a:pt x="1008" y="768"/>
                      </a:lnTo>
                      <a:lnTo>
                        <a:pt x="1004" y="768"/>
                      </a:lnTo>
                      <a:lnTo>
                        <a:pt x="1000" y="768"/>
                      </a:lnTo>
                      <a:lnTo>
                        <a:pt x="1000" y="772"/>
                      </a:lnTo>
                      <a:lnTo>
                        <a:pt x="996" y="772"/>
                      </a:lnTo>
                      <a:lnTo>
                        <a:pt x="996" y="768"/>
                      </a:lnTo>
                      <a:lnTo>
                        <a:pt x="992" y="768"/>
                      </a:lnTo>
                      <a:lnTo>
                        <a:pt x="988" y="768"/>
                      </a:lnTo>
                      <a:lnTo>
                        <a:pt x="992" y="768"/>
                      </a:lnTo>
                      <a:lnTo>
                        <a:pt x="992" y="772"/>
                      </a:lnTo>
                      <a:lnTo>
                        <a:pt x="988" y="772"/>
                      </a:lnTo>
                      <a:lnTo>
                        <a:pt x="988" y="768"/>
                      </a:lnTo>
                      <a:lnTo>
                        <a:pt x="988" y="772"/>
                      </a:lnTo>
                      <a:lnTo>
                        <a:pt x="984" y="772"/>
                      </a:lnTo>
                      <a:lnTo>
                        <a:pt x="984" y="768"/>
                      </a:lnTo>
                      <a:lnTo>
                        <a:pt x="988" y="768"/>
                      </a:lnTo>
                      <a:lnTo>
                        <a:pt x="984" y="768"/>
                      </a:lnTo>
                      <a:lnTo>
                        <a:pt x="984" y="764"/>
                      </a:lnTo>
                      <a:lnTo>
                        <a:pt x="980" y="764"/>
                      </a:lnTo>
                      <a:lnTo>
                        <a:pt x="980" y="760"/>
                      </a:lnTo>
                      <a:lnTo>
                        <a:pt x="976" y="756"/>
                      </a:lnTo>
                      <a:lnTo>
                        <a:pt x="976" y="752"/>
                      </a:lnTo>
                      <a:lnTo>
                        <a:pt x="972" y="752"/>
                      </a:lnTo>
                      <a:lnTo>
                        <a:pt x="972" y="756"/>
                      </a:lnTo>
                      <a:lnTo>
                        <a:pt x="968" y="756"/>
                      </a:lnTo>
                      <a:lnTo>
                        <a:pt x="968" y="752"/>
                      </a:lnTo>
                      <a:lnTo>
                        <a:pt x="972" y="752"/>
                      </a:lnTo>
                      <a:lnTo>
                        <a:pt x="968" y="752"/>
                      </a:lnTo>
                      <a:lnTo>
                        <a:pt x="964" y="752"/>
                      </a:lnTo>
                      <a:lnTo>
                        <a:pt x="964" y="748"/>
                      </a:lnTo>
                      <a:lnTo>
                        <a:pt x="964" y="752"/>
                      </a:lnTo>
                      <a:lnTo>
                        <a:pt x="960" y="752"/>
                      </a:lnTo>
                      <a:lnTo>
                        <a:pt x="960" y="748"/>
                      </a:lnTo>
                      <a:lnTo>
                        <a:pt x="956" y="748"/>
                      </a:lnTo>
                      <a:lnTo>
                        <a:pt x="952" y="748"/>
                      </a:lnTo>
                      <a:lnTo>
                        <a:pt x="952" y="744"/>
                      </a:lnTo>
                      <a:lnTo>
                        <a:pt x="952" y="748"/>
                      </a:lnTo>
                      <a:lnTo>
                        <a:pt x="948" y="748"/>
                      </a:lnTo>
                      <a:lnTo>
                        <a:pt x="948" y="744"/>
                      </a:lnTo>
                      <a:lnTo>
                        <a:pt x="952" y="744"/>
                      </a:lnTo>
                      <a:lnTo>
                        <a:pt x="948" y="744"/>
                      </a:lnTo>
                      <a:lnTo>
                        <a:pt x="948" y="740"/>
                      </a:lnTo>
                      <a:lnTo>
                        <a:pt x="944" y="740"/>
                      </a:lnTo>
                      <a:lnTo>
                        <a:pt x="944" y="736"/>
                      </a:lnTo>
                      <a:lnTo>
                        <a:pt x="944" y="732"/>
                      </a:lnTo>
                      <a:lnTo>
                        <a:pt x="944" y="728"/>
                      </a:lnTo>
                      <a:lnTo>
                        <a:pt x="924" y="724"/>
                      </a:lnTo>
                      <a:lnTo>
                        <a:pt x="936" y="696"/>
                      </a:lnTo>
                      <a:lnTo>
                        <a:pt x="940" y="692"/>
                      </a:lnTo>
                      <a:lnTo>
                        <a:pt x="944" y="692"/>
                      </a:lnTo>
                      <a:lnTo>
                        <a:pt x="948" y="688"/>
                      </a:lnTo>
                      <a:lnTo>
                        <a:pt x="956" y="680"/>
                      </a:lnTo>
                      <a:lnTo>
                        <a:pt x="964" y="668"/>
                      </a:lnTo>
                      <a:lnTo>
                        <a:pt x="972" y="660"/>
                      </a:lnTo>
                      <a:lnTo>
                        <a:pt x="976" y="656"/>
                      </a:lnTo>
                      <a:lnTo>
                        <a:pt x="984" y="648"/>
                      </a:lnTo>
                      <a:lnTo>
                        <a:pt x="996" y="636"/>
                      </a:lnTo>
                      <a:lnTo>
                        <a:pt x="996" y="632"/>
                      </a:lnTo>
                      <a:lnTo>
                        <a:pt x="1008" y="624"/>
                      </a:lnTo>
                      <a:lnTo>
                        <a:pt x="1008" y="620"/>
                      </a:lnTo>
                      <a:lnTo>
                        <a:pt x="1012" y="612"/>
                      </a:lnTo>
                      <a:lnTo>
                        <a:pt x="1016" y="600"/>
                      </a:lnTo>
                      <a:lnTo>
                        <a:pt x="1020" y="592"/>
                      </a:lnTo>
                      <a:lnTo>
                        <a:pt x="1024" y="584"/>
                      </a:lnTo>
                      <a:lnTo>
                        <a:pt x="1028" y="572"/>
                      </a:lnTo>
                      <a:lnTo>
                        <a:pt x="1032" y="564"/>
                      </a:lnTo>
                      <a:lnTo>
                        <a:pt x="1036" y="556"/>
                      </a:lnTo>
                      <a:lnTo>
                        <a:pt x="1036" y="548"/>
                      </a:lnTo>
                      <a:lnTo>
                        <a:pt x="1036" y="544"/>
                      </a:lnTo>
                      <a:lnTo>
                        <a:pt x="1040" y="540"/>
                      </a:lnTo>
                      <a:lnTo>
                        <a:pt x="1040" y="536"/>
                      </a:lnTo>
                      <a:lnTo>
                        <a:pt x="1040" y="532"/>
                      </a:lnTo>
                      <a:lnTo>
                        <a:pt x="1040" y="528"/>
                      </a:lnTo>
                      <a:lnTo>
                        <a:pt x="1044" y="524"/>
                      </a:lnTo>
                      <a:lnTo>
                        <a:pt x="1044" y="520"/>
                      </a:lnTo>
                      <a:lnTo>
                        <a:pt x="1040" y="520"/>
                      </a:lnTo>
                      <a:lnTo>
                        <a:pt x="1036" y="520"/>
                      </a:lnTo>
                      <a:lnTo>
                        <a:pt x="1036" y="524"/>
                      </a:lnTo>
                      <a:lnTo>
                        <a:pt x="1032" y="520"/>
                      </a:lnTo>
                      <a:lnTo>
                        <a:pt x="1032" y="516"/>
                      </a:lnTo>
                      <a:lnTo>
                        <a:pt x="1028" y="512"/>
                      </a:lnTo>
                      <a:lnTo>
                        <a:pt x="1032" y="512"/>
                      </a:lnTo>
                      <a:lnTo>
                        <a:pt x="1032" y="508"/>
                      </a:lnTo>
                      <a:lnTo>
                        <a:pt x="1028" y="508"/>
                      </a:lnTo>
                      <a:lnTo>
                        <a:pt x="1024" y="508"/>
                      </a:lnTo>
                      <a:lnTo>
                        <a:pt x="1024" y="512"/>
                      </a:lnTo>
                      <a:lnTo>
                        <a:pt x="1020" y="512"/>
                      </a:lnTo>
                      <a:lnTo>
                        <a:pt x="1020" y="508"/>
                      </a:lnTo>
                      <a:lnTo>
                        <a:pt x="1024" y="508"/>
                      </a:lnTo>
                      <a:lnTo>
                        <a:pt x="1024" y="504"/>
                      </a:lnTo>
                      <a:lnTo>
                        <a:pt x="1020" y="504"/>
                      </a:lnTo>
                      <a:lnTo>
                        <a:pt x="1016" y="504"/>
                      </a:lnTo>
                      <a:lnTo>
                        <a:pt x="1016" y="500"/>
                      </a:lnTo>
                      <a:lnTo>
                        <a:pt x="1016" y="496"/>
                      </a:lnTo>
                      <a:lnTo>
                        <a:pt x="1012" y="496"/>
                      </a:lnTo>
                      <a:lnTo>
                        <a:pt x="1008" y="496"/>
                      </a:lnTo>
                      <a:lnTo>
                        <a:pt x="1008" y="492"/>
                      </a:lnTo>
                      <a:lnTo>
                        <a:pt x="1008" y="496"/>
                      </a:lnTo>
                      <a:lnTo>
                        <a:pt x="1004" y="496"/>
                      </a:lnTo>
                      <a:lnTo>
                        <a:pt x="1004" y="492"/>
                      </a:lnTo>
                      <a:lnTo>
                        <a:pt x="1004" y="496"/>
                      </a:lnTo>
                      <a:lnTo>
                        <a:pt x="1000" y="496"/>
                      </a:lnTo>
                      <a:lnTo>
                        <a:pt x="1000" y="492"/>
                      </a:lnTo>
                      <a:lnTo>
                        <a:pt x="1000" y="496"/>
                      </a:lnTo>
                      <a:lnTo>
                        <a:pt x="996" y="496"/>
                      </a:lnTo>
                      <a:lnTo>
                        <a:pt x="996" y="492"/>
                      </a:lnTo>
                      <a:lnTo>
                        <a:pt x="992" y="492"/>
                      </a:lnTo>
                      <a:lnTo>
                        <a:pt x="988" y="492"/>
                      </a:lnTo>
                      <a:lnTo>
                        <a:pt x="992" y="488"/>
                      </a:lnTo>
                      <a:lnTo>
                        <a:pt x="992" y="484"/>
                      </a:lnTo>
                      <a:lnTo>
                        <a:pt x="988" y="484"/>
                      </a:lnTo>
                      <a:lnTo>
                        <a:pt x="984" y="488"/>
                      </a:lnTo>
                      <a:lnTo>
                        <a:pt x="984" y="492"/>
                      </a:lnTo>
                    </a:path>
                  </a:pathLst>
                </a:custGeom>
                <a:solidFill>
                  <a:srgbClr val="FFF2CC"/>
                </a:solidFill>
                <a:ln w="3175">
                  <a:solidFill>
                    <a:schemeClr val="tx2">
                      <a:alpha val="2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mn-MN" sz="1400">
                    <a:latin typeface="Roboto Condensed" panose="02000000000000000000" pitchFamily="2" charset="0"/>
                    <a:ea typeface="Roboto Condensed" panose="02000000000000000000" pitchFamily="2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0" name="Freeform 28">
                  <a:extLst>
                    <a:ext uri="{FF2B5EF4-FFF2-40B4-BE49-F238E27FC236}">
                      <a16:creationId xmlns:a16="http://schemas.microsoft.com/office/drawing/2014/main" id="{21F98C9F-8B67-E6A3-C678-817AD3BA8A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96623" y="2381586"/>
                  <a:ext cx="231509" cy="291845"/>
                </a:xfrm>
                <a:custGeom>
                  <a:avLst/>
                  <a:gdLst>
                    <a:gd name="T0" fmla="*/ 200 w 580"/>
                    <a:gd name="T1" fmla="*/ 8 h 705"/>
                    <a:gd name="T2" fmla="*/ 216 w 580"/>
                    <a:gd name="T3" fmla="*/ 28 h 705"/>
                    <a:gd name="T4" fmla="*/ 236 w 580"/>
                    <a:gd name="T5" fmla="*/ 36 h 705"/>
                    <a:gd name="T6" fmla="*/ 216 w 580"/>
                    <a:gd name="T7" fmla="*/ 100 h 705"/>
                    <a:gd name="T8" fmla="*/ 156 w 580"/>
                    <a:gd name="T9" fmla="*/ 184 h 705"/>
                    <a:gd name="T10" fmla="*/ 140 w 580"/>
                    <a:gd name="T11" fmla="*/ 256 h 705"/>
                    <a:gd name="T12" fmla="*/ 156 w 580"/>
                    <a:gd name="T13" fmla="*/ 268 h 705"/>
                    <a:gd name="T14" fmla="*/ 172 w 580"/>
                    <a:gd name="T15" fmla="*/ 276 h 705"/>
                    <a:gd name="T16" fmla="*/ 184 w 580"/>
                    <a:gd name="T17" fmla="*/ 284 h 705"/>
                    <a:gd name="T18" fmla="*/ 208 w 580"/>
                    <a:gd name="T19" fmla="*/ 288 h 705"/>
                    <a:gd name="T20" fmla="*/ 220 w 580"/>
                    <a:gd name="T21" fmla="*/ 304 h 705"/>
                    <a:gd name="T22" fmla="*/ 224 w 580"/>
                    <a:gd name="T23" fmla="*/ 312 h 705"/>
                    <a:gd name="T24" fmla="*/ 240 w 580"/>
                    <a:gd name="T25" fmla="*/ 316 h 705"/>
                    <a:gd name="T26" fmla="*/ 248 w 580"/>
                    <a:gd name="T27" fmla="*/ 320 h 705"/>
                    <a:gd name="T28" fmla="*/ 268 w 580"/>
                    <a:gd name="T29" fmla="*/ 328 h 705"/>
                    <a:gd name="T30" fmla="*/ 276 w 580"/>
                    <a:gd name="T31" fmla="*/ 324 h 705"/>
                    <a:gd name="T32" fmla="*/ 292 w 580"/>
                    <a:gd name="T33" fmla="*/ 328 h 705"/>
                    <a:gd name="T34" fmla="*/ 312 w 580"/>
                    <a:gd name="T35" fmla="*/ 336 h 705"/>
                    <a:gd name="T36" fmla="*/ 336 w 580"/>
                    <a:gd name="T37" fmla="*/ 344 h 705"/>
                    <a:gd name="T38" fmla="*/ 460 w 580"/>
                    <a:gd name="T39" fmla="*/ 292 h 705"/>
                    <a:gd name="T40" fmla="*/ 380 w 580"/>
                    <a:gd name="T41" fmla="*/ 649 h 705"/>
                    <a:gd name="T42" fmla="*/ 32 w 580"/>
                    <a:gd name="T43" fmla="*/ 701 h 705"/>
                    <a:gd name="T44" fmla="*/ 20 w 580"/>
                    <a:gd name="T45" fmla="*/ 677 h 705"/>
                    <a:gd name="T46" fmla="*/ 24 w 580"/>
                    <a:gd name="T47" fmla="*/ 661 h 705"/>
                    <a:gd name="T48" fmla="*/ 24 w 580"/>
                    <a:gd name="T49" fmla="*/ 641 h 705"/>
                    <a:gd name="T50" fmla="*/ 16 w 580"/>
                    <a:gd name="T51" fmla="*/ 625 h 705"/>
                    <a:gd name="T52" fmla="*/ 20 w 580"/>
                    <a:gd name="T53" fmla="*/ 609 h 705"/>
                    <a:gd name="T54" fmla="*/ 32 w 580"/>
                    <a:gd name="T55" fmla="*/ 601 h 705"/>
                    <a:gd name="T56" fmla="*/ 44 w 580"/>
                    <a:gd name="T57" fmla="*/ 585 h 705"/>
                    <a:gd name="T58" fmla="*/ 40 w 580"/>
                    <a:gd name="T59" fmla="*/ 561 h 705"/>
                    <a:gd name="T60" fmla="*/ 44 w 580"/>
                    <a:gd name="T61" fmla="*/ 541 h 705"/>
                    <a:gd name="T62" fmla="*/ 44 w 580"/>
                    <a:gd name="T63" fmla="*/ 521 h 705"/>
                    <a:gd name="T64" fmla="*/ 44 w 580"/>
                    <a:gd name="T65" fmla="*/ 501 h 705"/>
                    <a:gd name="T66" fmla="*/ 36 w 580"/>
                    <a:gd name="T67" fmla="*/ 485 h 705"/>
                    <a:gd name="T68" fmla="*/ 48 w 580"/>
                    <a:gd name="T69" fmla="*/ 461 h 705"/>
                    <a:gd name="T70" fmla="*/ 48 w 580"/>
                    <a:gd name="T71" fmla="*/ 441 h 705"/>
                    <a:gd name="T72" fmla="*/ 48 w 580"/>
                    <a:gd name="T73" fmla="*/ 416 h 705"/>
                    <a:gd name="T74" fmla="*/ 44 w 580"/>
                    <a:gd name="T75" fmla="*/ 400 h 705"/>
                    <a:gd name="T76" fmla="*/ 40 w 580"/>
                    <a:gd name="T77" fmla="*/ 376 h 705"/>
                    <a:gd name="T78" fmla="*/ 44 w 580"/>
                    <a:gd name="T79" fmla="*/ 360 h 705"/>
                    <a:gd name="T80" fmla="*/ 40 w 580"/>
                    <a:gd name="T81" fmla="*/ 332 h 705"/>
                    <a:gd name="T82" fmla="*/ 32 w 580"/>
                    <a:gd name="T83" fmla="*/ 312 h 705"/>
                    <a:gd name="T84" fmla="*/ 20 w 580"/>
                    <a:gd name="T85" fmla="*/ 292 h 705"/>
                    <a:gd name="T86" fmla="*/ 8 w 580"/>
                    <a:gd name="T87" fmla="*/ 276 h 705"/>
                    <a:gd name="T88" fmla="*/ 4 w 580"/>
                    <a:gd name="T89" fmla="*/ 252 h 705"/>
                    <a:gd name="T90" fmla="*/ 20 w 580"/>
                    <a:gd name="T91" fmla="*/ 236 h 705"/>
                    <a:gd name="T92" fmla="*/ 36 w 580"/>
                    <a:gd name="T93" fmla="*/ 220 h 705"/>
                    <a:gd name="T94" fmla="*/ 48 w 580"/>
                    <a:gd name="T95" fmla="*/ 196 h 705"/>
                    <a:gd name="T96" fmla="*/ 64 w 580"/>
                    <a:gd name="T97" fmla="*/ 180 h 705"/>
                    <a:gd name="T98" fmla="*/ 84 w 580"/>
                    <a:gd name="T99" fmla="*/ 172 h 705"/>
                    <a:gd name="T100" fmla="*/ 104 w 580"/>
                    <a:gd name="T101" fmla="*/ 156 h 705"/>
                    <a:gd name="T102" fmla="*/ 112 w 580"/>
                    <a:gd name="T103" fmla="*/ 132 h 705"/>
                    <a:gd name="T104" fmla="*/ 132 w 580"/>
                    <a:gd name="T105" fmla="*/ 112 h 705"/>
                    <a:gd name="T106" fmla="*/ 140 w 580"/>
                    <a:gd name="T107" fmla="*/ 92 h 705"/>
                    <a:gd name="T108" fmla="*/ 160 w 580"/>
                    <a:gd name="T109" fmla="*/ 68 h 705"/>
                    <a:gd name="T110" fmla="*/ 172 w 580"/>
                    <a:gd name="T111" fmla="*/ 48 h 705"/>
                    <a:gd name="T112" fmla="*/ 188 w 580"/>
                    <a:gd name="T113" fmla="*/ 28 h 705"/>
                    <a:gd name="T114" fmla="*/ 176 w 580"/>
                    <a:gd name="T115" fmla="*/ 12 h 7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580" h="705">
                      <a:moveTo>
                        <a:pt x="180" y="8"/>
                      </a:moveTo>
                      <a:lnTo>
                        <a:pt x="188" y="8"/>
                      </a:lnTo>
                      <a:lnTo>
                        <a:pt x="188" y="12"/>
                      </a:lnTo>
                      <a:lnTo>
                        <a:pt x="192" y="12"/>
                      </a:lnTo>
                      <a:lnTo>
                        <a:pt x="192" y="8"/>
                      </a:lnTo>
                      <a:lnTo>
                        <a:pt x="192" y="12"/>
                      </a:lnTo>
                      <a:lnTo>
                        <a:pt x="196" y="12"/>
                      </a:lnTo>
                      <a:lnTo>
                        <a:pt x="196" y="8"/>
                      </a:lnTo>
                      <a:lnTo>
                        <a:pt x="196" y="12"/>
                      </a:lnTo>
                      <a:lnTo>
                        <a:pt x="200" y="12"/>
                      </a:lnTo>
                      <a:lnTo>
                        <a:pt x="200" y="8"/>
                      </a:lnTo>
                      <a:lnTo>
                        <a:pt x="200" y="12"/>
                      </a:lnTo>
                      <a:lnTo>
                        <a:pt x="204" y="12"/>
                      </a:lnTo>
                      <a:lnTo>
                        <a:pt x="208" y="12"/>
                      </a:lnTo>
                      <a:lnTo>
                        <a:pt x="208" y="16"/>
                      </a:lnTo>
                      <a:lnTo>
                        <a:pt x="208" y="20"/>
                      </a:lnTo>
                      <a:lnTo>
                        <a:pt x="212" y="20"/>
                      </a:lnTo>
                      <a:lnTo>
                        <a:pt x="216" y="20"/>
                      </a:lnTo>
                      <a:lnTo>
                        <a:pt x="216" y="24"/>
                      </a:lnTo>
                      <a:lnTo>
                        <a:pt x="212" y="24"/>
                      </a:lnTo>
                      <a:lnTo>
                        <a:pt x="212" y="28"/>
                      </a:lnTo>
                      <a:lnTo>
                        <a:pt x="216" y="28"/>
                      </a:lnTo>
                      <a:lnTo>
                        <a:pt x="216" y="24"/>
                      </a:lnTo>
                      <a:lnTo>
                        <a:pt x="220" y="24"/>
                      </a:lnTo>
                      <a:lnTo>
                        <a:pt x="224" y="24"/>
                      </a:lnTo>
                      <a:lnTo>
                        <a:pt x="224" y="28"/>
                      </a:lnTo>
                      <a:lnTo>
                        <a:pt x="220" y="28"/>
                      </a:lnTo>
                      <a:lnTo>
                        <a:pt x="224" y="32"/>
                      </a:lnTo>
                      <a:lnTo>
                        <a:pt x="224" y="36"/>
                      </a:lnTo>
                      <a:lnTo>
                        <a:pt x="228" y="40"/>
                      </a:lnTo>
                      <a:lnTo>
                        <a:pt x="228" y="36"/>
                      </a:lnTo>
                      <a:lnTo>
                        <a:pt x="232" y="36"/>
                      </a:lnTo>
                      <a:lnTo>
                        <a:pt x="236" y="36"/>
                      </a:lnTo>
                      <a:lnTo>
                        <a:pt x="236" y="40"/>
                      </a:lnTo>
                      <a:lnTo>
                        <a:pt x="232" y="44"/>
                      </a:lnTo>
                      <a:lnTo>
                        <a:pt x="232" y="48"/>
                      </a:lnTo>
                      <a:lnTo>
                        <a:pt x="232" y="52"/>
                      </a:lnTo>
                      <a:lnTo>
                        <a:pt x="232" y="56"/>
                      </a:lnTo>
                      <a:lnTo>
                        <a:pt x="228" y="60"/>
                      </a:lnTo>
                      <a:lnTo>
                        <a:pt x="228" y="64"/>
                      </a:lnTo>
                      <a:lnTo>
                        <a:pt x="228" y="72"/>
                      </a:lnTo>
                      <a:lnTo>
                        <a:pt x="224" y="80"/>
                      </a:lnTo>
                      <a:lnTo>
                        <a:pt x="220" y="88"/>
                      </a:lnTo>
                      <a:lnTo>
                        <a:pt x="216" y="100"/>
                      </a:lnTo>
                      <a:lnTo>
                        <a:pt x="212" y="108"/>
                      </a:lnTo>
                      <a:lnTo>
                        <a:pt x="208" y="116"/>
                      </a:lnTo>
                      <a:lnTo>
                        <a:pt x="204" y="128"/>
                      </a:lnTo>
                      <a:lnTo>
                        <a:pt x="200" y="136"/>
                      </a:lnTo>
                      <a:lnTo>
                        <a:pt x="200" y="140"/>
                      </a:lnTo>
                      <a:lnTo>
                        <a:pt x="188" y="148"/>
                      </a:lnTo>
                      <a:lnTo>
                        <a:pt x="188" y="152"/>
                      </a:lnTo>
                      <a:lnTo>
                        <a:pt x="176" y="164"/>
                      </a:lnTo>
                      <a:lnTo>
                        <a:pt x="168" y="172"/>
                      </a:lnTo>
                      <a:lnTo>
                        <a:pt x="164" y="176"/>
                      </a:lnTo>
                      <a:lnTo>
                        <a:pt x="156" y="184"/>
                      </a:lnTo>
                      <a:lnTo>
                        <a:pt x="148" y="196"/>
                      </a:lnTo>
                      <a:lnTo>
                        <a:pt x="140" y="204"/>
                      </a:lnTo>
                      <a:lnTo>
                        <a:pt x="136" y="208"/>
                      </a:lnTo>
                      <a:lnTo>
                        <a:pt x="132" y="208"/>
                      </a:lnTo>
                      <a:lnTo>
                        <a:pt x="128" y="212"/>
                      </a:lnTo>
                      <a:lnTo>
                        <a:pt x="116" y="240"/>
                      </a:lnTo>
                      <a:lnTo>
                        <a:pt x="136" y="244"/>
                      </a:lnTo>
                      <a:lnTo>
                        <a:pt x="136" y="248"/>
                      </a:lnTo>
                      <a:lnTo>
                        <a:pt x="136" y="252"/>
                      </a:lnTo>
                      <a:lnTo>
                        <a:pt x="136" y="256"/>
                      </a:lnTo>
                      <a:lnTo>
                        <a:pt x="140" y="256"/>
                      </a:lnTo>
                      <a:lnTo>
                        <a:pt x="140" y="260"/>
                      </a:lnTo>
                      <a:lnTo>
                        <a:pt x="144" y="260"/>
                      </a:lnTo>
                      <a:lnTo>
                        <a:pt x="140" y="260"/>
                      </a:lnTo>
                      <a:lnTo>
                        <a:pt x="140" y="264"/>
                      </a:lnTo>
                      <a:lnTo>
                        <a:pt x="144" y="264"/>
                      </a:lnTo>
                      <a:lnTo>
                        <a:pt x="144" y="260"/>
                      </a:lnTo>
                      <a:lnTo>
                        <a:pt x="144" y="264"/>
                      </a:lnTo>
                      <a:lnTo>
                        <a:pt x="148" y="264"/>
                      </a:lnTo>
                      <a:lnTo>
                        <a:pt x="152" y="264"/>
                      </a:lnTo>
                      <a:lnTo>
                        <a:pt x="152" y="268"/>
                      </a:lnTo>
                      <a:lnTo>
                        <a:pt x="156" y="268"/>
                      </a:lnTo>
                      <a:lnTo>
                        <a:pt x="156" y="264"/>
                      </a:lnTo>
                      <a:lnTo>
                        <a:pt x="156" y="268"/>
                      </a:lnTo>
                      <a:lnTo>
                        <a:pt x="160" y="268"/>
                      </a:lnTo>
                      <a:lnTo>
                        <a:pt x="164" y="268"/>
                      </a:lnTo>
                      <a:lnTo>
                        <a:pt x="160" y="268"/>
                      </a:lnTo>
                      <a:lnTo>
                        <a:pt x="160" y="272"/>
                      </a:lnTo>
                      <a:lnTo>
                        <a:pt x="164" y="272"/>
                      </a:lnTo>
                      <a:lnTo>
                        <a:pt x="164" y="268"/>
                      </a:lnTo>
                      <a:lnTo>
                        <a:pt x="168" y="268"/>
                      </a:lnTo>
                      <a:lnTo>
                        <a:pt x="168" y="272"/>
                      </a:lnTo>
                      <a:lnTo>
                        <a:pt x="172" y="276"/>
                      </a:lnTo>
                      <a:lnTo>
                        <a:pt x="172" y="280"/>
                      </a:lnTo>
                      <a:lnTo>
                        <a:pt x="176" y="280"/>
                      </a:lnTo>
                      <a:lnTo>
                        <a:pt x="176" y="284"/>
                      </a:lnTo>
                      <a:lnTo>
                        <a:pt x="180" y="284"/>
                      </a:lnTo>
                      <a:lnTo>
                        <a:pt x="176" y="284"/>
                      </a:lnTo>
                      <a:lnTo>
                        <a:pt x="176" y="288"/>
                      </a:lnTo>
                      <a:lnTo>
                        <a:pt x="180" y="288"/>
                      </a:lnTo>
                      <a:lnTo>
                        <a:pt x="180" y="284"/>
                      </a:lnTo>
                      <a:lnTo>
                        <a:pt x="180" y="288"/>
                      </a:lnTo>
                      <a:lnTo>
                        <a:pt x="184" y="288"/>
                      </a:lnTo>
                      <a:lnTo>
                        <a:pt x="184" y="284"/>
                      </a:lnTo>
                      <a:lnTo>
                        <a:pt x="180" y="284"/>
                      </a:lnTo>
                      <a:lnTo>
                        <a:pt x="184" y="284"/>
                      </a:lnTo>
                      <a:lnTo>
                        <a:pt x="188" y="284"/>
                      </a:lnTo>
                      <a:lnTo>
                        <a:pt x="188" y="288"/>
                      </a:lnTo>
                      <a:lnTo>
                        <a:pt x="192" y="288"/>
                      </a:lnTo>
                      <a:lnTo>
                        <a:pt x="192" y="284"/>
                      </a:lnTo>
                      <a:lnTo>
                        <a:pt x="196" y="284"/>
                      </a:lnTo>
                      <a:lnTo>
                        <a:pt x="200" y="284"/>
                      </a:lnTo>
                      <a:lnTo>
                        <a:pt x="204" y="284"/>
                      </a:lnTo>
                      <a:lnTo>
                        <a:pt x="204" y="288"/>
                      </a:lnTo>
                      <a:lnTo>
                        <a:pt x="208" y="288"/>
                      </a:lnTo>
                      <a:lnTo>
                        <a:pt x="208" y="292"/>
                      </a:lnTo>
                      <a:lnTo>
                        <a:pt x="212" y="292"/>
                      </a:lnTo>
                      <a:lnTo>
                        <a:pt x="212" y="296"/>
                      </a:lnTo>
                      <a:lnTo>
                        <a:pt x="216" y="296"/>
                      </a:lnTo>
                      <a:lnTo>
                        <a:pt x="216" y="300"/>
                      </a:lnTo>
                      <a:lnTo>
                        <a:pt x="216" y="296"/>
                      </a:lnTo>
                      <a:lnTo>
                        <a:pt x="220" y="296"/>
                      </a:lnTo>
                      <a:lnTo>
                        <a:pt x="220" y="300"/>
                      </a:lnTo>
                      <a:lnTo>
                        <a:pt x="216" y="300"/>
                      </a:lnTo>
                      <a:lnTo>
                        <a:pt x="220" y="300"/>
                      </a:lnTo>
                      <a:lnTo>
                        <a:pt x="220" y="304"/>
                      </a:lnTo>
                      <a:lnTo>
                        <a:pt x="220" y="300"/>
                      </a:lnTo>
                      <a:lnTo>
                        <a:pt x="220" y="304"/>
                      </a:lnTo>
                      <a:lnTo>
                        <a:pt x="224" y="304"/>
                      </a:lnTo>
                      <a:lnTo>
                        <a:pt x="224" y="308"/>
                      </a:lnTo>
                      <a:lnTo>
                        <a:pt x="224" y="304"/>
                      </a:lnTo>
                      <a:lnTo>
                        <a:pt x="224" y="308"/>
                      </a:lnTo>
                      <a:lnTo>
                        <a:pt x="228" y="308"/>
                      </a:lnTo>
                      <a:lnTo>
                        <a:pt x="228" y="312"/>
                      </a:lnTo>
                      <a:lnTo>
                        <a:pt x="224" y="312"/>
                      </a:lnTo>
                      <a:lnTo>
                        <a:pt x="228" y="312"/>
                      </a:lnTo>
                      <a:lnTo>
                        <a:pt x="224" y="312"/>
                      </a:lnTo>
                      <a:lnTo>
                        <a:pt x="224" y="316"/>
                      </a:lnTo>
                      <a:lnTo>
                        <a:pt x="228" y="316"/>
                      </a:lnTo>
                      <a:lnTo>
                        <a:pt x="228" y="312"/>
                      </a:lnTo>
                      <a:lnTo>
                        <a:pt x="228" y="316"/>
                      </a:lnTo>
                      <a:lnTo>
                        <a:pt x="232" y="316"/>
                      </a:lnTo>
                      <a:lnTo>
                        <a:pt x="232" y="320"/>
                      </a:lnTo>
                      <a:lnTo>
                        <a:pt x="232" y="316"/>
                      </a:lnTo>
                      <a:lnTo>
                        <a:pt x="236" y="316"/>
                      </a:lnTo>
                      <a:lnTo>
                        <a:pt x="236" y="320"/>
                      </a:lnTo>
                      <a:lnTo>
                        <a:pt x="236" y="316"/>
                      </a:lnTo>
                      <a:lnTo>
                        <a:pt x="240" y="316"/>
                      </a:lnTo>
                      <a:lnTo>
                        <a:pt x="240" y="320"/>
                      </a:lnTo>
                      <a:lnTo>
                        <a:pt x="240" y="316"/>
                      </a:lnTo>
                      <a:lnTo>
                        <a:pt x="244" y="316"/>
                      </a:lnTo>
                      <a:lnTo>
                        <a:pt x="248" y="316"/>
                      </a:lnTo>
                      <a:lnTo>
                        <a:pt x="244" y="316"/>
                      </a:lnTo>
                      <a:lnTo>
                        <a:pt x="248" y="316"/>
                      </a:lnTo>
                      <a:lnTo>
                        <a:pt x="248" y="320"/>
                      </a:lnTo>
                      <a:lnTo>
                        <a:pt x="248" y="316"/>
                      </a:lnTo>
                      <a:lnTo>
                        <a:pt x="248" y="320"/>
                      </a:lnTo>
                      <a:lnTo>
                        <a:pt x="248" y="316"/>
                      </a:lnTo>
                      <a:lnTo>
                        <a:pt x="248" y="320"/>
                      </a:lnTo>
                      <a:lnTo>
                        <a:pt x="252" y="320"/>
                      </a:lnTo>
                      <a:lnTo>
                        <a:pt x="256" y="320"/>
                      </a:lnTo>
                      <a:lnTo>
                        <a:pt x="256" y="324"/>
                      </a:lnTo>
                      <a:lnTo>
                        <a:pt x="260" y="324"/>
                      </a:lnTo>
                      <a:lnTo>
                        <a:pt x="260" y="320"/>
                      </a:lnTo>
                      <a:lnTo>
                        <a:pt x="260" y="324"/>
                      </a:lnTo>
                      <a:lnTo>
                        <a:pt x="260" y="320"/>
                      </a:lnTo>
                      <a:lnTo>
                        <a:pt x="264" y="320"/>
                      </a:lnTo>
                      <a:lnTo>
                        <a:pt x="264" y="324"/>
                      </a:lnTo>
                      <a:lnTo>
                        <a:pt x="264" y="328"/>
                      </a:lnTo>
                      <a:lnTo>
                        <a:pt x="268" y="328"/>
                      </a:lnTo>
                      <a:lnTo>
                        <a:pt x="264" y="328"/>
                      </a:lnTo>
                      <a:lnTo>
                        <a:pt x="268" y="328"/>
                      </a:lnTo>
                      <a:lnTo>
                        <a:pt x="268" y="324"/>
                      </a:lnTo>
                      <a:lnTo>
                        <a:pt x="268" y="328"/>
                      </a:lnTo>
                      <a:lnTo>
                        <a:pt x="272" y="328"/>
                      </a:lnTo>
                      <a:lnTo>
                        <a:pt x="268" y="328"/>
                      </a:lnTo>
                      <a:lnTo>
                        <a:pt x="272" y="328"/>
                      </a:lnTo>
                      <a:lnTo>
                        <a:pt x="272" y="324"/>
                      </a:lnTo>
                      <a:lnTo>
                        <a:pt x="272" y="328"/>
                      </a:lnTo>
                      <a:lnTo>
                        <a:pt x="272" y="324"/>
                      </a:lnTo>
                      <a:lnTo>
                        <a:pt x="276" y="324"/>
                      </a:lnTo>
                      <a:lnTo>
                        <a:pt x="276" y="328"/>
                      </a:lnTo>
                      <a:lnTo>
                        <a:pt x="280" y="328"/>
                      </a:lnTo>
                      <a:lnTo>
                        <a:pt x="284" y="328"/>
                      </a:lnTo>
                      <a:lnTo>
                        <a:pt x="284" y="324"/>
                      </a:lnTo>
                      <a:lnTo>
                        <a:pt x="280" y="324"/>
                      </a:lnTo>
                      <a:lnTo>
                        <a:pt x="284" y="324"/>
                      </a:lnTo>
                      <a:lnTo>
                        <a:pt x="288" y="324"/>
                      </a:lnTo>
                      <a:lnTo>
                        <a:pt x="288" y="328"/>
                      </a:lnTo>
                      <a:lnTo>
                        <a:pt x="288" y="324"/>
                      </a:lnTo>
                      <a:lnTo>
                        <a:pt x="292" y="324"/>
                      </a:lnTo>
                      <a:lnTo>
                        <a:pt x="292" y="328"/>
                      </a:lnTo>
                      <a:lnTo>
                        <a:pt x="296" y="328"/>
                      </a:lnTo>
                      <a:lnTo>
                        <a:pt x="296" y="324"/>
                      </a:lnTo>
                      <a:lnTo>
                        <a:pt x="296" y="328"/>
                      </a:lnTo>
                      <a:lnTo>
                        <a:pt x="300" y="328"/>
                      </a:lnTo>
                      <a:lnTo>
                        <a:pt x="300" y="332"/>
                      </a:lnTo>
                      <a:lnTo>
                        <a:pt x="304" y="332"/>
                      </a:lnTo>
                      <a:lnTo>
                        <a:pt x="304" y="328"/>
                      </a:lnTo>
                      <a:lnTo>
                        <a:pt x="304" y="332"/>
                      </a:lnTo>
                      <a:lnTo>
                        <a:pt x="308" y="332"/>
                      </a:lnTo>
                      <a:lnTo>
                        <a:pt x="312" y="332"/>
                      </a:lnTo>
                      <a:lnTo>
                        <a:pt x="312" y="336"/>
                      </a:lnTo>
                      <a:lnTo>
                        <a:pt x="316" y="336"/>
                      </a:lnTo>
                      <a:lnTo>
                        <a:pt x="320" y="336"/>
                      </a:lnTo>
                      <a:lnTo>
                        <a:pt x="316" y="332"/>
                      </a:lnTo>
                      <a:lnTo>
                        <a:pt x="320" y="332"/>
                      </a:lnTo>
                      <a:lnTo>
                        <a:pt x="324" y="332"/>
                      </a:lnTo>
                      <a:lnTo>
                        <a:pt x="324" y="336"/>
                      </a:lnTo>
                      <a:lnTo>
                        <a:pt x="328" y="336"/>
                      </a:lnTo>
                      <a:lnTo>
                        <a:pt x="332" y="336"/>
                      </a:lnTo>
                      <a:lnTo>
                        <a:pt x="336" y="336"/>
                      </a:lnTo>
                      <a:lnTo>
                        <a:pt x="336" y="340"/>
                      </a:lnTo>
                      <a:lnTo>
                        <a:pt x="336" y="344"/>
                      </a:lnTo>
                      <a:lnTo>
                        <a:pt x="340" y="344"/>
                      </a:lnTo>
                      <a:lnTo>
                        <a:pt x="336" y="344"/>
                      </a:lnTo>
                      <a:lnTo>
                        <a:pt x="340" y="344"/>
                      </a:lnTo>
                      <a:lnTo>
                        <a:pt x="340" y="348"/>
                      </a:lnTo>
                      <a:lnTo>
                        <a:pt x="344" y="348"/>
                      </a:lnTo>
                      <a:lnTo>
                        <a:pt x="348" y="352"/>
                      </a:lnTo>
                      <a:lnTo>
                        <a:pt x="360" y="320"/>
                      </a:lnTo>
                      <a:lnTo>
                        <a:pt x="368" y="292"/>
                      </a:lnTo>
                      <a:lnTo>
                        <a:pt x="400" y="292"/>
                      </a:lnTo>
                      <a:lnTo>
                        <a:pt x="444" y="284"/>
                      </a:lnTo>
                      <a:lnTo>
                        <a:pt x="460" y="292"/>
                      </a:lnTo>
                      <a:lnTo>
                        <a:pt x="520" y="324"/>
                      </a:lnTo>
                      <a:lnTo>
                        <a:pt x="560" y="457"/>
                      </a:lnTo>
                      <a:lnTo>
                        <a:pt x="552" y="477"/>
                      </a:lnTo>
                      <a:lnTo>
                        <a:pt x="540" y="517"/>
                      </a:lnTo>
                      <a:lnTo>
                        <a:pt x="548" y="569"/>
                      </a:lnTo>
                      <a:lnTo>
                        <a:pt x="556" y="597"/>
                      </a:lnTo>
                      <a:lnTo>
                        <a:pt x="580" y="661"/>
                      </a:lnTo>
                      <a:lnTo>
                        <a:pt x="544" y="637"/>
                      </a:lnTo>
                      <a:lnTo>
                        <a:pt x="468" y="649"/>
                      </a:lnTo>
                      <a:lnTo>
                        <a:pt x="412" y="649"/>
                      </a:lnTo>
                      <a:lnTo>
                        <a:pt x="380" y="649"/>
                      </a:lnTo>
                      <a:lnTo>
                        <a:pt x="360" y="657"/>
                      </a:lnTo>
                      <a:lnTo>
                        <a:pt x="352" y="633"/>
                      </a:lnTo>
                      <a:lnTo>
                        <a:pt x="332" y="625"/>
                      </a:lnTo>
                      <a:lnTo>
                        <a:pt x="300" y="617"/>
                      </a:lnTo>
                      <a:lnTo>
                        <a:pt x="276" y="605"/>
                      </a:lnTo>
                      <a:lnTo>
                        <a:pt x="216" y="629"/>
                      </a:lnTo>
                      <a:lnTo>
                        <a:pt x="188" y="657"/>
                      </a:lnTo>
                      <a:lnTo>
                        <a:pt x="176" y="689"/>
                      </a:lnTo>
                      <a:lnTo>
                        <a:pt x="132" y="685"/>
                      </a:lnTo>
                      <a:lnTo>
                        <a:pt x="64" y="705"/>
                      </a:lnTo>
                      <a:lnTo>
                        <a:pt x="32" y="701"/>
                      </a:lnTo>
                      <a:lnTo>
                        <a:pt x="32" y="697"/>
                      </a:lnTo>
                      <a:lnTo>
                        <a:pt x="32" y="693"/>
                      </a:lnTo>
                      <a:lnTo>
                        <a:pt x="28" y="693"/>
                      </a:lnTo>
                      <a:lnTo>
                        <a:pt x="28" y="689"/>
                      </a:lnTo>
                      <a:lnTo>
                        <a:pt x="24" y="689"/>
                      </a:lnTo>
                      <a:lnTo>
                        <a:pt x="24" y="685"/>
                      </a:lnTo>
                      <a:lnTo>
                        <a:pt x="28" y="685"/>
                      </a:lnTo>
                      <a:lnTo>
                        <a:pt x="24" y="685"/>
                      </a:lnTo>
                      <a:lnTo>
                        <a:pt x="24" y="681"/>
                      </a:lnTo>
                      <a:lnTo>
                        <a:pt x="20" y="681"/>
                      </a:lnTo>
                      <a:lnTo>
                        <a:pt x="20" y="677"/>
                      </a:lnTo>
                      <a:lnTo>
                        <a:pt x="20" y="681"/>
                      </a:lnTo>
                      <a:lnTo>
                        <a:pt x="16" y="681"/>
                      </a:lnTo>
                      <a:lnTo>
                        <a:pt x="16" y="677"/>
                      </a:lnTo>
                      <a:lnTo>
                        <a:pt x="20" y="677"/>
                      </a:lnTo>
                      <a:lnTo>
                        <a:pt x="20" y="673"/>
                      </a:lnTo>
                      <a:lnTo>
                        <a:pt x="20" y="669"/>
                      </a:lnTo>
                      <a:lnTo>
                        <a:pt x="24" y="669"/>
                      </a:lnTo>
                      <a:lnTo>
                        <a:pt x="20" y="669"/>
                      </a:lnTo>
                      <a:lnTo>
                        <a:pt x="20" y="665"/>
                      </a:lnTo>
                      <a:lnTo>
                        <a:pt x="24" y="665"/>
                      </a:lnTo>
                      <a:lnTo>
                        <a:pt x="24" y="661"/>
                      </a:lnTo>
                      <a:lnTo>
                        <a:pt x="20" y="661"/>
                      </a:lnTo>
                      <a:lnTo>
                        <a:pt x="20" y="657"/>
                      </a:lnTo>
                      <a:lnTo>
                        <a:pt x="24" y="657"/>
                      </a:lnTo>
                      <a:lnTo>
                        <a:pt x="24" y="653"/>
                      </a:lnTo>
                      <a:lnTo>
                        <a:pt x="24" y="649"/>
                      </a:lnTo>
                      <a:lnTo>
                        <a:pt x="20" y="649"/>
                      </a:lnTo>
                      <a:lnTo>
                        <a:pt x="16" y="649"/>
                      </a:lnTo>
                      <a:lnTo>
                        <a:pt x="20" y="649"/>
                      </a:lnTo>
                      <a:lnTo>
                        <a:pt x="20" y="645"/>
                      </a:lnTo>
                      <a:lnTo>
                        <a:pt x="24" y="645"/>
                      </a:lnTo>
                      <a:lnTo>
                        <a:pt x="24" y="641"/>
                      </a:lnTo>
                      <a:lnTo>
                        <a:pt x="20" y="641"/>
                      </a:lnTo>
                      <a:lnTo>
                        <a:pt x="20" y="637"/>
                      </a:lnTo>
                      <a:lnTo>
                        <a:pt x="24" y="637"/>
                      </a:lnTo>
                      <a:lnTo>
                        <a:pt x="24" y="641"/>
                      </a:lnTo>
                      <a:lnTo>
                        <a:pt x="28" y="641"/>
                      </a:lnTo>
                      <a:lnTo>
                        <a:pt x="28" y="637"/>
                      </a:lnTo>
                      <a:lnTo>
                        <a:pt x="24" y="637"/>
                      </a:lnTo>
                      <a:lnTo>
                        <a:pt x="24" y="633"/>
                      </a:lnTo>
                      <a:lnTo>
                        <a:pt x="20" y="629"/>
                      </a:lnTo>
                      <a:lnTo>
                        <a:pt x="20" y="625"/>
                      </a:lnTo>
                      <a:lnTo>
                        <a:pt x="16" y="625"/>
                      </a:lnTo>
                      <a:lnTo>
                        <a:pt x="20" y="625"/>
                      </a:lnTo>
                      <a:lnTo>
                        <a:pt x="20" y="621"/>
                      </a:lnTo>
                      <a:lnTo>
                        <a:pt x="16" y="621"/>
                      </a:lnTo>
                      <a:lnTo>
                        <a:pt x="20" y="621"/>
                      </a:lnTo>
                      <a:lnTo>
                        <a:pt x="20" y="617"/>
                      </a:lnTo>
                      <a:lnTo>
                        <a:pt x="24" y="617"/>
                      </a:lnTo>
                      <a:lnTo>
                        <a:pt x="24" y="613"/>
                      </a:lnTo>
                      <a:lnTo>
                        <a:pt x="20" y="613"/>
                      </a:lnTo>
                      <a:lnTo>
                        <a:pt x="20" y="617"/>
                      </a:lnTo>
                      <a:lnTo>
                        <a:pt x="20" y="613"/>
                      </a:lnTo>
                      <a:lnTo>
                        <a:pt x="20" y="609"/>
                      </a:lnTo>
                      <a:lnTo>
                        <a:pt x="24" y="609"/>
                      </a:lnTo>
                      <a:lnTo>
                        <a:pt x="24" y="605"/>
                      </a:lnTo>
                      <a:lnTo>
                        <a:pt x="28" y="605"/>
                      </a:lnTo>
                      <a:lnTo>
                        <a:pt x="24" y="605"/>
                      </a:lnTo>
                      <a:lnTo>
                        <a:pt x="28" y="605"/>
                      </a:lnTo>
                      <a:lnTo>
                        <a:pt x="28" y="601"/>
                      </a:lnTo>
                      <a:lnTo>
                        <a:pt x="24" y="601"/>
                      </a:lnTo>
                      <a:lnTo>
                        <a:pt x="24" y="597"/>
                      </a:lnTo>
                      <a:lnTo>
                        <a:pt x="28" y="597"/>
                      </a:lnTo>
                      <a:lnTo>
                        <a:pt x="28" y="601"/>
                      </a:lnTo>
                      <a:lnTo>
                        <a:pt x="32" y="601"/>
                      </a:lnTo>
                      <a:lnTo>
                        <a:pt x="32" y="597"/>
                      </a:lnTo>
                      <a:lnTo>
                        <a:pt x="28" y="597"/>
                      </a:lnTo>
                      <a:lnTo>
                        <a:pt x="28" y="593"/>
                      </a:lnTo>
                      <a:lnTo>
                        <a:pt x="32" y="593"/>
                      </a:lnTo>
                      <a:lnTo>
                        <a:pt x="32" y="589"/>
                      </a:lnTo>
                      <a:lnTo>
                        <a:pt x="36" y="589"/>
                      </a:lnTo>
                      <a:lnTo>
                        <a:pt x="36" y="585"/>
                      </a:lnTo>
                      <a:lnTo>
                        <a:pt x="36" y="589"/>
                      </a:lnTo>
                      <a:lnTo>
                        <a:pt x="40" y="589"/>
                      </a:lnTo>
                      <a:lnTo>
                        <a:pt x="40" y="585"/>
                      </a:lnTo>
                      <a:lnTo>
                        <a:pt x="44" y="585"/>
                      </a:lnTo>
                      <a:lnTo>
                        <a:pt x="44" y="581"/>
                      </a:lnTo>
                      <a:lnTo>
                        <a:pt x="40" y="581"/>
                      </a:lnTo>
                      <a:lnTo>
                        <a:pt x="44" y="581"/>
                      </a:lnTo>
                      <a:lnTo>
                        <a:pt x="44" y="577"/>
                      </a:lnTo>
                      <a:lnTo>
                        <a:pt x="40" y="577"/>
                      </a:lnTo>
                      <a:lnTo>
                        <a:pt x="44" y="577"/>
                      </a:lnTo>
                      <a:lnTo>
                        <a:pt x="44" y="573"/>
                      </a:lnTo>
                      <a:lnTo>
                        <a:pt x="44" y="569"/>
                      </a:lnTo>
                      <a:lnTo>
                        <a:pt x="44" y="565"/>
                      </a:lnTo>
                      <a:lnTo>
                        <a:pt x="40" y="565"/>
                      </a:lnTo>
                      <a:lnTo>
                        <a:pt x="40" y="561"/>
                      </a:lnTo>
                      <a:lnTo>
                        <a:pt x="44" y="561"/>
                      </a:lnTo>
                      <a:lnTo>
                        <a:pt x="48" y="561"/>
                      </a:lnTo>
                      <a:lnTo>
                        <a:pt x="48" y="557"/>
                      </a:lnTo>
                      <a:lnTo>
                        <a:pt x="44" y="557"/>
                      </a:lnTo>
                      <a:lnTo>
                        <a:pt x="48" y="553"/>
                      </a:lnTo>
                      <a:lnTo>
                        <a:pt x="44" y="553"/>
                      </a:lnTo>
                      <a:lnTo>
                        <a:pt x="44" y="549"/>
                      </a:lnTo>
                      <a:lnTo>
                        <a:pt x="48" y="549"/>
                      </a:lnTo>
                      <a:lnTo>
                        <a:pt x="48" y="545"/>
                      </a:lnTo>
                      <a:lnTo>
                        <a:pt x="48" y="541"/>
                      </a:lnTo>
                      <a:lnTo>
                        <a:pt x="44" y="541"/>
                      </a:lnTo>
                      <a:lnTo>
                        <a:pt x="44" y="537"/>
                      </a:lnTo>
                      <a:lnTo>
                        <a:pt x="48" y="537"/>
                      </a:lnTo>
                      <a:lnTo>
                        <a:pt x="48" y="533"/>
                      </a:lnTo>
                      <a:lnTo>
                        <a:pt x="48" y="529"/>
                      </a:lnTo>
                      <a:lnTo>
                        <a:pt x="52" y="529"/>
                      </a:lnTo>
                      <a:lnTo>
                        <a:pt x="52" y="525"/>
                      </a:lnTo>
                      <a:lnTo>
                        <a:pt x="52" y="521"/>
                      </a:lnTo>
                      <a:lnTo>
                        <a:pt x="48" y="521"/>
                      </a:lnTo>
                      <a:lnTo>
                        <a:pt x="48" y="525"/>
                      </a:lnTo>
                      <a:lnTo>
                        <a:pt x="44" y="525"/>
                      </a:lnTo>
                      <a:lnTo>
                        <a:pt x="44" y="521"/>
                      </a:lnTo>
                      <a:lnTo>
                        <a:pt x="40" y="521"/>
                      </a:lnTo>
                      <a:lnTo>
                        <a:pt x="40" y="517"/>
                      </a:lnTo>
                      <a:lnTo>
                        <a:pt x="44" y="517"/>
                      </a:lnTo>
                      <a:lnTo>
                        <a:pt x="40" y="517"/>
                      </a:lnTo>
                      <a:lnTo>
                        <a:pt x="40" y="513"/>
                      </a:lnTo>
                      <a:lnTo>
                        <a:pt x="36" y="513"/>
                      </a:lnTo>
                      <a:lnTo>
                        <a:pt x="40" y="513"/>
                      </a:lnTo>
                      <a:lnTo>
                        <a:pt x="40" y="509"/>
                      </a:lnTo>
                      <a:lnTo>
                        <a:pt x="40" y="505"/>
                      </a:lnTo>
                      <a:lnTo>
                        <a:pt x="44" y="505"/>
                      </a:lnTo>
                      <a:lnTo>
                        <a:pt x="44" y="501"/>
                      </a:lnTo>
                      <a:lnTo>
                        <a:pt x="40" y="501"/>
                      </a:lnTo>
                      <a:lnTo>
                        <a:pt x="44" y="497"/>
                      </a:lnTo>
                      <a:lnTo>
                        <a:pt x="44" y="493"/>
                      </a:lnTo>
                      <a:lnTo>
                        <a:pt x="48" y="493"/>
                      </a:lnTo>
                      <a:lnTo>
                        <a:pt x="48" y="489"/>
                      </a:lnTo>
                      <a:lnTo>
                        <a:pt x="44" y="489"/>
                      </a:lnTo>
                      <a:lnTo>
                        <a:pt x="44" y="493"/>
                      </a:lnTo>
                      <a:lnTo>
                        <a:pt x="44" y="489"/>
                      </a:lnTo>
                      <a:lnTo>
                        <a:pt x="40" y="489"/>
                      </a:lnTo>
                      <a:lnTo>
                        <a:pt x="40" y="485"/>
                      </a:lnTo>
                      <a:lnTo>
                        <a:pt x="36" y="485"/>
                      </a:lnTo>
                      <a:lnTo>
                        <a:pt x="40" y="485"/>
                      </a:lnTo>
                      <a:lnTo>
                        <a:pt x="40" y="481"/>
                      </a:lnTo>
                      <a:lnTo>
                        <a:pt x="40" y="477"/>
                      </a:lnTo>
                      <a:lnTo>
                        <a:pt x="44" y="477"/>
                      </a:lnTo>
                      <a:lnTo>
                        <a:pt x="44" y="473"/>
                      </a:lnTo>
                      <a:lnTo>
                        <a:pt x="40" y="473"/>
                      </a:lnTo>
                      <a:lnTo>
                        <a:pt x="44" y="473"/>
                      </a:lnTo>
                      <a:lnTo>
                        <a:pt x="44" y="469"/>
                      </a:lnTo>
                      <a:lnTo>
                        <a:pt x="48" y="469"/>
                      </a:lnTo>
                      <a:lnTo>
                        <a:pt x="48" y="465"/>
                      </a:lnTo>
                      <a:lnTo>
                        <a:pt x="48" y="461"/>
                      </a:lnTo>
                      <a:lnTo>
                        <a:pt x="52" y="461"/>
                      </a:lnTo>
                      <a:lnTo>
                        <a:pt x="52" y="457"/>
                      </a:lnTo>
                      <a:lnTo>
                        <a:pt x="48" y="457"/>
                      </a:lnTo>
                      <a:lnTo>
                        <a:pt x="48" y="453"/>
                      </a:lnTo>
                      <a:lnTo>
                        <a:pt x="52" y="453"/>
                      </a:lnTo>
                      <a:lnTo>
                        <a:pt x="52" y="449"/>
                      </a:lnTo>
                      <a:lnTo>
                        <a:pt x="48" y="449"/>
                      </a:lnTo>
                      <a:lnTo>
                        <a:pt x="52" y="449"/>
                      </a:lnTo>
                      <a:lnTo>
                        <a:pt x="52" y="444"/>
                      </a:lnTo>
                      <a:lnTo>
                        <a:pt x="48" y="444"/>
                      </a:lnTo>
                      <a:lnTo>
                        <a:pt x="48" y="441"/>
                      </a:lnTo>
                      <a:lnTo>
                        <a:pt x="48" y="436"/>
                      </a:lnTo>
                      <a:lnTo>
                        <a:pt x="48" y="433"/>
                      </a:lnTo>
                      <a:lnTo>
                        <a:pt x="52" y="433"/>
                      </a:lnTo>
                      <a:lnTo>
                        <a:pt x="52" y="429"/>
                      </a:lnTo>
                      <a:lnTo>
                        <a:pt x="48" y="429"/>
                      </a:lnTo>
                      <a:lnTo>
                        <a:pt x="44" y="429"/>
                      </a:lnTo>
                      <a:lnTo>
                        <a:pt x="44" y="424"/>
                      </a:lnTo>
                      <a:lnTo>
                        <a:pt x="48" y="424"/>
                      </a:lnTo>
                      <a:lnTo>
                        <a:pt x="44" y="420"/>
                      </a:lnTo>
                      <a:lnTo>
                        <a:pt x="48" y="420"/>
                      </a:lnTo>
                      <a:lnTo>
                        <a:pt x="48" y="416"/>
                      </a:lnTo>
                      <a:lnTo>
                        <a:pt x="44" y="416"/>
                      </a:lnTo>
                      <a:lnTo>
                        <a:pt x="48" y="416"/>
                      </a:lnTo>
                      <a:lnTo>
                        <a:pt x="48" y="413"/>
                      </a:lnTo>
                      <a:lnTo>
                        <a:pt x="44" y="413"/>
                      </a:lnTo>
                      <a:lnTo>
                        <a:pt x="48" y="413"/>
                      </a:lnTo>
                      <a:lnTo>
                        <a:pt x="48" y="408"/>
                      </a:lnTo>
                      <a:lnTo>
                        <a:pt x="44" y="408"/>
                      </a:lnTo>
                      <a:lnTo>
                        <a:pt x="44" y="404"/>
                      </a:lnTo>
                      <a:lnTo>
                        <a:pt x="48" y="404"/>
                      </a:lnTo>
                      <a:lnTo>
                        <a:pt x="48" y="400"/>
                      </a:lnTo>
                      <a:lnTo>
                        <a:pt x="44" y="400"/>
                      </a:lnTo>
                      <a:lnTo>
                        <a:pt x="48" y="396"/>
                      </a:lnTo>
                      <a:lnTo>
                        <a:pt x="44" y="396"/>
                      </a:lnTo>
                      <a:lnTo>
                        <a:pt x="44" y="392"/>
                      </a:lnTo>
                      <a:lnTo>
                        <a:pt x="48" y="392"/>
                      </a:lnTo>
                      <a:lnTo>
                        <a:pt x="48" y="388"/>
                      </a:lnTo>
                      <a:lnTo>
                        <a:pt x="44" y="388"/>
                      </a:lnTo>
                      <a:lnTo>
                        <a:pt x="40" y="388"/>
                      </a:lnTo>
                      <a:lnTo>
                        <a:pt x="40" y="384"/>
                      </a:lnTo>
                      <a:lnTo>
                        <a:pt x="44" y="380"/>
                      </a:lnTo>
                      <a:lnTo>
                        <a:pt x="40" y="380"/>
                      </a:lnTo>
                      <a:lnTo>
                        <a:pt x="40" y="376"/>
                      </a:lnTo>
                      <a:lnTo>
                        <a:pt x="40" y="372"/>
                      </a:lnTo>
                      <a:lnTo>
                        <a:pt x="36" y="372"/>
                      </a:lnTo>
                      <a:lnTo>
                        <a:pt x="36" y="368"/>
                      </a:lnTo>
                      <a:lnTo>
                        <a:pt x="40" y="368"/>
                      </a:lnTo>
                      <a:lnTo>
                        <a:pt x="36" y="368"/>
                      </a:lnTo>
                      <a:lnTo>
                        <a:pt x="36" y="364"/>
                      </a:lnTo>
                      <a:lnTo>
                        <a:pt x="40" y="364"/>
                      </a:lnTo>
                      <a:lnTo>
                        <a:pt x="40" y="368"/>
                      </a:lnTo>
                      <a:lnTo>
                        <a:pt x="44" y="368"/>
                      </a:lnTo>
                      <a:lnTo>
                        <a:pt x="44" y="364"/>
                      </a:lnTo>
                      <a:lnTo>
                        <a:pt x="44" y="360"/>
                      </a:lnTo>
                      <a:lnTo>
                        <a:pt x="44" y="356"/>
                      </a:lnTo>
                      <a:lnTo>
                        <a:pt x="40" y="356"/>
                      </a:lnTo>
                      <a:lnTo>
                        <a:pt x="40" y="352"/>
                      </a:lnTo>
                      <a:lnTo>
                        <a:pt x="44" y="352"/>
                      </a:lnTo>
                      <a:lnTo>
                        <a:pt x="44" y="348"/>
                      </a:lnTo>
                      <a:lnTo>
                        <a:pt x="40" y="344"/>
                      </a:lnTo>
                      <a:lnTo>
                        <a:pt x="44" y="344"/>
                      </a:lnTo>
                      <a:lnTo>
                        <a:pt x="44" y="340"/>
                      </a:lnTo>
                      <a:lnTo>
                        <a:pt x="44" y="336"/>
                      </a:lnTo>
                      <a:lnTo>
                        <a:pt x="40" y="336"/>
                      </a:lnTo>
                      <a:lnTo>
                        <a:pt x="40" y="332"/>
                      </a:lnTo>
                      <a:lnTo>
                        <a:pt x="36" y="332"/>
                      </a:lnTo>
                      <a:lnTo>
                        <a:pt x="36" y="328"/>
                      </a:lnTo>
                      <a:lnTo>
                        <a:pt x="40" y="328"/>
                      </a:lnTo>
                      <a:lnTo>
                        <a:pt x="40" y="324"/>
                      </a:lnTo>
                      <a:lnTo>
                        <a:pt x="40" y="320"/>
                      </a:lnTo>
                      <a:lnTo>
                        <a:pt x="40" y="316"/>
                      </a:lnTo>
                      <a:lnTo>
                        <a:pt x="40" y="320"/>
                      </a:lnTo>
                      <a:lnTo>
                        <a:pt x="36" y="320"/>
                      </a:lnTo>
                      <a:lnTo>
                        <a:pt x="36" y="316"/>
                      </a:lnTo>
                      <a:lnTo>
                        <a:pt x="32" y="316"/>
                      </a:lnTo>
                      <a:lnTo>
                        <a:pt x="32" y="312"/>
                      </a:lnTo>
                      <a:lnTo>
                        <a:pt x="32" y="316"/>
                      </a:lnTo>
                      <a:lnTo>
                        <a:pt x="32" y="312"/>
                      </a:lnTo>
                      <a:lnTo>
                        <a:pt x="28" y="312"/>
                      </a:lnTo>
                      <a:lnTo>
                        <a:pt x="28" y="308"/>
                      </a:lnTo>
                      <a:lnTo>
                        <a:pt x="32" y="308"/>
                      </a:lnTo>
                      <a:lnTo>
                        <a:pt x="28" y="304"/>
                      </a:lnTo>
                      <a:lnTo>
                        <a:pt x="28" y="300"/>
                      </a:lnTo>
                      <a:lnTo>
                        <a:pt x="24" y="300"/>
                      </a:lnTo>
                      <a:lnTo>
                        <a:pt x="24" y="296"/>
                      </a:lnTo>
                      <a:lnTo>
                        <a:pt x="20" y="296"/>
                      </a:lnTo>
                      <a:lnTo>
                        <a:pt x="20" y="292"/>
                      </a:lnTo>
                      <a:lnTo>
                        <a:pt x="20" y="288"/>
                      </a:lnTo>
                      <a:lnTo>
                        <a:pt x="16" y="288"/>
                      </a:lnTo>
                      <a:lnTo>
                        <a:pt x="20" y="288"/>
                      </a:lnTo>
                      <a:lnTo>
                        <a:pt x="20" y="284"/>
                      </a:lnTo>
                      <a:lnTo>
                        <a:pt x="16" y="284"/>
                      </a:lnTo>
                      <a:lnTo>
                        <a:pt x="12" y="284"/>
                      </a:lnTo>
                      <a:lnTo>
                        <a:pt x="12" y="280"/>
                      </a:lnTo>
                      <a:lnTo>
                        <a:pt x="8" y="280"/>
                      </a:lnTo>
                      <a:lnTo>
                        <a:pt x="12" y="280"/>
                      </a:lnTo>
                      <a:lnTo>
                        <a:pt x="12" y="276"/>
                      </a:lnTo>
                      <a:lnTo>
                        <a:pt x="8" y="276"/>
                      </a:lnTo>
                      <a:lnTo>
                        <a:pt x="8" y="272"/>
                      </a:lnTo>
                      <a:lnTo>
                        <a:pt x="8" y="268"/>
                      </a:lnTo>
                      <a:lnTo>
                        <a:pt x="12" y="268"/>
                      </a:lnTo>
                      <a:lnTo>
                        <a:pt x="12" y="264"/>
                      </a:lnTo>
                      <a:lnTo>
                        <a:pt x="12" y="260"/>
                      </a:lnTo>
                      <a:lnTo>
                        <a:pt x="8" y="260"/>
                      </a:lnTo>
                      <a:lnTo>
                        <a:pt x="4" y="260"/>
                      </a:lnTo>
                      <a:lnTo>
                        <a:pt x="4" y="256"/>
                      </a:lnTo>
                      <a:lnTo>
                        <a:pt x="0" y="256"/>
                      </a:lnTo>
                      <a:lnTo>
                        <a:pt x="0" y="252"/>
                      </a:lnTo>
                      <a:lnTo>
                        <a:pt x="4" y="252"/>
                      </a:lnTo>
                      <a:lnTo>
                        <a:pt x="4" y="248"/>
                      </a:lnTo>
                      <a:lnTo>
                        <a:pt x="4" y="244"/>
                      </a:lnTo>
                      <a:lnTo>
                        <a:pt x="4" y="240"/>
                      </a:lnTo>
                      <a:lnTo>
                        <a:pt x="8" y="240"/>
                      </a:lnTo>
                      <a:lnTo>
                        <a:pt x="8" y="244"/>
                      </a:lnTo>
                      <a:lnTo>
                        <a:pt x="12" y="244"/>
                      </a:lnTo>
                      <a:lnTo>
                        <a:pt x="12" y="240"/>
                      </a:lnTo>
                      <a:lnTo>
                        <a:pt x="12" y="236"/>
                      </a:lnTo>
                      <a:lnTo>
                        <a:pt x="16" y="236"/>
                      </a:lnTo>
                      <a:lnTo>
                        <a:pt x="20" y="240"/>
                      </a:lnTo>
                      <a:lnTo>
                        <a:pt x="20" y="236"/>
                      </a:lnTo>
                      <a:lnTo>
                        <a:pt x="20" y="232"/>
                      </a:lnTo>
                      <a:lnTo>
                        <a:pt x="20" y="228"/>
                      </a:lnTo>
                      <a:lnTo>
                        <a:pt x="24" y="232"/>
                      </a:lnTo>
                      <a:lnTo>
                        <a:pt x="24" y="228"/>
                      </a:lnTo>
                      <a:lnTo>
                        <a:pt x="24" y="224"/>
                      </a:lnTo>
                      <a:lnTo>
                        <a:pt x="24" y="220"/>
                      </a:lnTo>
                      <a:lnTo>
                        <a:pt x="28" y="220"/>
                      </a:lnTo>
                      <a:lnTo>
                        <a:pt x="32" y="220"/>
                      </a:lnTo>
                      <a:lnTo>
                        <a:pt x="32" y="224"/>
                      </a:lnTo>
                      <a:lnTo>
                        <a:pt x="36" y="224"/>
                      </a:lnTo>
                      <a:lnTo>
                        <a:pt x="36" y="220"/>
                      </a:lnTo>
                      <a:lnTo>
                        <a:pt x="36" y="216"/>
                      </a:lnTo>
                      <a:lnTo>
                        <a:pt x="36" y="212"/>
                      </a:lnTo>
                      <a:lnTo>
                        <a:pt x="40" y="212"/>
                      </a:lnTo>
                      <a:lnTo>
                        <a:pt x="40" y="208"/>
                      </a:lnTo>
                      <a:lnTo>
                        <a:pt x="36" y="204"/>
                      </a:lnTo>
                      <a:lnTo>
                        <a:pt x="40" y="204"/>
                      </a:lnTo>
                      <a:lnTo>
                        <a:pt x="40" y="200"/>
                      </a:lnTo>
                      <a:lnTo>
                        <a:pt x="44" y="200"/>
                      </a:lnTo>
                      <a:lnTo>
                        <a:pt x="44" y="196"/>
                      </a:lnTo>
                      <a:lnTo>
                        <a:pt x="48" y="192"/>
                      </a:lnTo>
                      <a:lnTo>
                        <a:pt x="48" y="196"/>
                      </a:lnTo>
                      <a:lnTo>
                        <a:pt x="52" y="196"/>
                      </a:lnTo>
                      <a:lnTo>
                        <a:pt x="52" y="200"/>
                      </a:lnTo>
                      <a:lnTo>
                        <a:pt x="56" y="200"/>
                      </a:lnTo>
                      <a:lnTo>
                        <a:pt x="56" y="196"/>
                      </a:lnTo>
                      <a:lnTo>
                        <a:pt x="56" y="192"/>
                      </a:lnTo>
                      <a:lnTo>
                        <a:pt x="52" y="192"/>
                      </a:lnTo>
                      <a:lnTo>
                        <a:pt x="52" y="188"/>
                      </a:lnTo>
                      <a:lnTo>
                        <a:pt x="52" y="184"/>
                      </a:lnTo>
                      <a:lnTo>
                        <a:pt x="56" y="184"/>
                      </a:lnTo>
                      <a:lnTo>
                        <a:pt x="60" y="184"/>
                      </a:lnTo>
                      <a:lnTo>
                        <a:pt x="64" y="180"/>
                      </a:lnTo>
                      <a:lnTo>
                        <a:pt x="68" y="180"/>
                      </a:lnTo>
                      <a:lnTo>
                        <a:pt x="68" y="184"/>
                      </a:lnTo>
                      <a:lnTo>
                        <a:pt x="72" y="184"/>
                      </a:lnTo>
                      <a:lnTo>
                        <a:pt x="72" y="188"/>
                      </a:lnTo>
                      <a:lnTo>
                        <a:pt x="76" y="188"/>
                      </a:lnTo>
                      <a:lnTo>
                        <a:pt x="76" y="184"/>
                      </a:lnTo>
                      <a:lnTo>
                        <a:pt x="72" y="180"/>
                      </a:lnTo>
                      <a:lnTo>
                        <a:pt x="76" y="180"/>
                      </a:lnTo>
                      <a:lnTo>
                        <a:pt x="76" y="176"/>
                      </a:lnTo>
                      <a:lnTo>
                        <a:pt x="80" y="172"/>
                      </a:lnTo>
                      <a:lnTo>
                        <a:pt x="84" y="172"/>
                      </a:lnTo>
                      <a:lnTo>
                        <a:pt x="88" y="172"/>
                      </a:lnTo>
                      <a:lnTo>
                        <a:pt x="88" y="168"/>
                      </a:lnTo>
                      <a:lnTo>
                        <a:pt x="92" y="168"/>
                      </a:lnTo>
                      <a:lnTo>
                        <a:pt x="96" y="164"/>
                      </a:lnTo>
                      <a:lnTo>
                        <a:pt x="96" y="160"/>
                      </a:lnTo>
                      <a:lnTo>
                        <a:pt x="100" y="160"/>
                      </a:lnTo>
                      <a:lnTo>
                        <a:pt x="96" y="160"/>
                      </a:lnTo>
                      <a:lnTo>
                        <a:pt x="100" y="156"/>
                      </a:lnTo>
                      <a:lnTo>
                        <a:pt x="100" y="160"/>
                      </a:lnTo>
                      <a:lnTo>
                        <a:pt x="100" y="156"/>
                      </a:lnTo>
                      <a:lnTo>
                        <a:pt x="104" y="156"/>
                      </a:lnTo>
                      <a:lnTo>
                        <a:pt x="108" y="156"/>
                      </a:lnTo>
                      <a:lnTo>
                        <a:pt x="104" y="156"/>
                      </a:lnTo>
                      <a:lnTo>
                        <a:pt x="104" y="152"/>
                      </a:lnTo>
                      <a:lnTo>
                        <a:pt x="108" y="152"/>
                      </a:lnTo>
                      <a:lnTo>
                        <a:pt x="108" y="148"/>
                      </a:lnTo>
                      <a:lnTo>
                        <a:pt x="108" y="144"/>
                      </a:lnTo>
                      <a:lnTo>
                        <a:pt x="112" y="144"/>
                      </a:lnTo>
                      <a:lnTo>
                        <a:pt x="112" y="140"/>
                      </a:lnTo>
                      <a:lnTo>
                        <a:pt x="112" y="136"/>
                      </a:lnTo>
                      <a:lnTo>
                        <a:pt x="116" y="132"/>
                      </a:lnTo>
                      <a:lnTo>
                        <a:pt x="112" y="132"/>
                      </a:lnTo>
                      <a:lnTo>
                        <a:pt x="112" y="128"/>
                      </a:lnTo>
                      <a:lnTo>
                        <a:pt x="116" y="128"/>
                      </a:lnTo>
                      <a:lnTo>
                        <a:pt x="120" y="128"/>
                      </a:lnTo>
                      <a:lnTo>
                        <a:pt x="120" y="124"/>
                      </a:lnTo>
                      <a:lnTo>
                        <a:pt x="116" y="120"/>
                      </a:lnTo>
                      <a:lnTo>
                        <a:pt x="116" y="116"/>
                      </a:lnTo>
                      <a:lnTo>
                        <a:pt x="120" y="116"/>
                      </a:lnTo>
                      <a:lnTo>
                        <a:pt x="124" y="116"/>
                      </a:lnTo>
                      <a:lnTo>
                        <a:pt x="128" y="116"/>
                      </a:lnTo>
                      <a:lnTo>
                        <a:pt x="128" y="112"/>
                      </a:lnTo>
                      <a:lnTo>
                        <a:pt x="132" y="112"/>
                      </a:lnTo>
                      <a:lnTo>
                        <a:pt x="136" y="112"/>
                      </a:lnTo>
                      <a:lnTo>
                        <a:pt x="136" y="108"/>
                      </a:lnTo>
                      <a:lnTo>
                        <a:pt x="132" y="108"/>
                      </a:lnTo>
                      <a:lnTo>
                        <a:pt x="128" y="108"/>
                      </a:lnTo>
                      <a:lnTo>
                        <a:pt x="128" y="104"/>
                      </a:lnTo>
                      <a:lnTo>
                        <a:pt x="128" y="100"/>
                      </a:lnTo>
                      <a:lnTo>
                        <a:pt x="132" y="100"/>
                      </a:lnTo>
                      <a:lnTo>
                        <a:pt x="136" y="100"/>
                      </a:lnTo>
                      <a:lnTo>
                        <a:pt x="136" y="96"/>
                      </a:lnTo>
                      <a:lnTo>
                        <a:pt x="140" y="96"/>
                      </a:lnTo>
                      <a:lnTo>
                        <a:pt x="140" y="92"/>
                      </a:lnTo>
                      <a:lnTo>
                        <a:pt x="140" y="88"/>
                      </a:lnTo>
                      <a:lnTo>
                        <a:pt x="144" y="88"/>
                      </a:lnTo>
                      <a:lnTo>
                        <a:pt x="148" y="88"/>
                      </a:lnTo>
                      <a:lnTo>
                        <a:pt x="152" y="88"/>
                      </a:lnTo>
                      <a:lnTo>
                        <a:pt x="152" y="84"/>
                      </a:lnTo>
                      <a:lnTo>
                        <a:pt x="156" y="84"/>
                      </a:lnTo>
                      <a:lnTo>
                        <a:pt x="156" y="80"/>
                      </a:lnTo>
                      <a:lnTo>
                        <a:pt x="156" y="76"/>
                      </a:lnTo>
                      <a:lnTo>
                        <a:pt x="156" y="72"/>
                      </a:lnTo>
                      <a:lnTo>
                        <a:pt x="156" y="68"/>
                      </a:lnTo>
                      <a:lnTo>
                        <a:pt x="160" y="68"/>
                      </a:lnTo>
                      <a:lnTo>
                        <a:pt x="160" y="64"/>
                      </a:lnTo>
                      <a:lnTo>
                        <a:pt x="164" y="64"/>
                      </a:lnTo>
                      <a:lnTo>
                        <a:pt x="168" y="64"/>
                      </a:lnTo>
                      <a:lnTo>
                        <a:pt x="168" y="60"/>
                      </a:lnTo>
                      <a:lnTo>
                        <a:pt x="164" y="56"/>
                      </a:lnTo>
                      <a:lnTo>
                        <a:pt x="168" y="56"/>
                      </a:lnTo>
                      <a:lnTo>
                        <a:pt x="168" y="52"/>
                      </a:lnTo>
                      <a:lnTo>
                        <a:pt x="164" y="52"/>
                      </a:lnTo>
                      <a:lnTo>
                        <a:pt x="164" y="48"/>
                      </a:lnTo>
                      <a:lnTo>
                        <a:pt x="168" y="48"/>
                      </a:lnTo>
                      <a:lnTo>
                        <a:pt x="172" y="48"/>
                      </a:lnTo>
                      <a:lnTo>
                        <a:pt x="176" y="48"/>
                      </a:lnTo>
                      <a:lnTo>
                        <a:pt x="180" y="48"/>
                      </a:lnTo>
                      <a:lnTo>
                        <a:pt x="176" y="44"/>
                      </a:lnTo>
                      <a:lnTo>
                        <a:pt x="176" y="40"/>
                      </a:lnTo>
                      <a:lnTo>
                        <a:pt x="180" y="40"/>
                      </a:lnTo>
                      <a:lnTo>
                        <a:pt x="180" y="36"/>
                      </a:lnTo>
                      <a:lnTo>
                        <a:pt x="180" y="32"/>
                      </a:lnTo>
                      <a:lnTo>
                        <a:pt x="184" y="28"/>
                      </a:lnTo>
                      <a:lnTo>
                        <a:pt x="184" y="32"/>
                      </a:lnTo>
                      <a:lnTo>
                        <a:pt x="188" y="32"/>
                      </a:lnTo>
                      <a:lnTo>
                        <a:pt x="188" y="28"/>
                      </a:lnTo>
                      <a:lnTo>
                        <a:pt x="184" y="28"/>
                      </a:lnTo>
                      <a:lnTo>
                        <a:pt x="184" y="24"/>
                      </a:lnTo>
                      <a:lnTo>
                        <a:pt x="184" y="20"/>
                      </a:lnTo>
                      <a:lnTo>
                        <a:pt x="180" y="20"/>
                      </a:lnTo>
                      <a:lnTo>
                        <a:pt x="176" y="20"/>
                      </a:lnTo>
                      <a:lnTo>
                        <a:pt x="172" y="20"/>
                      </a:lnTo>
                      <a:lnTo>
                        <a:pt x="172" y="16"/>
                      </a:lnTo>
                      <a:lnTo>
                        <a:pt x="168" y="16"/>
                      </a:lnTo>
                      <a:lnTo>
                        <a:pt x="168" y="12"/>
                      </a:lnTo>
                      <a:lnTo>
                        <a:pt x="172" y="12"/>
                      </a:lnTo>
                      <a:lnTo>
                        <a:pt x="176" y="12"/>
                      </a:lnTo>
                      <a:lnTo>
                        <a:pt x="176" y="8"/>
                      </a:lnTo>
                      <a:lnTo>
                        <a:pt x="172" y="8"/>
                      </a:lnTo>
                      <a:lnTo>
                        <a:pt x="176" y="8"/>
                      </a:lnTo>
                      <a:lnTo>
                        <a:pt x="176" y="4"/>
                      </a:lnTo>
                      <a:lnTo>
                        <a:pt x="180" y="0"/>
                      </a:lnTo>
                      <a:lnTo>
                        <a:pt x="184" y="0"/>
                      </a:lnTo>
                      <a:lnTo>
                        <a:pt x="184" y="4"/>
                      </a:lnTo>
                      <a:lnTo>
                        <a:pt x="180" y="8"/>
                      </a:lnTo>
                      <a:close/>
                    </a:path>
                  </a:pathLst>
                </a:custGeom>
                <a:solidFill>
                  <a:srgbClr val="FFF2CC"/>
                </a:solidFill>
                <a:ln w="3175">
                  <a:solidFill>
                    <a:schemeClr val="tx2">
                      <a:alpha val="2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mn-MN" sz="1400">
                    <a:latin typeface="Roboto Condensed" panose="02000000000000000000" pitchFamily="2" charset="0"/>
                    <a:ea typeface="Roboto Condensed" panose="02000000000000000000" pitchFamily="2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1" name="Freeform 13">
                  <a:extLst>
                    <a:ext uri="{FF2B5EF4-FFF2-40B4-BE49-F238E27FC236}">
                      <a16:creationId xmlns:a16="http://schemas.microsoft.com/office/drawing/2014/main" id="{F74E9367-F098-DCE7-BC7D-59BF6CAD6EB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481728" y="2643706"/>
                  <a:ext cx="1173151" cy="1022810"/>
                </a:xfrm>
                <a:custGeom>
                  <a:avLst/>
                  <a:gdLst>
                    <a:gd name="T0" fmla="*/ 2816 w 2940"/>
                    <a:gd name="T1" fmla="*/ 260 h 2468"/>
                    <a:gd name="T2" fmla="*/ 2824 w 2940"/>
                    <a:gd name="T3" fmla="*/ 344 h 2468"/>
                    <a:gd name="T4" fmla="*/ 2852 w 2940"/>
                    <a:gd name="T5" fmla="*/ 412 h 2468"/>
                    <a:gd name="T6" fmla="*/ 2864 w 2940"/>
                    <a:gd name="T7" fmla="*/ 464 h 2468"/>
                    <a:gd name="T8" fmla="*/ 2896 w 2940"/>
                    <a:gd name="T9" fmla="*/ 548 h 2468"/>
                    <a:gd name="T10" fmla="*/ 2712 w 2940"/>
                    <a:gd name="T11" fmla="*/ 1064 h 2468"/>
                    <a:gd name="T12" fmla="*/ 2556 w 2940"/>
                    <a:gd name="T13" fmla="*/ 1048 h 2468"/>
                    <a:gd name="T14" fmla="*/ 2492 w 2940"/>
                    <a:gd name="T15" fmla="*/ 1028 h 2468"/>
                    <a:gd name="T16" fmla="*/ 2592 w 2940"/>
                    <a:gd name="T17" fmla="*/ 1340 h 2468"/>
                    <a:gd name="T18" fmla="*/ 2596 w 2940"/>
                    <a:gd name="T19" fmla="*/ 1412 h 2468"/>
                    <a:gd name="T20" fmla="*/ 2608 w 2940"/>
                    <a:gd name="T21" fmla="*/ 1472 h 2468"/>
                    <a:gd name="T22" fmla="*/ 2640 w 2940"/>
                    <a:gd name="T23" fmla="*/ 1532 h 2468"/>
                    <a:gd name="T24" fmla="*/ 2680 w 2940"/>
                    <a:gd name="T25" fmla="*/ 1584 h 2468"/>
                    <a:gd name="T26" fmla="*/ 2704 w 2940"/>
                    <a:gd name="T27" fmla="*/ 1652 h 2468"/>
                    <a:gd name="T28" fmla="*/ 2744 w 2940"/>
                    <a:gd name="T29" fmla="*/ 1708 h 2468"/>
                    <a:gd name="T30" fmla="*/ 2772 w 2940"/>
                    <a:gd name="T31" fmla="*/ 1784 h 2468"/>
                    <a:gd name="T32" fmla="*/ 2816 w 2940"/>
                    <a:gd name="T33" fmla="*/ 1840 h 2468"/>
                    <a:gd name="T34" fmla="*/ 2668 w 2940"/>
                    <a:gd name="T35" fmla="*/ 2068 h 2468"/>
                    <a:gd name="T36" fmla="*/ 1264 w 2940"/>
                    <a:gd name="T37" fmla="*/ 2312 h 2468"/>
                    <a:gd name="T38" fmla="*/ 368 w 2940"/>
                    <a:gd name="T39" fmla="*/ 2468 h 2468"/>
                    <a:gd name="T40" fmla="*/ 4 w 2940"/>
                    <a:gd name="T41" fmla="*/ 1664 h 2468"/>
                    <a:gd name="T42" fmla="*/ 72 w 2940"/>
                    <a:gd name="T43" fmla="*/ 1572 h 2468"/>
                    <a:gd name="T44" fmla="*/ 20 w 2940"/>
                    <a:gd name="T45" fmla="*/ 1540 h 2468"/>
                    <a:gd name="T46" fmla="*/ 184 w 2940"/>
                    <a:gd name="T47" fmla="*/ 1396 h 2468"/>
                    <a:gd name="T48" fmla="*/ 332 w 2940"/>
                    <a:gd name="T49" fmla="*/ 1068 h 2468"/>
                    <a:gd name="T50" fmla="*/ 296 w 2940"/>
                    <a:gd name="T51" fmla="*/ 1052 h 2468"/>
                    <a:gd name="T52" fmla="*/ 252 w 2940"/>
                    <a:gd name="T53" fmla="*/ 1020 h 2468"/>
                    <a:gd name="T54" fmla="*/ 224 w 2940"/>
                    <a:gd name="T55" fmla="*/ 1004 h 2468"/>
                    <a:gd name="T56" fmla="*/ 172 w 2940"/>
                    <a:gd name="T57" fmla="*/ 984 h 2468"/>
                    <a:gd name="T58" fmla="*/ 160 w 2940"/>
                    <a:gd name="T59" fmla="*/ 920 h 2468"/>
                    <a:gd name="T60" fmla="*/ 160 w 2940"/>
                    <a:gd name="T61" fmla="*/ 864 h 2468"/>
                    <a:gd name="T62" fmla="*/ 204 w 2940"/>
                    <a:gd name="T63" fmla="*/ 812 h 2468"/>
                    <a:gd name="T64" fmla="*/ 224 w 2940"/>
                    <a:gd name="T65" fmla="*/ 760 h 2468"/>
                    <a:gd name="T66" fmla="*/ 256 w 2940"/>
                    <a:gd name="T67" fmla="*/ 732 h 2468"/>
                    <a:gd name="T68" fmla="*/ 276 w 2940"/>
                    <a:gd name="T69" fmla="*/ 736 h 2468"/>
                    <a:gd name="T70" fmla="*/ 304 w 2940"/>
                    <a:gd name="T71" fmla="*/ 680 h 2468"/>
                    <a:gd name="T72" fmla="*/ 308 w 2940"/>
                    <a:gd name="T73" fmla="*/ 632 h 2468"/>
                    <a:gd name="T74" fmla="*/ 300 w 2940"/>
                    <a:gd name="T75" fmla="*/ 596 h 2468"/>
                    <a:gd name="T76" fmla="*/ 312 w 2940"/>
                    <a:gd name="T77" fmla="*/ 564 h 2468"/>
                    <a:gd name="T78" fmla="*/ 308 w 2940"/>
                    <a:gd name="T79" fmla="*/ 512 h 2468"/>
                    <a:gd name="T80" fmla="*/ 760 w 2940"/>
                    <a:gd name="T81" fmla="*/ 532 h 2468"/>
                    <a:gd name="T82" fmla="*/ 1464 w 2940"/>
                    <a:gd name="T83" fmla="*/ 524 h 2468"/>
                    <a:gd name="T84" fmla="*/ 1908 w 2940"/>
                    <a:gd name="T85" fmla="*/ 508 h 2468"/>
                    <a:gd name="T86" fmla="*/ 1980 w 2940"/>
                    <a:gd name="T87" fmla="*/ 496 h 2468"/>
                    <a:gd name="T88" fmla="*/ 2036 w 2940"/>
                    <a:gd name="T89" fmla="*/ 472 h 2468"/>
                    <a:gd name="T90" fmla="*/ 2096 w 2940"/>
                    <a:gd name="T91" fmla="*/ 468 h 2468"/>
                    <a:gd name="T92" fmla="*/ 2152 w 2940"/>
                    <a:gd name="T93" fmla="*/ 76 h 2468"/>
                    <a:gd name="T94" fmla="*/ 2404 w 2940"/>
                    <a:gd name="T95" fmla="*/ 72 h 2468"/>
                    <a:gd name="T96" fmla="*/ 2456 w 2940"/>
                    <a:gd name="T97" fmla="*/ 48 h 2468"/>
                    <a:gd name="T98" fmla="*/ 2512 w 2940"/>
                    <a:gd name="T99" fmla="*/ 32 h 2468"/>
                    <a:gd name="T100" fmla="*/ 2556 w 2940"/>
                    <a:gd name="T101" fmla="*/ 16 h 2468"/>
                    <a:gd name="T102" fmla="*/ 1404 w 2940"/>
                    <a:gd name="T103" fmla="*/ 908 h 2468"/>
                    <a:gd name="T104" fmla="*/ 1464 w 2940"/>
                    <a:gd name="T105" fmla="*/ 1160 h 2468"/>
                    <a:gd name="T106" fmla="*/ 1644 w 2940"/>
                    <a:gd name="T107" fmla="*/ 1288 h 2468"/>
                    <a:gd name="T108" fmla="*/ 1904 w 2940"/>
                    <a:gd name="T109" fmla="*/ 1304 h 2468"/>
                    <a:gd name="T110" fmla="*/ 2080 w 2940"/>
                    <a:gd name="T111" fmla="*/ 1156 h 2468"/>
                    <a:gd name="T112" fmla="*/ 2100 w 2940"/>
                    <a:gd name="T113" fmla="*/ 1100 h 2468"/>
                    <a:gd name="T114" fmla="*/ 2060 w 2940"/>
                    <a:gd name="T115" fmla="*/ 1052 h 2468"/>
                    <a:gd name="T116" fmla="*/ 1944 w 2940"/>
                    <a:gd name="T117" fmla="*/ 996 h 2468"/>
                    <a:gd name="T118" fmla="*/ 1668 w 2940"/>
                    <a:gd name="T119" fmla="*/ 880 h 2468"/>
                    <a:gd name="T120" fmla="*/ 1420 w 2940"/>
                    <a:gd name="T121" fmla="*/ 816 h 2468"/>
                    <a:gd name="T122" fmla="*/ 2064 w 2940"/>
                    <a:gd name="T123" fmla="*/ 1628 h 2468"/>
                    <a:gd name="T124" fmla="*/ 1292 w 2940"/>
                    <a:gd name="T125" fmla="*/ 928 h 24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940" h="2468">
                      <a:moveTo>
                        <a:pt x="2588" y="0"/>
                      </a:moveTo>
                      <a:lnTo>
                        <a:pt x="2612" y="12"/>
                      </a:lnTo>
                      <a:lnTo>
                        <a:pt x="2648" y="60"/>
                      </a:lnTo>
                      <a:lnTo>
                        <a:pt x="2684" y="88"/>
                      </a:lnTo>
                      <a:lnTo>
                        <a:pt x="2704" y="116"/>
                      </a:lnTo>
                      <a:lnTo>
                        <a:pt x="2772" y="168"/>
                      </a:lnTo>
                      <a:lnTo>
                        <a:pt x="2772" y="232"/>
                      </a:lnTo>
                      <a:lnTo>
                        <a:pt x="2776" y="232"/>
                      </a:lnTo>
                      <a:lnTo>
                        <a:pt x="2780" y="232"/>
                      </a:lnTo>
                      <a:lnTo>
                        <a:pt x="2780" y="236"/>
                      </a:lnTo>
                      <a:lnTo>
                        <a:pt x="2784" y="236"/>
                      </a:lnTo>
                      <a:lnTo>
                        <a:pt x="2788" y="236"/>
                      </a:lnTo>
                      <a:lnTo>
                        <a:pt x="2792" y="236"/>
                      </a:lnTo>
                      <a:lnTo>
                        <a:pt x="2792" y="240"/>
                      </a:lnTo>
                      <a:lnTo>
                        <a:pt x="2792" y="244"/>
                      </a:lnTo>
                      <a:lnTo>
                        <a:pt x="2792" y="248"/>
                      </a:lnTo>
                      <a:lnTo>
                        <a:pt x="2796" y="252"/>
                      </a:lnTo>
                      <a:lnTo>
                        <a:pt x="2796" y="256"/>
                      </a:lnTo>
                      <a:lnTo>
                        <a:pt x="2800" y="256"/>
                      </a:lnTo>
                      <a:lnTo>
                        <a:pt x="2800" y="260"/>
                      </a:lnTo>
                      <a:lnTo>
                        <a:pt x="2804" y="260"/>
                      </a:lnTo>
                      <a:lnTo>
                        <a:pt x="2808" y="260"/>
                      </a:lnTo>
                      <a:lnTo>
                        <a:pt x="2812" y="260"/>
                      </a:lnTo>
                      <a:lnTo>
                        <a:pt x="2816" y="260"/>
                      </a:lnTo>
                      <a:lnTo>
                        <a:pt x="2820" y="260"/>
                      </a:lnTo>
                      <a:lnTo>
                        <a:pt x="2820" y="264"/>
                      </a:lnTo>
                      <a:lnTo>
                        <a:pt x="2820" y="268"/>
                      </a:lnTo>
                      <a:lnTo>
                        <a:pt x="2820" y="272"/>
                      </a:lnTo>
                      <a:lnTo>
                        <a:pt x="2820" y="276"/>
                      </a:lnTo>
                      <a:lnTo>
                        <a:pt x="2820" y="280"/>
                      </a:lnTo>
                      <a:lnTo>
                        <a:pt x="2816" y="280"/>
                      </a:lnTo>
                      <a:lnTo>
                        <a:pt x="2816" y="284"/>
                      </a:lnTo>
                      <a:lnTo>
                        <a:pt x="2816" y="288"/>
                      </a:lnTo>
                      <a:lnTo>
                        <a:pt x="2816" y="292"/>
                      </a:lnTo>
                      <a:lnTo>
                        <a:pt x="2816" y="296"/>
                      </a:lnTo>
                      <a:lnTo>
                        <a:pt x="2816" y="300"/>
                      </a:lnTo>
                      <a:lnTo>
                        <a:pt x="2816" y="304"/>
                      </a:lnTo>
                      <a:lnTo>
                        <a:pt x="2820" y="312"/>
                      </a:lnTo>
                      <a:lnTo>
                        <a:pt x="2820" y="316"/>
                      </a:lnTo>
                      <a:lnTo>
                        <a:pt x="2820" y="320"/>
                      </a:lnTo>
                      <a:lnTo>
                        <a:pt x="2820" y="324"/>
                      </a:lnTo>
                      <a:lnTo>
                        <a:pt x="2816" y="328"/>
                      </a:lnTo>
                      <a:lnTo>
                        <a:pt x="2816" y="332"/>
                      </a:lnTo>
                      <a:lnTo>
                        <a:pt x="2816" y="336"/>
                      </a:lnTo>
                      <a:lnTo>
                        <a:pt x="2820" y="336"/>
                      </a:lnTo>
                      <a:lnTo>
                        <a:pt x="2820" y="340"/>
                      </a:lnTo>
                      <a:lnTo>
                        <a:pt x="2820" y="344"/>
                      </a:lnTo>
                      <a:lnTo>
                        <a:pt x="2824" y="344"/>
                      </a:lnTo>
                      <a:lnTo>
                        <a:pt x="2824" y="348"/>
                      </a:lnTo>
                      <a:lnTo>
                        <a:pt x="2828" y="348"/>
                      </a:lnTo>
                      <a:lnTo>
                        <a:pt x="2832" y="348"/>
                      </a:lnTo>
                      <a:lnTo>
                        <a:pt x="2832" y="352"/>
                      </a:lnTo>
                      <a:lnTo>
                        <a:pt x="2836" y="352"/>
                      </a:lnTo>
                      <a:lnTo>
                        <a:pt x="2836" y="356"/>
                      </a:lnTo>
                      <a:lnTo>
                        <a:pt x="2840" y="356"/>
                      </a:lnTo>
                      <a:lnTo>
                        <a:pt x="2840" y="360"/>
                      </a:lnTo>
                      <a:lnTo>
                        <a:pt x="2840" y="364"/>
                      </a:lnTo>
                      <a:lnTo>
                        <a:pt x="2844" y="364"/>
                      </a:lnTo>
                      <a:lnTo>
                        <a:pt x="2844" y="368"/>
                      </a:lnTo>
                      <a:lnTo>
                        <a:pt x="2844" y="372"/>
                      </a:lnTo>
                      <a:lnTo>
                        <a:pt x="2844" y="376"/>
                      </a:lnTo>
                      <a:lnTo>
                        <a:pt x="2848" y="376"/>
                      </a:lnTo>
                      <a:lnTo>
                        <a:pt x="2848" y="380"/>
                      </a:lnTo>
                      <a:lnTo>
                        <a:pt x="2848" y="384"/>
                      </a:lnTo>
                      <a:lnTo>
                        <a:pt x="2848" y="388"/>
                      </a:lnTo>
                      <a:lnTo>
                        <a:pt x="2848" y="392"/>
                      </a:lnTo>
                      <a:lnTo>
                        <a:pt x="2852" y="392"/>
                      </a:lnTo>
                      <a:lnTo>
                        <a:pt x="2852" y="396"/>
                      </a:lnTo>
                      <a:lnTo>
                        <a:pt x="2852" y="400"/>
                      </a:lnTo>
                      <a:lnTo>
                        <a:pt x="2852" y="404"/>
                      </a:lnTo>
                      <a:lnTo>
                        <a:pt x="2852" y="408"/>
                      </a:lnTo>
                      <a:lnTo>
                        <a:pt x="2852" y="412"/>
                      </a:lnTo>
                      <a:lnTo>
                        <a:pt x="2848" y="412"/>
                      </a:lnTo>
                      <a:lnTo>
                        <a:pt x="2848" y="416"/>
                      </a:lnTo>
                      <a:lnTo>
                        <a:pt x="2852" y="416"/>
                      </a:lnTo>
                      <a:lnTo>
                        <a:pt x="2852" y="420"/>
                      </a:lnTo>
                      <a:lnTo>
                        <a:pt x="2848" y="420"/>
                      </a:lnTo>
                      <a:lnTo>
                        <a:pt x="2852" y="424"/>
                      </a:lnTo>
                      <a:lnTo>
                        <a:pt x="2848" y="424"/>
                      </a:lnTo>
                      <a:lnTo>
                        <a:pt x="2852" y="428"/>
                      </a:lnTo>
                      <a:lnTo>
                        <a:pt x="2852" y="432"/>
                      </a:lnTo>
                      <a:lnTo>
                        <a:pt x="2848" y="432"/>
                      </a:lnTo>
                      <a:lnTo>
                        <a:pt x="2848" y="436"/>
                      </a:lnTo>
                      <a:lnTo>
                        <a:pt x="2848" y="440"/>
                      </a:lnTo>
                      <a:lnTo>
                        <a:pt x="2848" y="444"/>
                      </a:lnTo>
                      <a:lnTo>
                        <a:pt x="2848" y="448"/>
                      </a:lnTo>
                      <a:lnTo>
                        <a:pt x="2848" y="452"/>
                      </a:lnTo>
                      <a:lnTo>
                        <a:pt x="2852" y="452"/>
                      </a:lnTo>
                      <a:lnTo>
                        <a:pt x="2852" y="456"/>
                      </a:lnTo>
                      <a:lnTo>
                        <a:pt x="2852" y="460"/>
                      </a:lnTo>
                      <a:lnTo>
                        <a:pt x="2856" y="460"/>
                      </a:lnTo>
                      <a:lnTo>
                        <a:pt x="2856" y="464"/>
                      </a:lnTo>
                      <a:lnTo>
                        <a:pt x="2860" y="464"/>
                      </a:lnTo>
                      <a:lnTo>
                        <a:pt x="2860" y="460"/>
                      </a:lnTo>
                      <a:lnTo>
                        <a:pt x="2860" y="464"/>
                      </a:lnTo>
                      <a:lnTo>
                        <a:pt x="2864" y="464"/>
                      </a:lnTo>
                      <a:lnTo>
                        <a:pt x="2864" y="468"/>
                      </a:lnTo>
                      <a:lnTo>
                        <a:pt x="2864" y="472"/>
                      </a:lnTo>
                      <a:lnTo>
                        <a:pt x="2864" y="476"/>
                      </a:lnTo>
                      <a:lnTo>
                        <a:pt x="2864" y="480"/>
                      </a:lnTo>
                      <a:lnTo>
                        <a:pt x="2864" y="484"/>
                      </a:lnTo>
                      <a:lnTo>
                        <a:pt x="2860" y="484"/>
                      </a:lnTo>
                      <a:lnTo>
                        <a:pt x="2864" y="488"/>
                      </a:lnTo>
                      <a:lnTo>
                        <a:pt x="2864" y="492"/>
                      </a:lnTo>
                      <a:lnTo>
                        <a:pt x="2864" y="496"/>
                      </a:lnTo>
                      <a:lnTo>
                        <a:pt x="2860" y="496"/>
                      </a:lnTo>
                      <a:lnTo>
                        <a:pt x="2864" y="496"/>
                      </a:lnTo>
                      <a:lnTo>
                        <a:pt x="2864" y="500"/>
                      </a:lnTo>
                      <a:lnTo>
                        <a:pt x="2872" y="508"/>
                      </a:lnTo>
                      <a:lnTo>
                        <a:pt x="2876" y="512"/>
                      </a:lnTo>
                      <a:lnTo>
                        <a:pt x="2880" y="516"/>
                      </a:lnTo>
                      <a:lnTo>
                        <a:pt x="2880" y="520"/>
                      </a:lnTo>
                      <a:lnTo>
                        <a:pt x="2884" y="524"/>
                      </a:lnTo>
                      <a:lnTo>
                        <a:pt x="2884" y="532"/>
                      </a:lnTo>
                      <a:lnTo>
                        <a:pt x="2884" y="536"/>
                      </a:lnTo>
                      <a:lnTo>
                        <a:pt x="2884" y="540"/>
                      </a:lnTo>
                      <a:lnTo>
                        <a:pt x="2880" y="544"/>
                      </a:lnTo>
                      <a:lnTo>
                        <a:pt x="2884" y="548"/>
                      </a:lnTo>
                      <a:lnTo>
                        <a:pt x="2888" y="548"/>
                      </a:lnTo>
                      <a:lnTo>
                        <a:pt x="2896" y="548"/>
                      </a:lnTo>
                      <a:lnTo>
                        <a:pt x="2896" y="552"/>
                      </a:lnTo>
                      <a:lnTo>
                        <a:pt x="2904" y="556"/>
                      </a:lnTo>
                      <a:lnTo>
                        <a:pt x="2916" y="560"/>
                      </a:lnTo>
                      <a:lnTo>
                        <a:pt x="2920" y="560"/>
                      </a:lnTo>
                      <a:lnTo>
                        <a:pt x="2920" y="564"/>
                      </a:lnTo>
                      <a:lnTo>
                        <a:pt x="2920" y="568"/>
                      </a:lnTo>
                      <a:lnTo>
                        <a:pt x="2916" y="568"/>
                      </a:lnTo>
                      <a:lnTo>
                        <a:pt x="2912" y="568"/>
                      </a:lnTo>
                      <a:lnTo>
                        <a:pt x="2912" y="572"/>
                      </a:lnTo>
                      <a:lnTo>
                        <a:pt x="2908" y="572"/>
                      </a:lnTo>
                      <a:lnTo>
                        <a:pt x="2908" y="576"/>
                      </a:lnTo>
                      <a:lnTo>
                        <a:pt x="2904" y="576"/>
                      </a:lnTo>
                      <a:lnTo>
                        <a:pt x="2920" y="600"/>
                      </a:lnTo>
                      <a:lnTo>
                        <a:pt x="2928" y="676"/>
                      </a:lnTo>
                      <a:lnTo>
                        <a:pt x="2940" y="708"/>
                      </a:lnTo>
                      <a:lnTo>
                        <a:pt x="2912" y="776"/>
                      </a:lnTo>
                      <a:lnTo>
                        <a:pt x="2872" y="860"/>
                      </a:lnTo>
                      <a:lnTo>
                        <a:pt x="2880" y="888"/>
                      </a:lnTo>
                      <a:lnTo>
                        <a:pt x="2880" y="908"/>
                      </a:lnTo>
                      <a:lnTo>
                        <a:pt x="2868" y="924"/>
                      </a:lnTo>
                      <a:lnTo>
                        <a:pt x="2808" y="972"/>
                      </a:lnTo>
                      <a:lnTo>
                        <a:pt x="2792" y="1008"/>
                      </a:lnTo>
                      <a:lnTo>
                        <a:pt x="2728" y="1052"/>
                      </a:lnTo>
                      <a:lnTo>
                        <a:pt x="2712" y="1064"/>
                      </a:lnTo>
                      <a:lnTo>
                        <a:pt x="2624" y="1080"/>
                      </a:lnTo>
                      <a:lnTo>
                        <a:pt x="2616" y="1072"/>
                      </a:lnTo>
                      <a:lnTo>
                        <a:pt x="2612" y="1072"/>
                      </a:lnTo>
                      <a:lnTo>
                        <a:pt x="2608" y="1072"/>
                      </a:lnTo>
                      <a:lnTo>
                        <a:pt x="2608" y="1068"/>
                      </a:lnTo>
                      <a:lnTo>
                        <a:pt x="2604" y="1068"/>
                      </a:lnTo>
                      <a:lnTo>
                        <a:pt x="2600" y="1068"/>
                      </a:lnTo>
                      <a:lnTo>
                        <a:pt x="2600" y="1064"/>
                      </a:lnTo>
                      <a:lnTo>
                        <a:pt x="2596" y="1068"/>
                      </a:lnTo>
                      <a:lnTo>
                        <a:pt x="2596" y="1064"/>
                      </a:lnTo>
                      <a:lnTo>
                        <a:pt x="2592" y="1064"/>
                      </a:lnTo>
                      <a:lnTo>
                        <a:pt x="2588" y="1064"/>
                      </a:lnTo>
                      <a:lnTo>
                        <a:pt x="2584" y="1064"/>
                      </a:lnTo>
                      <a:lnTo>
                        <a:pt x="2580" y="1064"/>
                      </a:lnTo>
                      <a:lnTo>
                        <a:pt x="2580" y="1060"/>
                      </a:lnTo>
                      <a:lnTo>
                        <a:pt x="2576" y="1060"/>
                      </a:lnTo>
                      <a:lnTo>
                        <a:pt x="2572" y="1060"/>
                      </a:lnTo>
                      <a:lnTo>
                        <a:pt x="2568" y="1060"/>
                      </a:lnTo>
                      <a:lnTo>
                        <a:pt x="2568" y="1056"/>
                      </a:lnTo>
                      <a:lnTo>
                        <a:pt x="2564" y="1056"/>
                      </a:lnTo>
                      <a:lnTo>
                        <a:pt x="2564" y="1052"/>
                      </a:lnTo>
                      <a:lnTo>
                        <a:pt x="2560" y="1052"/>
                      </a:lnTo>
                      <a:lnTo>
                        <a:pt x="2560" y="1048"/>
                      </a:lnTo>
                      <a:lnTo>
                        <a:pt x="2556" y="1048"/>
                      </a:lnTo>
                      <a:lnTo>
                        <a:pt x="2556" y="1052"/>
                      </a:lnTo>
                      <a:lnTo>
                        <a:pt x="2552" y="1052"/>
                      </a:lnTo>
                      <a:lnTo>
                        <a:pt x="2548" y="1052"/>
                      </a:lnTo>
                      <a:lnTo>
                        <a:pt x="2548" y="1048"/>
                      </a:lnTo>
                      <a:lnTo>
                        <a:pt x="2544" y="1048"/>
                      </a:lnTo>
                      <a:lnTo>
                        <a:pt x="2544" y="1044"/>
                      </a:lnTo>
                      <a:lnTo>
                        <a:pt x="2540" y="1044"/>
                      </a:lnTo>
                      <a:lnTo>
                        <a:pt x="2540" y="1040"/>
                      </a:lnTo>
                      <a:lnTo>
                        <a:pt x="2536" y="1040"/>
                      </a:lnTo>
                      <a:lnTo>
                        <a:pt x="2532" y="1040"/>
                      </a:lnTo>
                      <a:lnTo>
                        <a:pt x="2528" y="1036"/>
                      </a:lnTo>
                      <a:lnTo>
                        <a:pt x="2524" y="1036"/>
                      </a:lnTo>
                      <a:lnTo>
                        <a:pt x="2524" y="1040"/>
                      </a:lnTo>
                      <a:lnTo>
                        <a:pt x="2524" y="1036"/>
                      </a:lnTo>
                      <a:lnTo>
                        <a:pt x="2520" y="1040"/>
                      </a:lnTo>
                      <a:lnTo>
                        <a:pt x="2516" y="1036"/>
                      </a:lnTo>
                      <a:lnTo>
                        <a:pt x="2512" y="1032"/>
                      </a:lnTo>
                      <a:lnTo>
                        <a:pt x="2512" y="1036"/>
                      </a:lnTo>
                      <a:lnTo>
                        <a:pt x="2508" y="1036"/>
                      </a:lnTo>
                      <a:lnTo>
                        <a:pt x="2504" y="1032"/>
                      </a:lnTo>
                      <a:lnTo>
                        <a:pt x="2500" y="1032"/>
                      </a:lnTo>
                      <a:lnTo>
                        <a:pt x="2496" y="1032"/>
                      </a:lnTo>
                      <a:lnTo>
                        <a:pt x="2496" y="1028"/>
                      </a:lnTo>
                      <a:lnTo>
                        <a:pt x="2492" y="1028"/>
                      </a:lnTo>
                      <a:lnTo>
                        <a:pt x="2468" y="1028"/>
                      </a:lnTo>
                      <a:lnTo>
                        <a:pt x="2456" y="1080"/>
                      </a:lnTo>
                      <a:lnTo>
                        <a:pt x="2480" y="1292"/>
                      </a:lnTo>
                      <a:lnTo>
                        <a:pt x="2488" y="1292"/>
                      </a:lnTo>
                      <a:lnTo>
                        <a:pt x="2520" y="1308"/>
                      </a:lnTo>
                      <a:lnTo>
                        <a:pt x="2620" y="1280"/>
                      </a:lnTo>
                      <a:lnTo>
                        <a:pt x="2620" y="1284"/>
                      </a:lnTo>
                      <a:lnTo>
                        <a:pt x="2616" y="1288"/>
                      </a:lnTo>
                      <a:lnTo>
                        <a:pt x="2620" y="1288"/>
                      </a:lnTo>
                      <a:lnTo>
                        <a:pt x="2620" y="1292"/>
                      </a:lnTo>
                      <a:lnTo>
                        <a:pt x="2616" y="1296"/>
                      </a:lnTo>
                      <a:lnTo>
                        <a:pt x="2616" y="1300"/>
                      </a:lnTo>
                      <a:lnTo>
                        <a:pt x="2616" y="1304"/>
                      </a:lnTo>
                      <a:lnTo>
                        <a:pt x="2612" y="1308"/>
                      </a:lnTo>
                      <a:lnTo>
                        <a:pt x="2608" y="1312"/>
                      </a:lnTo>
                      <a:lnTo>
                        <a:pt x="2608" y="1316"/>
                      </a:lnTo>
                      <a:lnTo>
                        <a:pt x="2608" y="1320"/>
                      </a:lnTo>
                      <a:lnTo>
                        <a:pt x="2608" y="1324"/>
                      </a:lnTo>
                      <a:lnTo>
                        <a:pt x="2604" y="1324"/>
                      </a:lnTo>
                      <a:lnTo>
                        <a:pt x="2604" y="1328"/>
                      </a:lnTo>
                      <a:lnTo>
                        <a:pt x="2604" y="1332"/>
                      </a:lnTo>
                      <a:lnTo>
                        <a:pt x="2600" y="1336"/>
                      </a:lnTo>
                      <a:lnTo>
                        <a:pt x="2596" y="1340"/>
                      </a:lnTo>
                      <a:lnTo>
                        <a:pt x="2592" y="1340"/>
                      </a:lnTo>
                      <a:lnTo>
                        <a:pt x="2588" y="1340"/>
                      </a:lnTo>
                      <a:lnTo>
                        <a:pt x="2588" y="1344"/>
                      </a:lnTo>
                      <a:lnTo>
                        <a:pt x="2588" y="1348"/>
                      </a:lnTo>
                      <a:lnTo>
                        <a:pt x="2588" y="1352"/>
                      </a:lnTo>
                      <a:lnTo>
                        <a:pt x="2588" y="1356"/>
                      </a:lnTo>
                      <a:lnTo>
                        <a:pt x="2588" y="1360"/>
                      </a:lnTo>
                      <a:lnTo>
                        <a:pt x="2588" y="1364"/>
                      </a:lnTo>
                      <a:lnTo>
                        <a:pt x="2588" y="1368"/>
                      </a:lnTo>
                      <a:lnTo>
                        <a:pt x="2588" y="1372"/>
                      </a:lnTo>
                      <a:lnTo>
                        <a:pt x="2588" y="1376"/>
                      </a:lnTo>
                      <a:lnTo>
                        <a:pt x="2592" y="1376"/>
                      </a:lnTo>
                      <a:lnTo>
                        <a:pt x="2592" y="1380"/>
                      </a:lnTo>
                      <a:lnTo>
                        <a:pt x="2592" y="1384"/>
                      </a:lnTo>
                      <a:lnTo>
                        <a:pt x="2596" y="1384"/>
                      </a:lnTo>
                      <a:lnTo>
                        <a:pt x="2596" y="1388"/>
                      </a:lnTo>
                      <a:lnTo>
                        <a:pt x="2592" y="1392"/>
                      </a:lnTo>
                      <a:lnTo>
                        <a:pt x="2592" y="1396"/>
                      </a:lnTo>
                      <a:lnTo>
                        <a:pt x="2596" y="1396"/>
                      </a:lnTo>
                      <a:lnTo>
                        <a:pt x="2596" y="1400"/>
                      </a:lnTo>
                      <a:lnTo>
                        <a:pt x="2592" y="1400"/>
                      </a:lnTo>
                      <a:lnTo>
                        <a:pt x="2592" y="1404"/>
                      </a:lnTo>
                      <a:lnTo>
                        <a:pt x="2596" y="1404"/>
                      </a:lnTo>
                      <a:lnTo>
                        <a:pt x="2596" y="1408"/>
                      </a:lnTo>
                      <a:lnTo>
                        <a:pt x="2596" y="1412"/>
                      </a:lnTo>
                      <a:lnTo>
                        <a:pt x="2596" y="1416"/>
                      </a:lnTo>
                      <a:lnTo>
                        <a:pt x="2592" y="1416"/>
                      </a:lnTo>
                      <a:lnTo>
                        <a:pt x="2592" y="1420"/>
                      </a:lnTo>
                      <a:lnTo>
                        <a:pt x="2596" y="1420"/>
                      </a:lnTo>
                      <a:lnTo>
                        <a:pt x="2596" y="1424"/>
                      </a:lnTo>
                      <a:lnTo>
                        <a:pt x="2592" y="1428"/>
                      </a:lnTo>
                      <a:lnTo>
                        <a:pt x="2592" y="1432"/>
                      </a:lnTo>
                      <a:lnTo>
                        <a:pt x="2596" y="1436"/>
                      </a:lnTo>
                      <a:lnTo>
                        <a:pt x="2592" y="1436"/>
                      </a:lnTo>
                      <a:lnTo>
                        <a:pt x="2592" y="1440"/>
                      </a:lnTo>
                      <a:lnTo>
                        <a:pt x="2596" y="1440"/>
                      </a:lnTo>
                      <a:lnTo>
                        <a:pt x="2596" y="1444"/>
                      </a:lnTo>
                      <a:lnTo>
                        <a:pt x="2596" y="1448"/>
                      </a:lnTo>
                      <a:lnTo>
                        <a:pt x="2592" y="1452"/>
                      </a:lnTo>
                      <a:lnTo>
                        <a:pt x="2592" y="1456"/>
                      </a:lnTo>
                      <a:lnTo>
                        <a:pt x="2588" y="1460"/>
                      </a:lnTo>
                      <a:lnTo>
                        <a:pt x="2592" y="1460"/>
                      </a:lnTo>
                      <a:lnTo>
                        <a:pt x="2592" y="1464"/>
                      </a:lnTo>
                      <a:lnTo>
                        <a:pt x="2592" y="1468"/>
                      </a:lnTo>
                      <a:lnTo>
                        <a:pt x="2596" y="1468"/>
                      </a:lnTo>
                      <a:lnTo>
                        <a:pt x="2600" y="1472"/>
                      </a:lnTo>
                      <a:lnTo>
                        <a:pt x="2604" y="1476"/>
                      </a:lnTo>
                      <a:lnTo>
                        <a:pt x="2604" y="1472"/>
                      </a:lnTo>
                      <a:lnTo>
                        <a:pt x="2608" y="1472"/>
                      </a:lnTo>
                      <a:lnTo>
                        <a:pt x="2608" y="1476"/>
                      </a:lnTo>
                      <a:lnTo>
                        <a:pt x="2608" y="1480"/>
                      </a:lnTo>
                      <a:lnTo>
                        <a:pt x="2612" y="1480"/>
                      </a:lnTo>
                      <a:lnTo>
                        <a:pt x="2612" y="1476"/>
                      </a:lnTo>
                      <a:lnTo>
                        <a:pt x="2616" y="1476"/>
                      </a:lnTo>
                      <a:lnTo>
                        <a:pt x="2616" y="1480"/>
                      </a:lnTo>
                      <a:lnTo>
                        <a:pt x="2616" y="1484"/>
                      </a:lnTo>
                      <a:lnTo>
                        <a:pt x="2616" y="1488"/>
                      </a:lnTo>
                      <a:lnTo>
                        <a:pt x="2616" y="1492"/>
                      </a:lnTo>
                      <a:lnTo>
                        <a:pt x="2620" y="1492"/>
                      </a:lnTo>
                      <a:lnTo>
                        <a:pt x="2620" y="1496"/>
                      </a:lnTo>
                      <a:lnTo>
                        <a:pt x="2624" y="1496"/>
                      </a:lnTo>
                      <a:lnTo>
                        <a:pt x="2624" y="1500"/>
                      </a:lnTo>
                      <a:lnTo>
                        <a:pt x="2624" y="1504"/>
                      </a:lnTo>
                      <a:lnTo>
                        <a:pt x="2628" y="1508"/>
                      </a:lnTo>
                      <a:lnTo>
                        <a:pt x="2628" y="1512"/>
                      </a:lnTo>
                      <a:lnTo>
                        <a:pt x="2632" y="1512"/>
                      </a:lnTo>
                      <a:lnTo>
                        <a:pt x="2632" y="1516"/>
                      </a:lnTo>
                      <a:lnTo>
                        <a:pt x="2632" y="1520"/>
                      </a:lnTo>
                      <a:lnTo>
                        <a:pt x="2636" y="1520"/>
                      </a:lnTo>
                      <a:lnTo>
                        <a:pt x="2636" y="1524"/>
                      </a:lnTo>
                      <a:lnTo>
                        <a:pt x="2636" y="1528"/>
                      </a:lnTo>
                      <a:lnTo>
                        <a:pt x="2636" y="1532"/>
                      </a:lnTo>
                      <a:lnTo>
                        <a:pt x="2640" y="1532"/>
                      </a:lnTo>
                      <a:lnTo>
                        <a:pt x="2640" y="1536"/>
                      </a:lnTo>
                      <a:lnTo>
                        <a:pt x="2640" y="1540"/>
                      </a:lnTo>
                      <a:lnTo>
                        <a:pt x="2640" y="1544"/>
                      </a:lnTo>
                      <a:lnTo>
                        <a:pt x="2640" y="1548"/>
                      </a:lnTo>
                      <a:lnTo>
                        <a:pt x="2644" y="1548"/>
                      </a:lnTo>
                      <a:lnTo>
                        <a:pt x="2648" y="1548"/>
                      </a:lnTo>
                      <a:lnTo>
                        <a:pt x="2648" y="1552"/>
                      </a:lnTo>
                      <a:lnTo>
                        <a:pt x="2648" y="1556"/>
                      </a:lnTo>
                      <a:lnTo>
                        <a:pt x="2652" y="1556"/>
                      </a:lnTo>
                      <a:lnTo>
                        <a:pt x="2656" y="1556"/>
                      </a:lnTo>
                      <a:lnTo>
                        <a:pt x="2656" y="1560"/>
                      </a:lnTo>
                      <a:lnTo>
                        <a:pt x="2660" y="1560"/>
                      </a:lnTo>
                      <a:lnTo>
                        <a:pt x="2660" y="1564"/>
                      </a:lnTo>
                      <a:lnTo>
                        <a:pt x="2660" y="1568"/>
                      </a:lnTo>
                      <a:lnTo>
                        <a:pt x="2664" y="1568"/>
                      </a:lnTo>
                      <a:lnTo>
                        <a:pt x="2668" y="1572"/>
                      </a:lnTo>
                      <a:lnTo>
                        <a:pt x="2668" y="1576"/>
                      </a:lnTo>
                      <a:lnTo>
                        <a:pt x="2672" y="1576"/>
                      </a:lnTo>
                      <a:lnTo>
                        <a:pt x="2672" y="1572"/>
                      </a:lnTo>
                      <a:lnTo>
                        <a:pt x="2676" y="1572"/>
                      </a:lnTo>
                      <a:lnTo>
                        <a:pt x="2676" y="1576"/>
                      </a:lnTo>
                      <a:lnTo>
                        <a:pt x="2676" y="1580"/>
                      </a:lnTo>
                      <a:lnTo>
                        <a:pt x="2676" y="1584"/>
                      </a:lnTo>
                      <a:lnTo>
                        <a:pt x="2680" y="1584"/>
                      </a:lnTo>
                      <a:lnTo>
                        <a:pt x="2680" y="1588"/>
                      </a:lnTo>
                      <a:lnTo>
                        <a:pt x="2684" y="1588"/>
                      </a:lnTo>
                      <a:lnTo>
                        <a:pt x="2684" y="1592"/>
                      </a:lnTo>
                      <a:lnTo>
                        <a:pt x="2680" y="1596"/>
                      </a:lnTo>
                      <a:lnTo>
                        <a:pt x="2680" y="1600"/>
                      </a:lnTo>
                      <a:lnTo>
                        <a:pt x="2680" y="1604"/>
                      </a:lnTo>
                      <a:lnTo>
                        <a:pt x="2684" y="1604"/>
                      </a:lnTo>
                      <a:lnTo>
                        <a:pt x="2684" y="1608"/>
                      </a:lnTo>
                      <a:lnTo>
                        <a:pt x="2684" y="1612"/>
                      </a:lnTo>
                      <a:lnTo>
                        <a:pt x="2684" y="1616"/>
                      </a:lnTo>
                      <a:lnTo>
                        <a:pt x="2688" y="1616"/>
                      </a:lnTo>
                      <a:lnTo>
                        <a:pt x="2692" y="1616"/>
                      </a:lnTo>
                      <a:lnTo>
                        <a:pt x="2692" y="1620"/>
                      </a:lnTo>
                      <a:lnTo>
                        <a:pt x="2692" y="1624"/>
                      </a:lnTo>
                      <a:lnTo>
                        <a:pt x="2692" y="1628"/>
                      </a:lnTo>
                      <a:lnTo>
                        <a:pt x="2692" y="1632"/>
                      </a:lnTo>
                      <a:lnTo>
                        <a:pt x="2692" y="1636"/>
                      </a:lnTo>
                      <a:lnTo>
                        <a:pt x="2696" y="1636"/>
                      </a:lnTo>
                      <a:lnTo>
                        <a:pt x="2700" y="1636"/>
                      </a:lnTo>
                      <a:lnTo>
                        <a:pt x="2700" y="1640"/>
                      </a:lnTo>
                      <a:lnTo>
                        <a:pt x="2700" y="1644"/>
                      </a:lnTo>
                      <a:lnTo>
                        <a:pt x="2704" y="1644"/>
                      </a:lnTo>
                      <a:lnTo>
                        <a:pt x="2704" y="1648"/>
                      </a:lnTo>
                      <a:lnTo>
                        <a:pt x="2704" y="1652"/>
                      </a:lnTo>
                      <a:lnTo>
                        <a:pt x="2708" y="1652"/>
                      </a:lnTo>
                      <a:lnTo>
                        <a:pt x="2708" y="1656"/>
                      </a:lnTo>
                      <a:lnTo>
                        <a:pt x="2708" y="1660"/>
                      </a:lnTo>
                      <a:lnTo>
                        <a:pt x="2712" y="1664"/>
                      </a:lnTo>
                      <a:lnTo>
                        <a:pt x="2712" y="1660"/>
                      </a:lnTo>
                      <a:lnTo>
                        <a:pt x="2716" y="1660"/>
                      </a:lnTo>
                      <a:lnTo>
                        <a:pt x="2716" y="1664"/>
                      </a:lnTo>
                      <a:lnTo>
                        <a:pt x="2720" y="1664"/>
                      </a:lnTo>
                      <a:lnTo>
                        <a:pt x="2720" y="1668"/>
                      </a:lnTo>
                      <a:lnTo>
                        <a:pt x="2724" y="1672"/>
                      </a:lnTo>
                      <a:lnTo>
                        <a:pt x="2724" y="1676"/>
                      </a:lnTo>
                      <a:lnTo>
                        <a:pt x="2724" y="1680"/>
                      </a:lnTo>
                      <a:lnTo>
                        <a:pt x="2720" y="1680"/>
                      </a:lnTo>
                      <a:lnTo>
                        <a:pt x="2724" y="1684"/>
                      </a:lnTo>
                      <a:lnTo>
                        <a:pt x="2728" y="1684"/>
                      </a:lnTo>
                      <a:lnTo>
                        <a:pt x="2732" y="1684"/>
                      </a:lnTo>
                      <a:lnTo>
                        <a:pt x="2732" y="1688"/>
                      </a:lnTo>
                      <a:lnTo>
                        <a:pt x="2732" y="1692"/>
                      </a:lnTo>
                      <a:lnTo>
                        <a:pt x="2732" y="1696"/>
                      </a:lnTo>
                      <a:lnTo>
                        <a:pt x="2736" y="1700"/>
                      </a:lnTo>
                      <a:lnTo>
                        <a:pt x="2740" y="1700"/>
                      </a:lnTo>
                      <a:lnTo>
                        <a:pt x="2740" y="1704"/>
                      </a:lnTo>
                      <a:lnTo>
                        <a:pt x="2744" y="1704"/>
                      </a:lnTo>
                      <a:lnTo>
                        <a:pt x="2744" y="1708"/>
                      </a:lnTo>
                      <a:lnTo>
                        <a:pt x="2744" y="1712"/>
                      </a:lnTo>
                      <a:lnTo>
                        <a:pt x="2748" y="1716"/>
                      </a:lnTo>
                      <a:lnTo>
                        <a:pt x="2748" y="1720"/>
                      </a:lnTo>
                      <a:lnTo>
                        <a:pt x="2748" y="1724"/>
                      </a:lnTo>
                      <a:lnTo>
                        <a:pt x="2748" y="1728"/>
                      </a:lnTo>
                      <a:lnTo>
                        <a:pt x="2752" y="1728"/>
                      </a:lnTo>
                      <a:lnTo>
                        <a:pt x="2752" y="1732"/>
                      </a:lnTo>
                      <a:lnTo>
                        <a:pt x="2752" y="1736"/>
                      </a:lnTo>
                      <a:lnTo>
                        <a:pt x="2752" y="1740"/>
                      </a:lnTo>
                      <a:lnTo>
                        <a:pt x="2756" y="1740"/>
                      </a:lnTo>
                      <a:lnTo>
                        <a:pt x="2756" y="1744"/>
                      </a:lnTo>
                      <a:lnTo>
                        <a:pt x="2756" y="1748"/>
                      </a:lnTo>
                      <a:lnTo>
                        <a:pt x="2756" y="1752"/>
                      </a:lnTo>
                      <a:lnTo>
                        <a:pt x="2756" y="1756"/>
                      </a:lnTo>
                      <a:lnTo>
                        <a:pt x="2756" y="1760"/>
                      </a:lnTo>
                      <a:lnTo>
                        <a:pt x="2760" y="1760"/>
                      </a:lnTo>
                      <a:lnTo>
                        <a:pt x="2764" y="1760"/>
                      </a:lnTo>
                      <a:lnTo>
                        <a:pt x="2764" y="1764"/>
                      </a:lnTo>
                      <a:lnTo>
                        <a:pt x="2764" y="1768"/>
                      </a:lnTo>
                      <a:lnTo>
                        <a:pt x="2768" y="1768"/>
                      </a:lnTo>
                      <a:lnTo>
                        <a:pt x="2768" y="1772"/>
                      </a:lnTo>
                      <a:lnTo>
                        <a:pt x="2768" y="1776"/>
                      </a:lnTo>
                      <a:lnTo>
                        <a:pt x="2772" y="1780"/>
                      </a:lnTo>
                      <a:lnTo>
                        <a:pt x="2772" y="1784"/>
                      </a:lnTo>
                      <a:lnTo>
                        <a:pt x="2772" y="1788"/>
                      </a:lnTo>
                      <a:lnTo>
                        <a:pt x="2772" y="1792"/>
                      </a:lnTo>
                      <a:lnTo>
                        <a:pt x="2776" y="1792"/>
                      </a:lnTo>
                      <a:lnTo>
                        <a:pt x="2776" y="1796"/>
                      </a:lnTo>
                      <a:lnTo>
                        <a:pt x="2780" y="1796"/>
                      </a:lnTo>
                      <a:lnTo>
                        <a:pt x="2784" y="1796"/>
                      </a:lnTo>
                      <a:lnTo>
                        <a:pt x="2788" y="1800"/>
                      </a:lnTo>
                      <a:lnTo>
                        <a:pt x="2788" y="1804"/>
                      </a:lnTo>
                      <a:lnTo>
                        <a:pt x="2788" y="1808"/>
                      </a:lnTo>
                      <a:lnTo>
                        <a:pt x="2788" y="1812"/>
                      </a:lnTo>
                      <a:lnTo>
                        <a:pt x="2792" y="1812"/>
                      </a:lnTo>
                      <a:lnTo>
                        <a:pt x="2792" y="1816"/>
                      </a:lnTo>
                      <a:lnTo>
                        <a:pt x="2792" y="1820"/>
                      </a:lnTo>
                      <a:lnTo>
                        <a:pt x="2796" y="1820"/>
                      </a:lnTo>
                      <a:lnTo>
                        <a:pt x="2796" y="1824"/>
                      </a:lnTo>
                      <a:lnTo>
                        <a:pt x="2800" y="1824"/>
                      </a:lnTo>
                      <a:lnTo>
                        <a:pt x="2804" y="1828"/>
                      </a:lnTo>
                      <a:lnTo>
                        <a:pt x="2808" y="1828"/>
                      </a:lnTo>
                      <a:lnTo>
                        <a:pt x="2808" y="1832"/>
                      </a:lnTo>
                      <a:lnTo>
                        <a:pt x="2808" y="1828"/>
                      </a:lnTo>
                      <a:lnTo>
                        <a:pt x="2812" y="1828"/>
                      </a:lnTo>
                      <a:lnTo>
                        <a:pt x="2816" y="1832"/>
                      </a:lnTo>
                      <a:lnTo>
                        <a:pt x="2816" y="1836"/>
                      </a:lnTo>
                      <a:lnTo>
                        <a:pt x="2816" y="1840"/>
                      </a:lnTo>
                      <a:lnTo>
                        <a:pt x="2816" y="1844"/>
                      </a:lnTo>
                      <a:lnTo>
                        <a:pt x="2820" y="1844"/>
                      </a:lnTo>
                      <a:lnTo>
                        <a:pt x="2820" y="1848"/>
                      </a:lnTo>
                      <a:lnTo>
                        <a:pt x="2824" y="1848"/>
                      </a:lnTo>
                      <a:lnTo>
                        <a:pt x="2828" y="1852"/>
                      </a:lnTo>
                      <a:lnTo>
                        <a:pt x="2832" y="1856"/>
                      </a:lnTo>
                      <a:lnTo>
                        <a:pt x="2832" y="1860"/>
                      </a:lnTo>
                      <a:lnTo>
                        <a:pt x="2836" y="1860"/>
                      </a:lnTo>
                      <a:lnTo>
                        <a:pt x="2840" y="1860"/>
                      </a:lnTo>
                      <a:lnTo>
                        <a:pt x="2844" y="1860"/>
                      </a:lnTo>
                      <a:lnTo>
                        <a:pt x="2844" y="1864"/>
                      </a:lnTo>
                      <a:lnTo>
                        <a:pt x="2848" y="1864"/>
                      </a:lnTo>
                      <a:lnTo>
                        <a:pt x="2848" y="1868"/>
                      </a:lnTo>
                      <a:lnTo>
                        <a:pt x="2852" y="1868"/>
                      </a:lnTo>
                      <a:lnTo>
                        <a:pt x="2856" y="1872"/>
                      </a:lnTo>
                      <a:lnTo>
                        <a:pt x="2860" y="1872"/>
                      </a:lnTo>
                      <a:lnTo>
                        <a:pt x="2864" y="1872"/>
                      </a:lnTo>
                      <a:lnTo>
                        <a:pt x="2868" y="1872"/>
                      </a:lnTo>
                      <a:lnTo>
                        <a:pt x="2872" y="1876"/>
                      </a:lnTo>
                      <a:lnTo>
                        <a:pt x="2868" y="1932"/>
                      </a:lnTo>
                      <a:lnTo>
                        <a:pt x="2848" y="1964"/>
                      </a:lnTo>
                      <a:lnTo>
                        <a:pt x="2836" y="1988"/>
                      </a:lnTo>
                      <a:lnTo>
                        <a:pt x="2708" y="2064"/>
                      </a:lnTo>
                      <a:lnTo>
                        <a:pt x="2668" y="2068"/>
                      </a:lnTo>
                      <a:lnTo>
                        <a:pt x="2528" y="2044"/>
                      </a:lnTo>
                      <a:lnTo>
                        <a:pt x="2480" y="2044"/>
                      </a:lnTo>
                      <a:lnTo>
                        <a:pt x="2440" y="2052"/>
                      </a:lnTo>
                      <a:lnTo>
                        <a:pt x="2388" y="2060"/>
                      </a:lnTo>
                      <a:lnTo>
                        <a:pt x="2360" y="2088"/>
                      </a:lnTo>
                      <a:lnTo>
                        <a:pt x="2308" y="2092"/>
                      </a:lnTo>
                      <a:lnTo>
                        <a:pt x="2304" y="2092"/>
                      </a:lnTo>
                      <a:lnTo>
                        <a:pt x="2284" y="2180"/>
                      </a:lnTo>
                      <a:lnTo>
                        <a:pt x="2284" y="2288"/>
                      </a:lnTo>
                      <a:lnTo>
                        <a:pt x="2148" y="2292"/>
                      </a:lnTo>
                      <a:lnTo>
                        <a:pt x="2084" y="2384"/>
                      </a:lnTo>
                      <a:lnTo>
                        <a:pt x="2060" y="2416"/>
                      </a:lnTo>
                      <a:lnTo>
                        <a:pt x="2024" y="2416"/>
                      </a:lnTo>
                      <a:lnTo>
                        <a:pt x="1964" y="2424"/>
                      </a:lnTo>
                      <a:lnTo>
                        <a:pt x="1876" y="2436"/>
                      </a:lnTo>
                      <a:lnTo>
                        <a:pt x="1868" y="2432"/>
                      </a:lnTo>
                      <a:lnTo>
                        <a:pt x="1828" y="2424"/>
                      </a:lnTo>
                      <a:lnTo>
                        <a:pt x="1724" y="2324"/>
                      </a:lnTo>
                      <a:lnTo>
                        <a:pt x="1632" y="2284"/>
                      </a:lnTo>
                      <a:lnTo>
                        <a:pt x="1560" y="2276"/>
                      </a:lnTo>
                      <a:lnTo>
                        <a:pt x="1504" y="2276"/>
                      </a:lnTo>
                      <a:lnTo>
                        <a:pt x="1424" y="2280"/>
                      </a:lnTo>
                      <a:lnTo>
                        <a:pt x="1352" y="2280"/>
                      </a:lnTo>
                      <a:lnTo>
                        <a:pt x="1264" y="2312"/>
                      </a:lnTo>
                      <a:lnTo>
                        <a:pt x="1264" y="2308"/>
                      </a:lnTo>
                      <a:lnTo>
                        <a:pt x="1260" y="2264"/>
                      </a:lnTo>
                      <a:lnTo>
                        <a:pt x="1188" y="2244"/>
                      </a:lnTo>
                      <a:lnTo>
                        <a:pt x="1168" y="2232"/>
                      </a:lnTo>
                      <a:lnTo>
                        <a:pt x="1156" y="2216"/>
                      </a:lnTo>
                      <a:lnTo>
                        <a:pt x="1108" y="2192"/>
                      </a:lnTo>
                      <a:lnTo>
                        <a:pt x="1080" y="2156"/>
                      </a:lnTo>
                      <a:lnTo>
                        <a:pt x="988" y="2160"/>
                      </a:lnTo>
                      <a:lnTo>
                        <a:pt x="944" y="2220"/>
                      </a:lnTo>
                      <a:lnTo>
                        <a:pt x="900" y="2276"/>
                      </a:lnTo>
                      <a:lnTo>
                        <a:pt x="860" y="2336"/>
                      </a:lnTo>
                      <a:lnTo>
                        <a:pt x="840" y="2348"/>
                      </a:lnTo>
                      <a:lnTo>
                        <a:pt x="816" y="2400"/>
                      </a:lnTo>
                      <a:lnTo>
                        <a:pt x="816" y="2404"/>
                      </a:lnTo>
                      <a:lnTo>
                        <a:pt x="732" y="2360"/>
                      </a:lnTo>
                      <a:lnTo>
                        <a:pt x="708" y="2344"/>
                      </a:lnTo>
                      <a:lnTo>
                        <a:pt x="652" y="2320"/>
                      </a:lnTo>
                      <a:lnTo>
                        <a:pt x="580" y="2300"/>
                      </a:lnTo>
                      <a:lnTo>
                        <a:pt x="568" y="2292"/>
                      </a:lnTo>
                      <a:lnTo>
                        <a:pt x="540" y="2296"/>
                      </a:lnTo>
                      <a:lnTo>
                        <a:pt x="512" y="2308"/>
                      </a:lnTo>
                      <a:lnTo>
                        <a:pt x="488" y="2340"/>
                      </a:lnTo>
                      <a:lnTo>
                        <a:pt x="444" y="2392"/>
                      </a:lnTo>
                      <a:lnTo>
                        <a:pt x="368" y="2468"/>
                      </a:lnTo>
                      <a:lnTo>
                        <a:pt x="340" y="2452"/>
                      </a:lnTo>
                      <a:lnTo>
                        <a:pt x="308" y="2428"/>
                      </a:lnTo>
                      <a:lnTo>
                        <a:pt x="300" y="2420"/>
                      </a:lnTo>
                      <a:lnTo>
                        <a:pt x="288" y="2412"/>
                      </a:lnTo>
                      <a:lnTo>
                        <a:pt x="260" y="2388"/>
                      </a:lnTo>
                      <a:lnTo>
                        <a:pt x="220" y="2376"/>
                      </a:lnTo>
                      <a:lnTo>
                        <a:pt x="192" y="2340"/>
                      </a:lnTo>
                      <a:lnTo>
                        <a:pt x="196" y="2276"/>
                      </a:lnTo>
                      <a:lnTo>
                        <a:pt x="204" y="2216"/>
                      </a:lnTo>
                      <a:lnTo>
                        <a:pt x="144" y="2092"/>
                      </a:lnTo>
                      <a:lnTo>
                        <a:pt x="136" y="2056"/>
                      </a:lnTo>
                      <a:lnTo>
                        <a:pt x="116" y="2020"/>
                      </a:lnTo>
                      <a:lnTo>
                        <a:pt x="160" y="1996"/>
                      </a:lnTo>
                      <a:lnTo>
                        <a:pt x="172" y="1960"/>
                      </a:lnTo>
                      <a:lnTo>
                        <a:pt x="176" y="1940"/>
                      </a:lnTo>
                      <a:lnTo>
                        <a:pt x="192" y="1888"/>
                      </a:lnTo>
                      <a:lnTo>
                        <a:pt x="136" y="1848"/>
                      </a:lnTo>
                      <a:lnTo>
                        <a:pt x="124" y="1828"/>
                      </a:lnTo>
                      <a:lnTo>
                        <a:pt x="108" y="1800"/>
                      </a:lnTo>
                      <a:lnTo>
                        <a:pt x="92" y="1792"/>
                      </a:lnTo>
                      <a:lnTo>
                        <a:pt x="44" y="1760"/>
                      </a:lnTo>
                      <a:lnTo>
                        <a:pt x="36" y="1748"/>
                      </a:lnTo>
                      <a:lnTo>
                        <a:pt x="40" y="1684"/>
                      </a:lnTo>
                      <a:lnTo>
                        <a:pt x="4" y="1664"/>
                      </a:lnTo>
                      <a:lnTo>
                        <a:pt x="60" y="1636"/>
                      </a:lnTo>
                      <a:lnTo>
                        <a:pt x="80" y="1632"/>
                      </a:lnTo>
                      <a:lnTo>
                        <a:pt x="92" y="1624"/>
                      </a:lnTo>
                      <a:lnTo>
                        <a:pt x="96" y="1624"/>
                      </a:lnTo>
                      <a:lnTo>
                        <a:pt x="100" y="1620"/>
                      </a:lnTo>
                      <a:lnTo>
                        <a:pt x="108" y="1616"/>
                      </a:lnTo>
                      <a:lnTo>
                        <a:pt x="112" y="1616"/>
                      </a:lnTo>
                      <a:lnTo>
                        <a:pt x="104" y="1608"/>
                      </a:lnTo>
                      <a:lnTo>
                        <a:pt x="104" y="1604"/>
                      </a:lnTo>
                      <a:lnTo>
                        <a:pt x="100" y="1604"/>
                      </a:lnTo>
                      <a:lnTo>
                        <a:pt x="100" y="1600"/>
                      </a:lnTo>
                      <a:lnTo>
                        <a:pt x="96" y="1600"/>
                      </a:lnTo>
                      <a:lnTo>
                        <a:pt x="96" y="1596"/>
                      </a:lnTo>
                      <a:lnTo>
                        <a:pt x="92" y="1596"/>
                      </a:lnTo>
                      <a:lnTo>
                        <a:pt x="92" y="1592"/>
                      </a:lnTo>
                      <a:lnTo>
                        <a:pt x="92" y="1588"/>
                      </a:lnTo>
                      <a:lnTo>
                        <a:pt x="88" y="1588"/>
                      </a:lnTo>
                      <a:lnTo>
                        <a:pt x="88" y="1584"/>
                      </a:lnTo>
                      <a:lnTo>
                        <a:pt x="84" y="1580"/>
                      </a:lnTo>
                      <a:lnTo>
                        <a:pt x="80" y="1580"/>
                      </a:lnTo>
                      <a:lnTo>
                        <a:pt x="80" y="1576"/>
                      </a:lnTo>
                      <a:lnTo>
                        <a:pt x="76" y="1576"/>
                      </a:lnTo>
                      <a:lnTo>
                        <a:pt x="76" y="1572"/>
                      </a:lnTo>
                      <a:lnTo>
                        <a:pt x="72" y="1572"/>
                      </a:lnTo>
                      <a:lnTo>
                        <a:pt x="68" y="1572"/>
                      </a:lnTo>
                      <a:lnTo>
                        <a:pt x="64" y="1572"/>
                      </a:lnTo>
                      <a:lnTo>
                        <a:pt x="64" y="1576"/>
                      </a:lnTo>
                      <a:lnTo>
                        <a:pt x="60" y="1576"/>
                      </a:lnTo>
                      <a:lnTo>
                        <a:pt x="60" y="1572"/>
                      </a:lnTo>
                      <a:lnTo>
                        <a:pt x="60" y="1576"/>
                      </a:lnTo>
                      <a:lnTo>
                        <a:pt x="56" y="1572"/>
                      </a:lnTo>
                      <a:lnTo>
                        <a:pt x="56" y="1576"/>
                      </a:lnTo>
                      <a:lnTo>
                        <a:pt x="52" y="1576"/>
                      </a:lnTo>
                      <a:lnTo>
                        <a:pt x="52" y="1572"/>
                      </a:lnTo>
                      <a:lnTo>
                        <a:pt x="48" y="1572"/>
                      </a:lnTo>
                      <a:lnTo>
                        <a:pt x="48" y="1568"/>
                      </a:lnTo>
                      <a:lnTo>
                        <a:pt x="44" y="1568"/>
                      </a:lnTo>
                      <a:lnTo>
                        <a:pt x="40" y="1564"/>
                      </a:lnTo>
                      <a:lnTo>
                        <a:pt x="36" y="1564"/>
                      </a:lnTo>
                      <a:lnTo>
                        <a:pt x="36" y="1560"/>
                      </a:lnTo>
                      <a:lnTo>
                        <a:pt x="36" y="1556"/>
                      </a:lnTo>
                      <a:lnTo>
                        <a:pt x="36" y="1552"/>
                      </a:lnTo>
                      <a:lnTo>
                        <a:pt x="32" y="1552"/>
                      </a:lnTo>
                      <a:lnTo>
                        <a:pt x="28" y="1548"/>
                      </a:lnTo>
                      <a:lnTo>
                        <a:pt x="28" y="1544"/>
                      </a:lnTo>
                      <a:lnTo>
                        <a:pt x="24" y="1544"/>
                      </a:lnTo>
                      <a:lnTo>
                        <a:pt x="24" y="1540"/>
                      </a:lnTo>
                      <a:lnTo>
                        <a:pt x="20" y="1540"/>
                      </a:lnTo>
                      <a:lnTo>
                        <a:pt x="20" y="1536"/>
                      </a:lnTo>
                      <a:lnTo>
                        <a:pt x="20" y="1532"/>
                      </a:lnTo>
                      <a:lnTo>
                        <a:pt x="20" y="1528"/>
                      </a:lnTo>
                      <a:lnTo>
                        <a:pt x="20" y="1524"/>
                      </a:lnTo>
                      <a:lnTo>
                        <a:pt x="20" y="1520"/>
                      </a:lnTo>
                      <a:lnTo>
                        <a:pt x="20" y="1516"/>
                      </a:lnTo>
                      <a:lnTo>
                        <a:pt x="16" y="1516"/>
                      </a:lnTo>
                      <a:lnTo>
                        <a:pt x="16" y="1512"/>
                      </a:lnTo>
                      <a:lnTo>
                        <a:pt x="16" y="1508"/>
                      </a:lnTo>
                      <a:lnTo>
                        <a:pt x="12" y="1508"/>
                      </a:lnTo>
                      <a:lnTo>
                        <a:pt x="12" y="1504"/>
                      </a:lnTo>
                      <a:lnTo>
                        <a:pt x="8" y="1504"/>
                      </a:lnTo>
                      <a:lnTo>
                        <a:pt x="8" y="1500"/>
                      </a:lnTo>
                      <a:lnTo>
                        <a:pt x="4" y="1500"/>
                      </a:lnTo>
                      <a:lnTo>
                        <a:pt x="4" y="1496"/>
                      </a:lnTo>
                      <a:lnTo>
                        <a:pt x="4" y="1492"/>
                      </a:lnTo>
                      <a:lnTo>
                        <a:pt x="4" y="1488"/>
                      </a:lnTo>
                      <a:lnTo>
                        <a:pt x="0" y="1488"/>
                      </a:lnTo>
                      <a:lnTo>
                        <a:pt x="0" y="1484"/>
                      </a:lnTo>
                      <a:lnTo>
                        <a:pt x="0" y="1480"/>
                      </a:lnTo>
                      <a:lnTo>
                        <a:pt x="32" y="1480"/>
                      </a:lnTo>
                      <a:lnTo>
                        <a:pt x="44" y="1480"/>
                      </a:lnTo>
                      <a:lnTo>
                        <a:pt x="160" y="1396"/>
                      </a:lnTo>
                      <a:lnTo>
                        <a:pt x="184" y="1396"/>
                      </a:lnTo>
                      <a:lnTo>
                        <a:pt x="224" y="1392"/>
                      </a:lnTo>
                      <a:lnTo>
                        <a:pt x="256" y="1380"/>
                      </a:lnTo>
                      <a:lnTo>
                        <a:pt x="280" y="1388"/>
                      </a:lnTo>
                      <a:lnTo>
                        <a:pt x="292" y="1376"/>
                      </a:lnTo>
                      <a:lnTo>
                        <a:pt x="304" y="1356"/>
                      </a:lnTo>
                      <a:lnTo>
                        <a:pt x="308" y="1344"/>
                      </a:lnTo>
                      <a:lnTo>
                        <a:pt x="336" y="1348"/>
                      </a:lnTo>
                      <a:lnTo>
                        <a:pt x="380" y="1352"/>
                      </a:lnTo>
                      <a:lnTo>
                        <a:pt x="404" y="1352"/>
                      </a:lnTo>
                      <a:lnTo>
                        <a:pt x="408" y="1332"/>
                      </a:lnTo>
                      <a:lnTo>
                        <a:pt x="420" y="1312"/>
                      </a:lnTo>
                      <a:lnTo>
                        <a:pt x="416" y="1240"/>
                      </a:lnTo>
                      <a:lnTo>
                        <a:pt x="400" y="1236"/>
                      </a:lnTo>
                      <a:lnTo>
                        <a:pt x="388" y="1172"/>
                      </a:lnTo>
                      <a:lnTo>
                        <a:pt x="372" y="1136"/>
                      </a:lnTo>
                      <a:lnTo>
                        <a:pt x="352" y="1076"/>
                      </a:lnTo>
                      <a:lnTo>
                        <a:pt x="348" y="1080"/>
                      </a:lnTo>
                      <a:lnTo>
                        <a:pt x="344" y="1080"/>
                      </a:lnTo>
                      <a:lnTo>
                        <a:pt x="344" y="1076"/>
                      </a:lnTo>
                      <a:lnTo>
                        <a:pt x="344" y="1072"/>
                      </a:lnTo>
                      <a:lnTo>
                        <a:pt x="340" y="1072"/>
                      </a:lnTo>
                      <a:lnTo>
                        <a:pt x="336" y="1072"/>
                      </a:lnTo>
                      <a:lnTo>
                        <a:pt x="336" y="1068"/>
                      </a:lnTo>
                      <a:lnTo>
                        <a:pt x="332" y="1068"/>
                      </a:lnTo>
                      <a:lnTo>
                        <a:pt x="332" y="1072"/>
                      </a:lnTo>
                      <a:lnTo>
                        <a:pt x="328" y="1072"/>
                      </a:lnTo>
                      <a:lnTo>
                        <a:pt x="328" y="1068"/>
                      </a:lnTo>
                      <a:lnTo>
                        <a:pt x="324" y="1064"/>
                      </a:lnTo>
                      <a:lnTo>
                        <a:pt x="320" y="1064"/>
                      </a:lnTo>
                      <a:lnTo>
                        <a:pt x="316" y="1064"/>
                      </a:lnTo>
                      <a:lnTo>
                        <a:pt x="320" y="1060"/>
                      </a:lnTo>
                      <a:lnTo>
                        <a:pt x="320" y="1056"/>
                      </a:lnTo>
                      <a:lnTo>
                        <a:pt x="316" y="1056"/>
                      </a:lnTo>
                      <a:lnTo>
                        <a:pt x="316" y="1060"/>
                      </a:lnTo>
                      <a:lnTo>
                        <a:pt x="312" y="1064"/>
                      </a:lnTo>
                      <a:lnTo>
                        <a:pt x="312" y="1060"/>
                      </a:lnTo>
                      <a:lnTo>
                        <a:pt x="308" y="1060"/>
                      </a:lnTo>
                      <a:lnTo>
                        <a:pt x="308" y="1056"/>
                      </a:lnTo>
                      <a:lnTo>
                        <a:pt x="308" y="1052"/>
                      </a:lnTo>
                      <a:lnTo>
                        <a:pt x="312" y="1052"/>
                      </a:lnTo>
                      <a:lnTo>
                        <a:pt x="312" y="1048"/>
                      </a:lnTo>
                      <a:lnTo>
                        <a:pt x="308" y="1048"/>
                      </a:lnTo>
                      <a:lnTo>
                        <a:pt x="304" y="1048"/>
                      </a:lnTo>
                      <a:lnTo>
                        <a:pt x="304" y="1052"/>
                      </a:lnTo>
                      <a:lnTo>
                        <a:pt x="300" y="1052"/>
                      </a:lnTo>
                      <a:lnTo>
                        <a:pt x="300" y="1048"/>
                      </a:lnTo>
                      <a:lnTo>
                        <a:pt x="296" y="1048"/>
                      </a:lnTo>
                      <a:lnTo>
                        <a:pt x="296" y="1052"/>
                      </a:lnTo>
                      <a:lnTo>
                        <a:pt x="296" y="1048"/>
                      </a:lnTo>
                      <a:lnTo>
                        <a:pt x="296" y="1044"/>
                      </a:lnTo>
                      <a:lnTo>
                        <a:pt x="296" y="1048"/>
                      </a:lnTo>
                      <a:lnTo>
                        <a:pt x="296" y="1052"/>
                      </a:lnTo>
                      <a:lnTo>
                        <a:pt x="292" y="1048"/>
                      </a:lnTo>
                      <a:lnTo>
                        <a:pt x="292" y="1044"/>
                      </a:lnTo>
                      <a:lnTo>
                        <a:pt x="292" y="1040"/>
                      </a:lnTo>
                      <a:lnTo>
                        <a:pt x="292" y="1036"/>
                      </a:lnTo>
                      <a:lnTo>
                        <a:pt x="288" y="1036"/>
                      </a:lnTo>
                      <a:lnTo>
                        <a:pt x="288" y="1032"/>
                      </a:lnTo>
                      <a:lnTo>
                        <a:pt x="284" y="1032"/>
                      </a:lnTo>
                      <a:lnTo>
                        <a:pt x="280" y="1032"/>
                      </a:lnTo>
                      <a:lnTo>
                        <a:pt x="276" y="1032"/>
                      </a:lnTo>
                      <a:lnTo>
                        <a:pt x="276" y="1028"/>
                      </a:lnTo>
                      <a:lnTo>
                        <a:pt x="272" y="1028"/>
                      </a:lnTo>
                      <a:lnTo>
                        <a:pt x="268" y="1028"/>
                      </a:lnTo>
                      <a:lnTo>
                        <a:pt x="268" y="1024"/>
                      </a:lnTo>
                      <a:lnTo>
                        <a:pt x="264" y="1024"/>
                      </a:lnTo>
                      <a:lnTo>
                        <a:pt x="264" y="1028"/>
                      </a:lnTo>
                      <a:lnTo>
                        <a:pt x="260" y="1028"/>
                      </a:lnTo>
                      <a:lnTo>
                        <a:pt x="260" y="1024"/>
                      </a:lnTo>
                      <a:lnTo>
                        <a:pt x="260" y="1020"/>
                      </a:lnTo>
                      <a:lnTo>
                        <a:pt x="256" y="1020"/>
                      </a:lnTo>
                      <a:lnTo>
                        <a:pt x="252" y="1020"/>
                      </a:lnTo>
                      <a:lnTo>
                        <a:pt x="248" y="1020"/>
                      </a:lnTo>
                      <a:lnTo>
                        <a:pt x="244" y="1016"/>
                      </a:lnTo>
                      <a:lnTo>
                        <a:pt x="244" y="1020"/>
                      </a:lnTo>
                      <a:lnTo>
                        <a:pt x="240" y="1020"/>
                      </a:lnTo>
                      <a:lnTo>
                        <a:pt x="244" y="1020"/>
                      </a:lnTo>
                      <a:lnTo>
                        <a:pt x="240" y="1020"/>
                      </a:lnTo>
                      <a:lnTo>
                        <a:pt x="240" y="1016"/>
                      </a:lnTo>
                      <a:lnTo>
                        <a:pt x="236" y="1016"/>
                      </a:lnTo>
                      <a:lnTo>
                        <a:pt x="236" y="1012"/>
                      </a:lnTo>
                      <a:lnTo>
                        <a:pt x="240" y="1012"/>
                      </a:lnTo>
                      <a:lnTo>
                        <a:pt x="236" y="1012"/>
                      </a:lnTo>
                      <a:lnTo>
                        <a:pt x="236" y="1008"/>
                      </a:lnTo>
                      <a:lnTo>
                        <a:pt x="236" y="1004"/>
                      </a:lnTo>
                      <a:lnTo>
                        <a:pt x="236" y="1008"/>
                      </a:lnTo>
                      <a:lnTo>
                        <a:pt x="232" y="1008"/>
                      </a:lnTo>
                      <a:lnTo>
                        <a:pt x="232" y="1004"/>
                      </a:lnTo>
                      <a:lnTo>
                        <a:pt x="232" y="1008"/>
                      </a:lnTo>
                      <a:lnTo>
                        <a:pt x="228" y="1008"/>
                      </a:lnTo>
                      <a:lnTo>
                        <a:pt x="228" y="1004"/>
                      </a:lnTo>
                      <a:lnTo>
                        <a:pt x="224" y="1004"/>
                      </a:lnTo>
                      <a:lnTo>
                        <a:pt x="224" y="1000"/>
                      </a:lnTo>
                      <a:lnTo>
                        <a:pt x="224" y="1004"/>
                      </a:lnTo>
                      <a:lnTo>
                        <a:pt x="220" y="1004"/>
                      </a:lnTo>
                      <a:lnTo>
                        <a:pt x="224" y="1004"/>
                      </a:lnTo>
                      <a:lnTo>
                        <a:pt x="220" y="1000"/>
                      </a:lnTo>
                      <a:lnTo>
                        <a:pt x="220" y="1004"/>
                      </a:lnTo>
                      <a:lnTo>
                        <a:pt x="216" y="1004"/>
                      </a:lnTo>
                      <a:lnTo>
                        <a:pt x="220" y="1000"/>
                      </a:lnTo>
                      <a:lnTo>
                        <a:pt x="216" y="1000"/>
                      </a:lnTo>
                      <a:lnTo>
                        <a:pt x="212" y="1000"/>
                      </a:lnTo>
                      <a:lnTo>
                        <a:pt x="212" y="996"/>
                      </a:lnTo>
                      <a:lnTo>
                        <a:pt x="208" y="1000"/>
                      </a:lnTo>
                      <a:lnTo>
                        <a:pt x="208" y="996"/>
                      </a:lnTo>
                      <a:lnTo>
                        <a:pt x="204" y="996"/>
                      </a:lnTo>
                      <a:lnTo>
                        <a:pt x="200" y="996"/>
                      </a:lnTo>
                      <a:lnTo>
                        <a:pt x="200" y="992"/>
                      </a:lnTo>
                      <a:lnTo>
                        <a:pt x="196" y="992"/>
                      </a:lnTo>
                      <a:lnTo>
                        <a:pt x="196" y="996"/>
                      </a:lnTo>
                      <a:lnTo>
                        <a:pt x="196" y="992"/>
                      </a:lnTo>
                      <a:lnTo>
                        <a:pt x="192" y="992"/>
                      </a:lnTo>
                      <a:lnTo>
                        <a:pt x="188" y="992"/>
                      </a:lnTo>
                      <a:lnTo>
                        <a:pt x="184" y="992"/>
                      </a:lnTo>
                      <a:lnTo>
                        <a:pt x="180" y="992"/>
                      </a:lnTo>
                      <a:lnTo>
                        <a:pt x="184" y="988"/>
                      </a:lnTo>
                      <a:lnTo>
                        <a:pt x="180" y="988"/>
                      </a:lnTo>
                      <a:lnTo>
                        <a:pt x="180" y="984"/>
                      </a:lnTo>
                      <a:lnTo>
                        <a:pt x="176" y="984"/>
                      </a:lnTo>
                      <a:lnTo>
                        <a:pt x="172" y="984"/>
                      </a:lnTo>
                      <a:lnTo>
                        <a:pt x="172" y="980"/>
                      </a:lnTo>
                      <a:lnTo>
                        <a:pt x="168" y="976"/>
                      </a:lnTo>
                      <a:lnTo>
                        <a:pt x="168" y="972"/>
                      </a:lnTo>
                      <a:lnTo>
                        <a:pt x="164" y="972"/>
                      </a:lnTo>
                      <a:lnTo>
                        <a:pt x="164" y="968"/>
                      </a:lnTo>
                      <a:lnTo>
                        <a:pt x="160" y="968"/>
                      </a:lnTo>
                      <a:lnTo>
                        <a:pt x="164" y="968"/>
                      </a:lnTo>
                      <a:lnTo>
                        <a:pt x="160" y="964"/>
                      </a:lnTo>
                      <a:lnTo>
                        <a:pt x="160" y="960"/>
                      </a:lnTo>
                      <a:lnTo>
                        <a:pt x="164" y="960"/>
                      </a:lnTo>
                      <a:lnTo>
                        <a:pt x="164" y="956"/>
                      </a:lnTo>
                      <a:lnTo>
                        <a:pt x="164" y="952"/>
                      </a:lnTo>
                      <a:lnTo>
                        <a:pt x="160" y="952"/>
                      </a:lnTo>
                      <a:lnTo>
                        <a:pt x="164" y="952"/>
                      </a:lnTo>
                      <a:lnTo>
                        <a:pt x="164" y="948"/>
                      </a:lnTo>
                      <a:lnTo>
                        <a:pt x="164" y="944"/>
                      </a:lnTo>
                      <a:lnTo>
                        <a:pt x="168" y="944"/>
                      </a:lnTo>
                      <a:lnTo>
                        <a:pt x="168" y="940"/>
                      </a:lnTo>
                      <a:lnTo>
                        <a:pt x="168" y="936"/>
                      </a:lnTo>
                      <a:lnTo>
                        <a:pt x="164" y="936"/>
                      </a:lnTo>
                      <a:lnTo>
                        <a:pt x="164" y="932"/>
                      </a:lnTo>
                      <a:lnTo>
                        <a:pt x="164" y="928"/>
                      </a:lnTo>
                      <a:lnTo>
                        <a:pt x="160" y="924"/>
                      </a:lnTo>
                      <a:lnTo>
                        <a:pt x="160" y="920"/>
                      </a:lnTo>
                      <a:lnTo>
                        <a:pt x="160" y="916"/>
                      </a:lnTo>
                      <a:lnTo>
                        <a:pt x="164" y="916"/>
                      </a:lnTo>
                      <a:lnTo>
                        <a:pt x="164" y="912"/>
                      </a:lnTo>
                      <a:lnTo>
                        <a:pt x="164" y="908"/>
                      </a:lnTo>
                      <a:lnTo>
                        <a:pt x="164" y="904"/>
                      </a:lnTo>
                      <a:lnTo>
                        <a:pt x="168" y="904"/>
                      </a:lnTo>
                      <a:lnTo>
                        <a:pt x="168" y="900"/>
                      </a:lnTo>
                      <a:lnTo>
                        <a:pt x="164" y="900"/>
                      </a:lnTo>
                      <a:lnTo>
                        <a:pt x="164" y="896"/>
                      </a:lnTo>
                      <a:lnTo>
                        <a:pt x="164" y="892"/>
                      </a:lnTo>
                      <a:lnTo>
                        <a:pt x="164" y="888"/>
                      </a:lnTo>
                      <a:lnTo>
                        <a:pt x="164" y="884"/>
                      </a:lnTo>
                      <a:lnTo>
                        <a:pt x="164" y="880"/>
                      </a:lnTo>
                      <a:lnTo>
                        <a:pt x="160" y="876"/>
                      </a:lnTo>
                      <a:lnTo>
                        <a:pt x="156" y="880"/>
                      </a:lnTo>
                      <a:lnTo>
                        <a:pt x="152" y="880"/>
                      </a:lnTo>
                      <a:lnTo>
                        <a:pt x="152" y="876"/>
                      </a:lnTo>
                      <a:lnTo>
                        <a:pt x="152" y="872"/>
                      </a:lnTo>
                      <a:lnTo>
                        <a:pt x="156" y="872"/>
                      </a:lnTo>
                      <a:lnTo>
                        <a:pt x="156" y="868"/>
                      </a:lnTo>
                      <a:lnTo>
                        <a:pt x="152" y="868"/>
                      </a:lnTo>
                      <a:lnTo>
                        <a:pt x="156" y="868"/>
                      </a:lnTo>
                      <a:lnTo>
                        <a:pt x="156" y="864"/>
                      </a:lnTo>
                      <a:lnTo>
                        <a:pt x="160" y="864"/>
                      </a:lnTo>
                      <a:lnTo>
                        <a:pt x="164" y="864"/>
                      </a:lnTo>
                      <a:lnTo>
                        <a:pt x="168" y="864"/>
                      </a:lnTo>
                      <a:lnTo>
                        <a:pt x="168" y="860"/>
                      </a:lnTo>
                      <a:lnTo>
                        <a:pt x="168" y="856"/>
                      </a:lnTo>
                      <a:lnTo>
                        <a:pt x="172" y="856"/>
                      </a:lnTo>
                      <a:lnTo>
                        <a:pt x="176" y="856"/>
                      </a:lnTo>
                      <a:lnTo>
                        <a:pt x="176" y="852"/>
                      </a:lnTo>
                      <a:lnTo>
                        <a:pt x="180" y="848"/>
                      </a:lnTo>
                      <a:lnTo>
                        <a:pt x="184" y="848"/>
                      </a:lnTo>
                      <a:lnTo>
                        <a:pt x="184" y="844"/>
                      </a:lnTo>
                      <a:lnTo>
                        <a:pt x="188" y="844"/>
                      </a:lnTo>
                      <a:lnTo>
                        <a:pt x="192" y="840"/>
                      </a:lnTo>
                      <a:lnTo>
                        <a:pt x="188" y="836"/>
                      </a:lnTo>
                      <a:lnTo>
                        <a:pt x="192" y="832"/>
                      </a:lnTo>
                      <a:lnTo>
                        <a:pt x="192" y="836"/>
                      </a:lnTo>
                      <a:lnTo>
                        <a:pt x="196" y="836"/>
                      </a:lnTo>
                      <a:lnTo>
                        <a:pt x="196" y="832"/>
                      </a:lnTo>
                      <a:lnTo>
                        <a:pt x="200" y="832"/>
                      </a:lnTo>
                      <a:lnTo>
                        <a:pt x="200" y="828"/>
                      </a:lnTo>
                      <a:lnTo>
                        <a:pt x="204" y="828"/>
                      </a:lnTo>
                      <a:lnTo>
                        <a:pt x="204" y="824"/>
                      </a:lnTo>
                      <a:lnTo>
                        <a:pt x="204" y="820"/>
                      </a:lnTo>
                      <a:lnTo>
                        <a:pt x="204" y="816"/>
                      </a:lnTo>
                      <a:lnTo>
                        <a:pt x="204" y="812"/>
                      </a:lnTo>
                      <a:lnTo>
                        <a:pt x="208" y="808"/>
                      </a:lnTo>
                      <a:lnTo>
                        <a:pt x="212" y="808"/>
                      </a:lnTo>
                      <a:lnTo>
                        <a:pt x="216" y="808"/>
                      </a:lnTo>
                      <a:lnTo>
                        <a:pt x="220" y="808"/>
                      </a:lnTo>
                      <a:lnTo>
                        <a:pt x="224" y="808"/>
                      </a:lnTo>
                      <a:lnTo>
                        <a:pt x="224" y="804"/>
                      </a:lnTo>
                      <a:lnTo>
                        <a:pt x="220" y="804"/>
                      </a:lnTo>
                      <a:lnTo>
                        <a:pt x="220" y="800"/>
                      </a:lnTo>
                      <a:lnTo>
                        <a:pt x="220" y="796"/>
                      </a:lnTo>
                      <a:lnTo>
                        <a:pt x="216" y="796"/>
                      </a:lnTo>
                      <a:lnTo>
                        <a:pt x="216" y="792"/>
                      </a:lnTo>
                      <a:lnTo>
                        <a:pt x="220" y="792"/>
                      </a:lnTo>
                      <a:lnTo>
                        <a:pt x="224" y="788"/>
                      </a:lnTo>
                      <a:lnTo>
                        <a:pt x="220" y="788"/>
                      </a:lnTo>
                      <a:lnTo>
                        <a:pt x="224" y="788"/>
                      </a:lnTo>
                      <a:lnTo>
                        <a:pt x="224" y="784"/>
                      </a:lnTo>
                      <a:lnTo>
                        <a:pt x="224" y="780"/>
                      </a:lnTo>
                      <a:lnTo>
                        <a:pt x="224" y="776"/>
                      </a:lnTo>
                      <a:lnTo>
                        <a:pt x="228" y="776"/>
                      </a:lnTo>
                      <a:lnTo>
                        <a:pt x="228" y="772"/>
                      </a:lnTo>
                      <a:lnTo>
                        <a:pt x="228" y="768"/>
                      </a:lnTo>
                      <a:lnTo>
                        <a:pt x="224" y="768"/>
                      </a:lnTo>
                      <a:lnTo>
                        <a:pt x="224" y="764"/>
                      </a:lnTo>
                      <a:lnTo>
                        <a:pt x="224" y="760"/>
                      </a:lnTo>
                      <a:lnTo>
                        <a:pt x="228" y="760"/>
                      </a:lnTo>
                      <a:lnTo>
                        <a:pt x="232" y="764"/>
                      </a:lnTo>
                      <a:lnTo>
                        <a:pt x="236" y="764"/>
                      </a:lnTo>
                      <a:lnTo>
                        <a:pt x="232" y="764"/>
                      </a:lnTo>
                      <a:lnTo>
                        <a:pt x="232" y="760"/>
                      </a:lnTo>
                      <a:lnTo>
                        <a:pt x="236" y="760"/>
                      </a:lnTo>
                      <a:lnTo>
                        <a:pt x="240" y="760"/>
                      </a:lnTo>
                      <a:lnTo>
                        <a:pt x="240" y="756"/>
                      </a:lnTo>
                      <a:lnTo>
                        <a:pt x="240" y="760"/>
                      </a:lnTo>
                      <a:lnTo>
                        <a:pt x="244" y="760"/>
                      </a:lnTo>
                      <a:lnTo>
                        <a:pt x="244" y="756"/>
                      </a:lnTo>
                      <a:lnTo>
                        <a:pt x="244" y="752"/>
                      </a:lnTo>
                      <a:lnTo>
                        <a:pt x="248" y="752"/>
                      </a:lnTo>
                      <a:lnTo>
                        <a:pt x="248" y="756"/>
                      </a:lnTo>
                      <a:lnTo>
                        <a:pt x="248" y="760"/>
                      </a:lnTo>
                      <a:lnTo>
                        <a:pt x="252" y="760"/>
                      </a:lnTo>
                      <a:lnTo>
                        <a:pt x="252" y="756"/>
                      </a:lnTo>
                      <a:lnTo>
                        <a:pt x="252" y="752"/>
                      </a:lnTo>
                      <a:lnTo>
                        <a:pt x="256" y="752"/>
                      </a:lnTo>
                      <a:lnTo>
                        <a:pt x="256" y="748"/>
                      </a:lnTo>
                      <a:lnTo>
                        <a:pt x="256" y="744"/>
                      </a:lnTo>
                      <a:lnTo>
                        <a:pt x="256" y="740"/>
                      </a:lnTo>
                      <a:lnTo>
                        <a:pt x="256" y="736"/>
                      </a:lnTo>
                      <a:lnTo>
                        <a:pt x="256" y="732"/>
                      </a:lnTo>
                      <a:lnTo>
                        <a:pt x="256" y="728"/>
                      </a:lnTo>
                      <a:lnTo>
                        <a:pt x="260" y="728"/>
                      </a:lnTo>
                      <a:lnTo>
                        <a:pt x="260" y="724"/>
                      </a:lnTo>
                      <a:lnTo>
                        <a:pt x="264" y="724"/>
                      </a:lnTo>
                      <a:lnTo>
                        <a:pt x="268" y="724"/>
                      </a:lnTo>
                      <a:lnTo>
                        <a:pt x="268" y="728"/>
                      </a:lnTo>
                      <a:lnTo>
                        <a:pt x="272" y="728"/>
                      </a:lnTo>
                      <a:lnTo>
                        <a:pt x="272" y="732"/>
                      </a:lnTo>
                      <a:lnTo>
                        <a:pt x="272" y="736"/>
                      </a:lnTo>
                      <a:lnTo>
                        <a:pt x="272" y="740"/>
                      </a:lnTo>
                      <a:lnTo>
                        <a:pt x="268" y="740"/>
                      </a:lnTo>
                      <a:lnTo>
                        <a:pt x="268" y="744"/>
                      </a:lnTo>
                      <a:lnTo>
                        <a:pt x="264" y="744"/>
                      </a:lnTo>
                      <a:lnTo>
                        <a:pt x="264" y="748"/>
                      </a:lnTo>
                      <a:lnTo>
                        <a:pt x="268" y="748"/>
                      </a:lnTo>
                      <a:lnTo>
                        <a:pt x="268" y="752"/>
                      </a:lnTo>
                      <a:lnTo>
                        <a:pt x="272" y="756"/>
                      </a:lnTo>
                      <a:lnTo>
                        <a:pt x="272" y="752"/>
                      </a:lnTo>
                      <a:lnTo>
                        <a:pt x="272" y="748"/>
                      </a:lnTo>
                      <a:lnTo>
                        <a:pt x="276" y="748"/>
                      </a:lnTo>
                      <a:lnTo>
                        <a:pt x="272" y="744"/>
                      </a:lnTo>
                      <a:lnTo>
                        <a:pt x="272" y="740"/>
                      </a:lnTo>
                      <a:lnTo>
                        <a:pt x="272" y="736"/>
                      </a:lnTo>
                      <a:lnTo>
                        <a:pt x="276" y="736"/>
                      </a:lnTo>
                      <a:lnTo>
                        <a:pt x="276" y="732"/>
                      </a:lnTo>
                      <a:lnTo>
                        <a:pt x="280" y="732"/>
                      </a:lnTo>
                      <a:lnTo>
                        <a:pt x="284" y="732"/>
                      </a:lnTo>
                      <a:lnTo>
                        <a:pt x="284" y="728"/>
                      </a:lnTo>
                      <a:lnTo>
                        <a:pt x="280" y="728"/>
                      </a:lnTo>
                      <a:lnTo>
                        <a:pt x="284" y="724"/>
                      </a:lnTo>
                      <a:lnTo>
                        <a:pt x="284" y="720"/>
                      </a:lnTo>
                      <a:lnTo>
                        <a:pt x="284" y="716"/>
                      </a:lnTo>
                      <a:lnTo>
                        <a:pt x="288" y="716"/>
                      </a:lnTo>
                      <a:lnTo>
                        <a:pt x="288" y="712"/>
                      </a:lnTo>
                      <a:lnTo>
                        <a:pt x="284" y="712"/>
                      </a:lnTo>
                      <a:lnTo>
                        <a:pt x="288" y="712"/>
                      </a:lnTo>
                      <a:lnTo>
                        <a:pt x="288" y="708"/>
                      </a:lnTo>
                      <a:lnTo>
                        <a:pt x="292" y="708"/>
                      </a:lnTo>
                      <a:lnTo>
                        <a:pt x="292" y="704"/>
                      </a:lnTo>
                      <a:lnTo>
                        <a:pt x="292" y="700"/>
                      </a:lnTo>
                      <a:lnTo>
                        <a:pt x="296" y="696"/>
                      </a:lnTo>
                      <a:lnTo>
                        <a:pt x="300" y="696"/>
                      </a:lnTo>
                      <a:lnTo>
                        <a:pt x="300" y="692"/>
                      </a:lnTo>
                      <a:lnTo>
                        <a:pt x="304" y="688"/>
                      </a:lnTo>
                      <a:lnTo>
                        <a:pt x="300" y="688"/>
                      </a:lnTo>
                      <a:lnTo>
                        <a:pt x="300" y="684"/>
                      </a:lnTo>
                      <a:lnTo>
                        <a:pt x="304" y="684"/>
                      </a:lnTo>
                      <a:lnTo>
                        <a:pt x="304" y="680"/>
                      </a:lnTo>
                      <a:lnTo>
                        <a:pt x="308" y="676"/>
                      </a:lnTo>
                      <a:lnTo>
                        <a:pt x="308" y="672"/>
                      </a:lnTo>
                      <a:lnTo>
                        <a:pt x="304" y="672"/>
                      </a:lnTo>
                      <a:lnTo>
                        <a:pt x="304" y="668"/>
                      </a:lnTo>
                      <a:lnTo>
                        <a:pt x="308" y="668"/>
                      </a:lnTo>
                      <a:lnTo>
                        <a:pt x="308" y="664"/>
                      </a:lnTo>
                      <a:lnTo>
                        <a:pt x="308" y="660"/>
                      </a:lnTo>
                      <a:lnTo>
                        <a:pt x="308" y="664"/>
                      </a:lnTo>
                      <a:lnTo>
                        <a:pt x="304" y="664"/>
                      </a:lnTo>
                      <a:lnTo>
                        <a:pt x="304" y="660"/>
                      </a:lnTo>
                      <a:lnTo>
                        <a:pt x="304" y="656"/>
                      </a:lnTo>
                      <a:lnTo>
                        <a:pt x="308" y="656"/>
                      </a:lnTo>
                      <a:lnTo>
                        <a:pt x="308" y="652"/>
                      </a:lnTo>
                      <a:lnTo>
                        <a:pt x="304" y="652"/>
                      </a:lnTo>
                      <a:lnTo>
                        <a:pt x="304" y="648"/>
                      </a:lnTo>
                      <a:lnTo>
                        <a:pt x="308" y="648"/>
                      </a:lnTo>
                      <a:lnTo>
                        <a:pt x="308" y="644"/>
                      </a:lnTo>
                      <a:lnTo>
                        <a:pt x="308" y="640"/>
                      </a:lnTo>
                      <a:lnTo>
                        <a:pt x="312" y="640"/>
                      </a:lnTo>
                      <a:lnTo>
                        <a:pt x="312" y="636"/>
                      </a:lnTo>
                      <a:lnTo>
                        <a:pt x="308" y="636"/>
                      </a:lnTo>
                      <a:lnTo>
                        <a:pt x="308" y="632"/>
                      </a:lnTo>
                      <a:lnTo>
                        <a:pt x="312" y="632"/>
                      </a:lnTo>
                      <a:lnTo>
                        <a:pt x="308" y="632"/>
                      </a:lnTo>
                      <a:lnTo>
                        <a:pt x="308" y="628"/>
                      </a:lnTo>
                      <a:lnTo>
                        <a:pt x="304" y="628"/>
                      </a:lnTo>
                      <a:lnTo>
                        <a:pt x="300" y="628"/>
                      </a:lnTo>
                      <a:lnTo>
                        <a:pt x="300" y="632"/>
                      </a:lnTo>
                      <a:lnTo>
                        <a:pt x="296" y="632"/>
                      </a:lnTo>
                      <a:lnTo>
                        <a:pt x="296" y="628"/>
                      </a:lnTo>
                      <a:lnTo>
                        <a:pt x="296" y="624"/>
                      </a:lnTo>
                      <a:lnTo>
                        <a:pt x="292" y="624"/>
                      </a:lnTo>
                      <a:lnTo>
                        <a:pt x="288" y="624"/>
                      </a:lnTo>
                      <a:lnTo>
                        <a:pt x="292" y="624"/>
                      </a:lnTo>
                      <a:lnTo>
                        <a:pt x="292" y="620"/>
                      </a:lnTo>
                      <a:lnTo>
                        <a:pt x="292" y="616"/>
                      </a:lnTo>
                      <a:lnTo>
                        <a:pt x="292" y="612"/>
                      </a:lnTo>
                      <a:lnTo>
                        <a:pt x="292" y="608"/>
                      </a:lnTo>
                      <a:lnTo>
                        <a:pt x="292" y="604"/>
                      </a:lnTo>
                      <a:lnTo>
                        <a:pt x="292" y="600"/>
                      </a:lnTo>
                      <a:lnTo>
                        <a:pt x="296" y="600"/>
                      </a:lnTo>
                      <a:lnTo>
                        <a:pt x="296" y="604"/>
                      </a:lnTo>
                      <a:lnTo>
                        <a:pt x="300" y="600"/>
                      </a:lnTo>
                      <a:lnTo>
                        <a:pt x="300" y="604"/>
                      </a:lnTo>
                      <a:lnTo>
                        <a:pt x="304" y="604"/>
                      </a:lnTo>
                      <a:lnTo>
                        <a:pt x="304" y="600"/>
                      </a:lnTo>
                      <a:lnTo>
                        <a:pt x="300" y="600"/>
                      </a:lnTo>
                      <a:lnTo>
                        <a:pt x="300" y="596"/>
                      </a:lnTo>
                      <a:lnTo>
                        <a:pt x="304" y="596"/>
                      </a:lnTo>
                      <a:lnTo>
                        <a:pt x="308" y="596"/>
                      </a:lnTo>
                      <a:lnTo>
                        <a:pt x="312" y="596"/>
                      </a:lnTo>
                      <a:lnTo>
                        <a:pt x="308" y="596"/>
                      </a:lnTo>
                      <a:lnTo>
                        <a:pt x="304" y="592"/>
                      </a:lnTo>
                      <a:lnTo>
                        <a:pt x="300" y="592"/>
                      </a:lnTo>
                      <a:lnTo>
                        <a:pt x="300" y="588"/>
                      </a:lnTo>
                      <a:lnTo>
                        <a:pt x="304" y="588"/>
                      </a:lnTo>
                      <a:lnTo>
                        <a:pt x="304" y="584"/>
                      </a:lnTo>
                      <a:lnTo>
                        <a:pt x="300" y="584"/>
                      </a:lnTo>
                      <a:lnTo>
                        <a:pt x="304" y="584"/>
                      </a:lnTo>
                      <a:lnTo>
                        <a:pt x="308" y="584"/>
                      </a:lnTo>
                      <a:lnTo>
                        <a:pt x="308" y="580"/>
                      </a:lnTo>
                      <a:lnTo>
                        <a:pt x="304" y="580"/>
                      </a:lnTo>
                      <a:lnTo>
                        <a:pt x="304" y="576"/>
                      </a:lnTo>
                      <a:lnTo>
                        <a:pt x="308" y="576"/>
                      </a:lnTo>
                      <a:lnTo>
                        <a:pt x="308" y="572"/>
                      </a:lnTo>
                      <a:lnTo>
                        <a:pt x="312" y="572"/>
                      </a:lnTo>
                      <a:lnTo>
                        <a:pt x="316" y="572"/>
                      </a:lnTo>
                      <a:lnTo>
                        <a:pt x="316" y="568"/>
                      </a:lnTo>
                      <a:lnTo>
                        <a:pt x="316" y="564"/>
                      </a:lnTo>
                      <a:lnTo>
                        <a:pt x="316" y="568"/>
                      </a:lnTo>
                      <a:lnTo>
                        <a:pt x="312" y="568"/>
                      </a:lnTo>
                      <a:lnTo>
                        <a:pt x="312" y="564"/>
                      </a:lnTo>
                      <a:lnTo>
                        <a:pt x="316" y="564"/>
                      </a:lnTo>
                      <a:lnTo>
                        <a:pt x="316" y="560"/>
                      </a:lnTo>
                      <a:lnTo>
                        <a:pt x="316" y="556"/>
                      </a:lnTo>
                      <a:lnTo>
                        <a:pt x="312" y="556"/>
                      </a:lnTo>
                      <a:lnTo>
                        <a:pt x="312" y="552"/>
                      </a:lnTo>
                      <a:lnTo>
                        <a:pt x="312" y="548"/>
                      </a:lnTo>
                      <a:lnTo>
                        <a:pt x="316" y="548"/>
                      </a:lnTo>
                      <a:lnTo>
                        <a:pt x="316" y="544"/>
                      </a:lnTo>
                      <a:lnTo>
                        <a:pt x="320" y="544"/>
                      </a:lnTo>
                      <a:lnTo>
                        <a:pt x="316" y="544"/>
                      </a:lnTo>
                      <a:lnTo>
                        <a:pt x="312" y="544"/>
                      </a:lnTo>
                      <a:lnTo>
                        <a:pt x="312" y="540"/>
                      </a:lnTo>
                      <a:lnTo>
                        <a:pt x="312" y="536"/>
                      </a:lnTo>
                      <a:lnTo>
                        <a:pt x="316" y="536"/>
                      </a:lnTo>
                      <a:lnTo>
                        <a:pt x="316" y="532"/>
                      </a:lnTo>
                      <a:lnTo>
                        <a:pt x="312" y="532"/>
                      </a:lnTo>
                      <a:lnTo>
                        <a:pt x="312" y="528"/>
                      </a:lnTo>
                      <a:lnTo>
                        <a:pt x="312" y="524"/>
                      </a:lnTo>
                      <a:lnTo>
                        <a:pt x="312" y="520"/>
                      </a:lnTo>
                      <a:lnTo>
                        <a:pt x="316" y="520"/>
                      </a:lnTo>
                      <a:lnTo>
                        <a:pt x="312" y="520"/>
                      </a:lnTo>
                      <a:lnTo>
                        <a:pt x="308" y="520"/>
                      </a:lnTo>
                      <a:lnTo>
                        <a:pt x="312" y="516"/>
                      </a:lnTo>
                      <a:lnTo>
                        <a:pt x="308" y="512"/>
                      </a:lnTo>
                      <a:lnTo>
                        <a:pt x="308" y="508"/>
                      </a:lnTo>
                      <a:lnTo>
                        <a:pt x="312" y="508"/>
                      </a:lnTo>
                      <a:lnTo>
                        <a:pt x="312" y="504"/>
                      </a:lnTo>
                      <a:lnTo>
                        <a:pt x="316" y="504"/>
                      </a:lnTo>
                      <a:lnTo>
                        <a:pt x="316" y="500"/>
                      </a:lnTo>
                      <a:lnTo>
                        <a:pt x="320" y="500"/>
                      </a:lnTo>
                      <a:lnTo>
                        <a:pt x="324" y="500"/>
                      </a:lnTo>
                      <a:lnTo>
                        <a:pt x="328" y="500"/>
                      </a:lnTo>
                      <a:lnTo>
                        <a:pt x="332" y="500"/>
                      </a:lnTo>
                      <a:lnTo>
                        <a:pt x="336" y="500"/>
                      </a:lnTo>
                      <a:lnTo>
                        <a:pt x="336" y="496"/>
                      </a:lnTo>
                      <a:lnTo>
                        <a:pt x="332" y="496"/>
                      </a:lnTo>
                      <a:lnTo>
                        <a:pt x="336" y="496"/>
                      </a:lnTo>
                      <a:lnTo>
                        <a:pt x="336" y="492"/>
                      </a:lnTo>
                      <a:lnTo>
                        <a:pt x="380" y="508"/>
                      </a:lnTo>
                      <a:lnTo>
                        <a:pt x="428" y="540"/>
                      </a:lnTo>
                      <a:lnTo>
                        <a:pt x="456" y="560"/>
                      </a:lnTo>
                      <a:lnTo>
                        <a:pt x="492" y="552"/>
                      </a:lnTo>
                      <a:lnTo>
                        <a:pt x="544" y="576"/>
                      </a:lnTo>
                      <a:lnTo>
                        <a:pt x="580" y="592"/>
                      </a:lnTo>
                      <a:lnTo>
                        <a:pt x="620" y="564"/>
                      </a:lnTo>
                      <a:lnTo>
                        <a:pt x="676" y="548"/>
                      </a:lnTo>
                      <a:lnTo>
                        <a:pt x="728" y="560"/>
                      </a:lnTo>
                      <a:lnTo>
                        <a:pt x="760" y="532"/>
                      </a:lnTo>
                      <a:lnTo>
                        <a:pt x="792" y="528"/>
                      </a:lnTo>
                      <a:lnTo>
                        <a:pt x="844" y="472"/>
                      </a:lnTo>
                      <a:lnTo>
                        <a:pt x="848" y="472"/>
                      </a:lnTo>
                      <a:lnTo>
                        <a:pt x="840" y="408"/>
                      </a:lnTo>
                      <a:lnTo>
                        <a:pt x="832" y="372"/>
                      </a:lnTo>
                      <a:lnTo>
                        <a:pt x="840" y="348"/>
                      </a:lnTo>
                      <a:lnTo>
                        <a:pt x="876" y="336"/>
                      </a:lnTo>
                      <a:lnTo>
                        <a:pt x="896" y="324"/>
                      </a:lnTo>
                      <a:lnTo>
                        <a:pt x="904" y="324"/>
                      </a:lnTo>
                      <a:lnTo>
                        <a:pt x="924" y="316"/>
                      </a:lnTo>
                      <a:lnTo>
                        <a:pt x="1044" y="276"/>
                      </a:lnTo>
                      <a:lnTo>
                        <a:pt x="1100" y="280"/>
                      </a:lnTo>
                      <a:lnTo>
                        <a:pt x="1192" y="304"/>
                      </a:lnTo>
                      <a:lnTo>
                        <a:pt x="1184" y="340"/>
                      </a:lnTo>
                      <a:lnTo>
                        <a:pt x="1132" y="424"/>
                      </a:lnTo>
                      <a:lnTo>
                        <a:pt x="1164" y="432"/>
                      </a:lnTo>
                      <a:lnTo>
                        <a:pt x="1204" y="488"/>
                      </a:lnTo>
                      <a:lnTo>
                        <a:pt x="1272" y="448"/>
                      </a:lnTo>
                      <a:lnTo>
                        <a:pt x="1320" y="448"/>
                      </a:lnTo>
                      <a:lnTo>
                        <a:pt x="1332" y="460"/>
                      </a:lnTo>
                      <a:lnTo>
                        <a:pt x="1376" y="476"/>
                      </a:lnTo>
                      <a:lnTo>
                        <a:pt x="1400" y="500"/>
                      </a:lnTo>
                      <a:lnTo>
                        <a:pt x="1424" y="508"/>
                      </a:lnTo>
                      <a:lnTo>
                        <a:pt x="1464" y="524"/>
                      </a:lnTo>
                      <a:lnTo>
                        <a:pt x="1456" y="564"/>
                      </a:lnTo>
                      <a:lnTo>
                        <a:pt x="1480" y="564"/>
                      </a:lnTo>
                      <a:lnTo>
                        <a:pt x="1524" y="568"/>
                      </a:lnTo>
                      <a:lnTo>
                        <a:pt x="1532" y="564"/>
                      </a:lnTo>
                      <a:lnTo>
                        <a:pt x="1604" y="564"/>
                      </a:lnTo>
                      <a:lnTo>
                        <a:pt x="1608" y="540"/>
                      </a:lnTo>
                      <a:lnTo>
                        <a:pt x="1620" y="524"/>
                      </a:lnTo>
                      <a:lnTo>
                        <a:pt x="1636" y="512"/>
                      </a:lnTo>
                      <a:lnTo>
                        <a:pt x="1660" y="488"/>
                      </a:lnTo>
                      <a:lnTo>
                        <a:pt x="1696" y="488"/>
                      </a:lnTo>
                      <a:lnTo>
                        <a:pt x="1732" y="500"/>
                      </a:lnTo>
                      <a:lnTo>
                        <a:pt x="1776" y="484"/>
                      </a:lnTo>
                      <a:lnTo>
                        <a:pt x="1788" y="480"/>
                      </a:lnTo>
                      <a:lnTo>
                        <a:pt x="1804" y="472"/>
                      </a:lnTo>
                      <a:lnTo>
                        <a:pt x="1824" y="476"/>
                      </a:lnTo>
                      <a:lnTo>
                        <a:pt x="1852" y="508"/>
                      </a:lnTo>
                      <a:lnTo>
                        <a:pt x="1884" y="516"/>
                      </a:lnTo>
                      <a:lnTo>
                        <a:pt x="1888" y="516"/>
                      </a:lnTo>
                      <a:lnTo>
                        <a:pt x="1892" y="512"/>
                      </a:lnTo>
                      <a:lnTo>
                        <a:pt x="1896" y="512"/>
                      </a:lnTo>
                      <a:lnTo>
                        <a:pt x="1900" y="512"/>
                      </a:lnTo>
                      <a:lnTo>
                        <a:pt x="1904" y="512"/>
                      </a:lnTo>
                      <a:lnTo>
                        <a:pt x="1908" y="512"/>
                      </a:lnTo>
                      <a:lnTo>
                        <a:pt x="1908" y="508"/>
                      </a:lnTo>
                      <a:lnTo>
                        <a:pt x="1912" y="508"/>
                      </a:lnTo>
                      <a:lnTo>
                        <a:pt x="1916" y="508"/>
                      </a:lnTo>
                      <a:lnTo>
                        <a:pt x="1920" y="508"/>
                      </a:lnTo>
                      <a:lnTo>
                        <a:pt x="1924" y="508"/>
                      </a:lnTo>
                      <a:lnTo>
                        <a:pt x="1924" y="512"/>
                      </a:lnTo>
                      <a:lnTo>
                        <a:pt x="1928" y="512"/>
                      </a:lnTo>
                      <a:lnTo>
                        <a:pt x="1932" y="508"/>
                      </a:lnTo>
                      <a:lnTo>
                        <a:pt x="1936" y="508"/>
                      </a:lnTo>
                      <a:lnTo>
                        <a:pt x="1940" y="508"/>
                      </a:lnTo>
                      <a:lnTo>
                        <a:pt x="1940" y="504"/>
                      </a:lnTo>
                      <a:lnTo>
                        <a:pt x="1944" y="504"/>
                      </a:lnTo>
                      <a:lnTo>
                        <a:pt x="1948" y="504"/>
                      </a:lnTo>
                      <a:lnTo>
                        <a:pt x="1952" y="504"/>
                      </a:lnTo>
                      <a:lnTo>
                        <a:pt x="1952" y="500"/>
                      </a:lnTo>
                      <a:lnTo>
                        <a:pt x="1956" y="500"/>
                      </a:lnTo>
                      <a:lnTo>
                        <a:pt x="1960" y="500"/>
                      </a:lnTo>
                      <a:lnTo>
                        <a:pt x="1960" y="504"/>
                      </a:lnTo>
                      <a:lnTo>
                        <a:pt x="1964" y="504"/>
                      </a:lnTo>
                      <a:lnTo>
                        <a:pt x="1964" y="500"/>
                      </a:lnTo>
                      <a:lnTo>
                        <a:pt x="1968" y="500"/>
                      </a:lnTo>
                      <a:lnTo>
                        <a:pt x="1972" y="500"/>
                      </a:lnTo>
                      <a:lnTo>
                        <a:pt x="1972" y="496"/>
                      </a:lnTo>
                      <a:lnTo>
                        <a:pt x="1976" y="496"/>
                      </a:lnTo>
                      <a:lnTo>
                        <a:pt x="1980" y="496"/>
                      </a:lnTo>
                      <a:lnTo>
                        <a:pt x="1984" y="496"/>
                      </a:lnTo>
                      <a:lnTo>
                        <a:pt x="1988" y="496"/>
                      </a:lnTo>
                      <a:lnTo>
                        <a:pt x="1992" y="496"/>
                      </a:lnTo>
                      <a:lnTo>
                        <a:pt x="1996" y="496"/>
                      </a:lnTo>
                      <a:lnTo>
                        <a:pt x="1996" y="492"/>
                      </a:lnTo>
                      <a:lnTo>
                        <a:pt x="2000" y="492"/>
                      </a:lnTo>
                      <a:lnTo>
                        <a:pt x="2000" y="488"/>
                      </a:lnTo>
                      <a:lnTo>
                        <a:pt x="2004" y="488"/>
                      </a:lnTo>
                      <a:lnTo>
                        <a:pt x="2008" y="484"/>
                      </a:lnTo>
                      <a:lnTo>
                        <a:pt x="2012" y="484"/>
                      </a:lnTo>
                      <a:lnTo>
                        <a:pt x="2012" y="480"/>
                      </a:lnTo>
                      <a:lnTo>
                        <a:pt x="2016" y="480"/>
                      </a:lnTo>
                      <a:lnTo>
                        <a:pt x="2016" y="476"/>
                      </a:lnTo>
                      <a:lnTo>
                        <a:pt x="2020" y="476"/>
                      </a:lnTo>
                      <a:lnTo>
                        <a:pt x="2020" y="472"/>
                      </a:lnTo>
                      <a:lnTo>
                        <a:pt x="2024" y="472"/>
                      </a:lnTo>
                      <a:lnTo>
                        <a:pt x="2024" y="468"/>
                      </a:lnTo>
                      <a:lnTo>
                        <a:pt x="2024" y="464"/>
                      </a:lnTo>
                      <a:lnTo>
                        <a:pt x="2024" y="460"/>
                      </a:lnTo>
                      <a:lnTo>
                        <a:pt x="2028" y="464"/>
                      </a:lnTo>
                      <a:lnTo>
                        <a:pt x="2028" y="468"/>
                      </a:lnTo>
                      <a:lnTo>
                        <a:pt x="2032" y="468"/>
                      </a:lnTo>
                      <a:lnTo>
                        <a:pt x="2032" y="472"/>
                      </a:lnTo>
                      <a:lnTo>
                        <a:pt x="2036" y="472"/>
                      </a:lnTo>
                      <a:lnTo>
                        <a:pt x="2036" y="468"/>
                      </a:lnTo>
                      <a:lnTo>
                        <a:pt x="2040" y="468"/>
                      </a:lnTo>
                      <a:lnTo>
                        <a:pt x="2040" y="472"/>
                      </a:lnTo>
                      <a:lnTo>
                        <a:pt x="2044" y="472"/>
                      </a:lnTo>
                      <a:lnTo>
                        <a:pt x="2044" y="468"/>
                      </a:lnTo>
                      <a:lnTo>
                        <a:pt x="2044" y="464"/>
                      </a:lnTo>
                      <a:lnTo>
                        <a:pt x="2048" y="464"/>
                      </a:lnTo>
                      <a:lnTo>
                        <a:pt x="2052" y="464"/>
                      </a:lnTo>
                      <a:lnTo>
                        <a:pt x="2056" y="464"/>
                      </a:lnTo>
                      <a:lnTo>
                        <a:pt x="2056" y="460"/>
                      </a:lnTo>
                      <a:lnTo>
                        <a:pt x="2060" y="460"/>
                      </a:lnTo>
                      <a:lnTo>
                        <a:pt x="2064" y="460"/>
                      </a:lnTo>
                      <a:lnTo>
                        <a:pt x="2064" y="464"/>
                      </a:lnTo>
                      <a:lnTo>
                        <a:pt x="2068" y="464"/>
                      </a:lnTo>
                      <a:lnTo>
                        <a:pt x="2072" y="464"/>
                      </a:lnTo>
                      <a:lnTo>
                        <a:pt x="2072" y="468"/>
                      </a:lnTo>
                      <a:lnTo>
                        <a:pt x="2076" y="468"/>
                      </a:lnTo>
                      <a:lnTo>
                        <a:pt x="2076" y="464"/>
                      </a:lnTo>
                      <a:lnTo>
                        <a:pt x="2080" y="464"/>
                      </a:lnTo>
                      <a:lnTo>
                        <a:pt x="2084" y="464"/>
                      </a:lnTo>
                      <a:lnTo>
                        <a:pt x="2084" y="468"/>
                      </a:lnTo>
                      <a:lnTo>
                        <a:pt x="2088" y="468"/>
                      </a:lnTo>
                      <a:lnTo>
                        <a:pt x="2092" y="468"/>
                      </a:lnTo>
                      <a:lnTo>
                        <a:pt x="2096" y="468"/>
                      </a:lnTo>
                      <a:lnTo>
                        <a:pt x="2096" y="472"/>
                      </a:lnTo>
                      <a:lnTo>
                        <a:pt x="2100" y="472"/>
                      </a:lnTo>
                      <a:lnTo>
                        <a:pt x="2104" y="472"/>
                      </a:lnTo>
                      <a:lnTo>
                        <a:pt x="2108" y="472"/>
                      </a:lnTo>
                      <a:lnTo>
                        <a:pt x="2112" y="472"/>
                      </a:lnTo>
                      <a:lnTo>
                        <a:pt x="2112" y="468"/>
                      </a:lnTo>
                      <a:lnTo>
                        <a:pt x="2116" y="468"/>
                      </a:lnTo>
                      <a:lnTo>
                        <a:pt x="2120" y="468"/>
                      </a:lnTo>
                      <a:lnTo>
                        <a:pt x="2124" y="468"/>
                      </a:lnTo>
                      <a:lnTo>
                        <a:pt x="2128" y="468"/>
                      </a:lnTo>
                      <a:lnTo>
                        <a:pt x="2132" y="468"/>
                      </a:lnTo>
                      <a:lnTo>
                        <a:pt x="2132" y="472"/>
                      </a:lnTo>
                      <a:lnTo>
                        <a:pt x="2136" y="460"/>
                      </a:lnTo>
                      <a:lnTo>
                        <a:pt x="2120" y="436"/>
                      </a:lnTo>
                      <a:lnTo>
                        <a:pt x="2120" y="404"/>
                      </a:lnTo>
                      <a:lnTo>
                        <a:pt x="2128" y="396"/>
                      </a:lnTo>
                      <a:lnTo>
                        <a:pt x="2152" y="316"/>
                      </a:lnTo>
                      <a:lnTo>
                        <a:pt x="2172" y="292"/>
                      </a:lnTo>
                      <a:lnTo>
                        <a:pt x="2148" y="256"/>
                      </a:lnTo>
                      <a:lnTo>
                        <a:pt x="2132" y="252"/>
                      </a:lnTo>
                      <a:lnTo>
                        <a:pt x="2096" y="240"/>
                      </a:lnTo>
                      <a:lnTo>
                        <a:pt x="2072" y="216"/>
                      </a:lnTo>
                      <a:lnTo>
                        <a:pt x="2036" y="144"/>
                      </a:lnTo>
                      <a:lnTo>
                        <a:pt x="2152" y="76"/>
                      </a:lnTo>
                      <a:lnTo>
                        <a:pt x="2260" y="60"/>
                      </a:lnTo>
                      <a:lnTo>
                        <a:pt x="2340" y="112"/>
                      </a:lnTo>
                      <a:lnTo>
                        <a:pt x="2364" y="112"/>
                      </a:lnTo>
                      <a:lnTo>
                        <a:pt x="2372" y="112"/>
                      </a:lnTo>
                      <a:lnTo>
                        <a:pt x="2376" y="112"/>
                      </a:lnTo>
                      <a:lnTo>
                        <a:pt x="2376" y="108"/>
                      </a:lnTo>
                      <a:lnTo>
                        <a:pt x="2380" y="108"/>
                      </a:lnTo>
                      <a:lnTo>
                        <a:pt x="2380" y="104"/>
                      </a:lnTo>
                      <a:lnTo>
                        <a:pt x="2380" y="100"/>
                      </a:lnTo>
                      <a:lnTo>
                        <a:pt x="2380" y="96"/>
                      </a:lnTo>
                      <a:lnTo>
                        <a:pt x="2384" y="96"/>
                      </a:lnTo>
                      <a:lnTo>
                        <a:pt x="2384" y="92"/>
                      </a:lnTo>
                      <a:lnTo>
                        <a:pt x="2384" y="88"/>
                      </a:lnTo>
                      <a:lnTo>
                        <a:pt x="2380" y="88"/>
                      </a:lnTo>
                      <a:lnTo>
                        <a:pt x="2384" y="88"/>
                      </a:lnTo>
                      <a:lnTo>
                        <a:pt x="2384" y="84"/>
                      </a:lnTo>
                      <a:lnTo>
                        <a:pt x="2388" y="84"/>
                      </a:lnTo>
                      <a:lnTo>
                        <a:pt x="2388" y="80"/>
                      </a:lnTo>
                      <a:lnTo>
                        <a:pt x="2392" y="80"/>
                      </a:lnTo>
                      <a:lnTo>
                        <a:pt x="2392" y="76"/>
                      </a:lnTo>
                      <a:lnTo>
                        <a:pt x="2396" y="76"/>
                      </a:lnTo>
                      <a:lnTo>
                        <a:pt x="2400" y="76"/>
                      </a:lnTo>
                      <a:lnTo>
                        <a:pt x="2400" y="72"/>
                      </a:lnTo>
                      <a:lnTo>
                        <a:pt x="2404" y="72"/>
                      </a:lnTo>
                      <a:lnTo>
                        <a:pt x="2404" y="76"/>
                      </a:lnTo>
                      <a:lnTo>
                        <a:pt x="2408" y="76"/>
                      </a:lnTo>
                      <a:lnTo>
                        <a:pt x="2408" y="72"/>
                      </a:lnTo>
                      <a:lnTo>
                        <a:pt x="2412" y="72"/>
                      </a:lnTo>
                      <a:lnTo>
                        <a:pt x="2412" y="68"/>
                      </a:lnTo>
                      <a:lnTo>
                        <a:pt x="2416" y="68"/>
                      </a:lnTo>
                      <a:lnTo>
                        <a:pt x="2420" y="68"/>
                      </a:lnTo>
                      <a:lnTo>
                        <a:pt x="2420" y="64"/>
                      </a:lnTo>
                      <a:lnTo>
                        <a:pt x="2424" y="64"/>
                      </a:lnTo>
                      <a:lnTo>
                        <a:pt x="2424" y="60"/>
                      </a:lnTo>
                      <a:lnTo>
                        <a:pt x="2428" y="60"/>
                      </a:lnTo>
                      <a:lnTo>
                        <a:pt x="2432" y="60"/>
                      </a:lnTo>
                      <a:lnTo>
                        <a:pt x="2436" y="60"/>
                      </a:lnTo>
                      <a:lnTo>
                        <a:pt x="2440" y="60"/>
                      </a:lnTo>
                      <a:lnTo>
                        <a:pt x="2444" y="56"/>
                      </a:lnTo>
                      <a:lnTo>
                        <a:pt x="2448" y="56"/>
                      </a:lnTo>
                      <a:lnTo>
                        <a:pt x="2448" y="52"/>
                      </a:lnTo>
                      <a:lnTo>
                        <a:pt x="2448" y="48"/>
                      </a:lnTo>
                      <a:lnTo>
                        <a:pt x="2452" y="48"/>
                      </a:lnTo>
                      <a:lnTo>
                        <a:pt x="2452" y="44"/>
                      </a:lnTo>
                      <a:lnTo>
                        <a:pt x="2456" y="44"/>
                      </a:lnTo>
                      <a:lnTo>
                        <a:pt x="2452" y="44"/>
                      </a:lnTo>
                      <a:lnTo>
                        <a:pt x="2452" y="48"/>
                      </a:lnTo>
                      <a:lnTo>
                        <a:pt x="2456" y="48"/>
                      </a:lnTo>
                      <a:lnTo>
                        <a:pt x="2456" y="44"/>
                      </a:lnTo>
                      <a:lnTo>
                        <a:pt x="2456" y="48"/>
                      </a:lnTo>
                      <a:lnTo>
                        <a:pt x="2460" y="48"/>
                      </a:lnTo>
                      <a:lnTo>
                        <a:pt x="2460" y="44"/>
                      </a:lnTo>
                      <a:lnTo>
                        <a:pt x="2464" y="44"/>
                      </a:lnTo>
                      <a:lnTo>
                        <a:pt x="2468" y="44"/>
                      </a:lnTo>
                      <a:lnTo>
                        <a:pt x="2472" y="44"/>
                      </a:lnTo>
                      <a:lnTo>
                        <a:pt x="2476" y="44"/>
                      </a:lnTo>
                      <a:lnTo>
                        <a:pt x="2476" y="40"/>
                      </a:lnTo>
                      <a:lnTo>
                        <a:pt x="2476" y="36"/>
                      </a:lnTo>
                      <a:lnTo>
                        <a:pt x="2480" y="36"/>
                      </a:lnTo>
                      <a:lnTo>
                        <a:pt x="2484" y="36"/>
                      </a:lnTo>
                      <a:lnTo>
                        <a:pt x="2488" y="36"/>
                      </a:lnTo>
                      <a:lnTo>
                        <a:pt x="2488" y="32"/>
                      </a:lnTo>
                      <a:lnTo>
                        <a:pt x="2492" y="32"/>
                      </a:lnTo>
                      <a:lnTo>
                        <a:pt x="2492" y="36"/>
                      </a:lnTo>
                      <a:lnTo>
                        <a:pt x="2496" y="36"/>
                      </a:lnTo>
                      <a:lnTo>
                        <a:pt x="2496" y="32"/>
                      </a:lnTo>
                      <a:lnTo>
                        <a:pt x="2500" y="32"/>
                      </a:lnTo>
                      <a:lnTo>
                        <a:pt x="2500" y="36"/>
                      </a:lnTo>
                      <a:lnTo>
                        <a:pt x="2504" y="36"/>
                      </a:lnTo>
                      <a:lnTo>
                        <a:pt x="2504" y="32"/>
                      </a:lnTo>
                      <a:lnTo>
                        <a:pt x="2508" y="32"/>
                      </a:lnTo>
                      <a:lnTo>
                        <a:pt x="2512" y="32"/>
                      </a:lnTo>
                      <a:lnTo>
                        <a:pt x="2512" y="28"/>
                      </a:lnTo>
                      <a:lnTo>
                        <a:pt x="2512" y="32"/>
                      </a:lnTo>
                      <a:lnTo>
                        <a:pt x="2516" y="32"/>
                      </a:lnTo>
                      <a:lnTo>
                        <a:pt x="2516" y="28"/>
                      </a:lnTo>
                      <a:lnTo>
                        <a:pt x="2516" y="32"/>
                      </a:lnTo>
                      <a:lnTo>
                        <a:pt x="2520" y="32"/>
                      </a:lnTo>
                      <a:lnTo>
                        <a:pt x="2520" y="36"/>
                      </a:lnTo>
                      <a:lnTo>
                        <a:pt x="2524" y="36"/>
                      </a:lnTo>
                      <a:lnTo>
                        <a:pt x="2528" y="36"/>
                      </a:lnTo>
                      <a:lnTo>
                        <a:pt x="2528" y="32"/>
                      </a:lnTo>
                      <a:lnTo>
                        <a:pt x="2528" y="36"/>
                      </a:lnTo>
                      <a:lnTo>
                        <a:pt x="2532" y="36"/>
                      </a:lnTo>
                      <a:lnTo>
                        <a:pt x="2532" y="32"/>
                      </a:lnTo>
                      <a:lnTo>
                        <a:pt x="2536" y="32"/>
                      </a:lnTo>
                      <a:lnTo>
                        <a:pt x="2540" y="32"/>
                      </a:lnTo>
                      <a:lnTo>
                        <a:pt x="2540" y="28"/>
                      </a:lnTo>
                      <a:lnTo>
                        <a:pt x="2544" y="28"/>
                      </a:lnTo>
                      <a:lnTo>
                        <a:pt x="2548" y="28"/>
                      </a:lnTo>
                      <a:lnTo>
                        <a:pt x="2548" y="24"/>
                      </a:lnTo>
                      <a:lnTo>
                        <a:pt x="2552" y="24"/>
                      </a:lnTo>
                      <a:lnTo>
                        <a:pt x="2556" y="20"/>
                      </a:lnTo>
                      <a:lnTo>
                        <a:pt x="2552" y="20"/>
                      </a:lnTo>
                      <a:lnTo>
                        <a:pt x="2552" y="16"/>
                      </a:lnTo>
                      <a:lnTo>
                        <a:pt x="2556" y="16"/>
                      </a:lnTo>
                      <a:lnTo>
                        <a:pt x="2560" y="16"/>
                      </a:lnTo>
                      <a:lnTo>
                        <a:pt x="2560" y="12"/>
                      </a:lnTo>
                      <a:lnTo>
                        <a:pt x="2564" y="12"/>
                      </a:lnTo>
                      <a:lnTo>
                        <a:pt x="2564" y="8"/>
                      </a:lnTo>
                      <a:lnTo>
                        <a:pt x="2564" y="12"/>
                      </a:lnTo>
                      <a:lnTo>
                        <a:pt x="2568" y="12"/>
                      </a:lnTo>
                      <a:lnTo>
                        <a:pt x="2572" y="12"/>
                      </a:lnTo>
                      <a:lnTo>
                        <a:pt x="2572" y="8"/>
                      </a:lnTo>
                      <a:lnTo>
                        <a:pt x="2572" y="12"/>
                      </a:lnTo>
                      <a:lnTo>
                        <a:pt x="2576" y="8"/>
                      </a:lnTo>
                      <a:lnTo>
                        <a:pt x="2580" y="8"/>
                      </a:lnTo>
                      <a:lnTo>
                        <a:pt x="2584" y="8"/>
                      </a:lnTo>
                      <a:lnTo>
                        <a:pt x="2584" y="4"/>
                      </a:lnTo>
                      <a:lnTo>
                        <a:pt x="2588" y="4"/>
                      </a:lnTo>
                      <a:lnTo>
                        <a:pt x="2588" y="0"/>
                      </a:lnTo>
                      <a:lnTo>
                        <a:pt x="2584" y="0"/>
                      </a:lnTo>
                      <a:lnTo>
                        <a:pt x="2588" y="0"/>
                      </a:lnTo>
                      <a:close/>
                      <a:moveTo>
                        <a:pt x="1368" y="824"/>
                      </a:moveTo>
                      <a:lnTo>
                        <a:pt x="1372" y="836"/>
                      </a:lnTo>
                      <a:lnTo>
                        <a:pt x="1384" y="860"/>
                      </a:lnTo>
                      <a:lnTo>
                        <a:pt x="1388" y="864"/>
                      </a:lnTo>
                      <a:lnTo>
                        <a:pt x="1396" y="876"/>
                      </a:lnTo>
                      <a:lnTo>
                        <a:pt x="1404" y="900"/>
                      </a:lnTo>
                      <a:lnTo>
                        <a:pt x="1404" y="908"/>
                      </a:lnTo>
                      <a:lnTo>
                        <a:pt x="1408" y="920"/>
                      </a:lnTo>
                      <a:lnTo>
                        <a:pt x="1404" y="924"/>
                      </a:lnTo>
                      <a:lnTo>
                        <a:pt x="1400" y="932"/>
                      </a:lnTo>
                      <a:lnTo>
                        <a:pt x="1404" y="936"/>
                      </a:lnTo>
                      <a:lnTo>
                        <a:pt x="1408" y="940"/>
                      </a:lnTo>
                      <a:lnTo>
                        <a:pt x="1408" y="944"/>
                      </a:lnTo>
                      <a:lnTo>
                        <a:pt x="1420" y="956"/>
                      </a:lnTo>
                      <a:lnTo>
                        <a:pt x="1432" y="972"/>
                      </a:lnTo>
                      <a:lnTo>
                        <a:pt x="1440" y="984"/>
                      </a:lnTo>
                      <a:lnTo>
                        <a:pt x="1432" y="1004"/>
                      </a:lnTo>
                      <a:lnTo>
                        <a:pt x="1428" y="1012"/>
                      </a:lnTo>
                      <a:lnTo>
                        <a:pt x="1428" y="1024"/>
                      </a:lnTo>
                      <a:lnTo>
                        <a:pt x="1428" y="1036"/>
                      </a:lnTo>
                      <a:lnTo>
                        <a:pt x="1428" y="1040"/>
                      </a:lnTo>
                      <a:lnTo>
                        <a:pt x="1432" y="1044"/>
                      </a:lnTo>
                      <a:lnTo>
                        <a:pt x="1432" y="1048"/>
                      </a:lnTo>
                      <a:lnTo>
                        <a:pt x="1440" y="1064"/>
                      </a:lnTo>
                      <a:lnTo>
                        <a:pt x="1444" y="1064"/>
                      </a:lnTo>
                      <a:lnTo>
                        <a:pt x="1468" y="1084"/>
                      </a:lnTo>
                      <a:lnTo>
                        <a:pt x="1468" y="1088"/>
                      </a:lnTo>
                      <a:lnTo>
                        <a:pt x="1456" y="1096"/>
                      </a:lnTo>
                      <a:lnTo>
                        <a:pt x="1472" y="1124"/>
                      </a:lnTo>
                      <a:lnTo>
                        <a:pt x="1464" y="1144"/>
                      </a:lnTo>
                      <a:lnTo>
                        <a:pt x="1464" y="1160"/>
                      </a:lnTo>
                      <a:lnTo>
                        <a:pt x="1480" y="1180"/>
                      </a:lnTo>
                      <a:lnTo>
                        <a:pt x="1460" y="1220"/>
                      </a:lnTo>
                      <a:lnTo>
                        <a:pt x="1460" y="1272"/>
                      </a:lnTo>
                      <a:lnTo>
                        <a:pt x="1464" y="1292"/>
                      </a:lnTo>
                      <a:lnTo>
                        <a:pt x="1492" y="1300"/>
                      </a:lnTo>
                      <a:lnTo>
                        <a:pt x="1496" y="1296"/>
                      </a:lnTo>
                      <a:lnTo>
                        <a:pt x="1512" y="1280"/>
                      </a:lnTo>
                      <a:lnTo>
                        <a:pt x="1512" y="1276"/>
                      </a:lnTo>
                      <a:lnTo>
                        <a:pt x="1508" y="1268"/>
                      </a:lnTo>
                      <a:lnTo>
                        <a:pt x="1504" y="1264"/>
                      </a:lnTo>
                      <a:lnTo>
                        <a:pt x="1508" y="1264"/>
                      </a:lnTo>
                      <a:lnTo>
                        <a:pt x="1512" y="1264"/>
                      </a:lnTo>
                      <a:lnTo>
                        <a:pt x="1516" y="1268"/>
                      </a:lnTo>
                      <a:lnTo>
                        <a:pt x="1528" y="1268"/>
                      </a:lnTo>
                      <a:lnTo>
                        <a:pt x="1540" y="1272"/>
                      </a:lnTo>
                      <a:lnTo>
                        <a:pt x="1564" y="1276"/>
                      </a:lnTo>
                      <a:lnTo>
                        <a:pt x="1572" y="1284"/>
                      </a:lnTo>
                      <a:lnTo>
                        <a:pt x="1592" y="1288"/>
                      </a:lnTo>
                      <a:lnTo>
                        <a:pt x="1596" y="1288"/>
                      </a:lnTo>
                      <a:lnTo>
                        <a:pt x="1628" y="1284"/>
                      </a:lnTo>
                      <a:lnTo>
                        <a:pt x="1628" y="1292"/>
                      </a:lnTo>
                      <a:lnTo>
                        <a:pt x="1632" y="1300"/>
                      </a:lnTo>
                      <a:lnTo>
                        <a:pt x="1640" y="1288"/>
                      </a:lnTo>
                      <a:lnTo>
                        <a:pt x="1644" y="1288"/>
                      </a:lnTo>
                      <a:lnTo>
                        <a:pt x="1652" y="1272"/>
                      </a:lnTo>
                      <a:lnTo>
                        <a:pt x="1656" y="1264"/>
                      </a:lnTo>
                      <a:lnTo>
                        <a:pt x="1668" y="1252"/>
                      </a:lnTo>
                      <a:lnTo>
                        <a:pt x="1672" y="1252"/>
                      </a:lnTo>
                      <a:lnTo>
                        <a:pt x="1688" y="1256"/>
                      </a:lnTo>
                      <a:lnTo>
                        <a:pt x="1692" y="1260"/>
                      </a:lnTo>
                      <a:lnTo>
                        <a:pt x="1696" y="1260"/>
                      </a:lnTo>
                      <a:lnTo>
                        <a:pt x="1696" y="1264"/>
                      </a:lnTo>
                      <a:lnTo>
                        <a:pt x="1700" y="1260"/>
                      </a:lnTo>
                      <a:lnTo>
                        <a:pt x="1704" y="1260"/>
                      </a:lnTo>
                      <a:lnTo>
                        <a:pt x="1720" y="1252"/>
                      </a:lnTo>
                      <a:lnTo>
                        <a:pt x="1724" y="1256"/>
                      </a:lnTo>
                      <a:lnTo>
                        <a:pt x="1724" y="1260"/>
                      </a:lnTo>
                      <a:lnTo>
                        <a:pt x="1728" y="1264"/>
                      </a:lnTo>
                      <a:lnTo>
                        <a:pt x="1732" y="1264"/>
                      </a:lnTo>
                      <a:lnTo>
                        <a:pt x="1748" y="1268"/>
                      </a:lnTo>
                      <a:lnTo>
                        <a:pt x="1772" y="1272"/>
                      </a:lnTo>
                      <a:lnTo>
                        <a:pt x="1776" y="1280"/>
                      </a:lnTo>
                      <a:lnTo>
                        <a:pt x="1776" y="1284"/>
                      </a:lnTo>
                      <a:lnTo>
                        <a:pt x="1820" y="1280"/>
                      </a:lnTo>
                      <a:lnTo>
                        <a:pt x="1824" y="1280"/>
                      </a:lnTo>
                      <a:lnTo>
                        <a:pt x="1860" y="1260"/>
                      </a:lnTo>
                      <a:lnTo>
                        <a:pt x="1880" y="1280"/>
                      </a:lnTo>
                      <a:lnTo>
                        <a:pt x="1904" y="1304"/>
                      </a:lnTo>
                      <a:lnTo>
                        <a:pt x="1908" y="1308"/>
                      </a:lnTo>
                      <a:lnTo>
                        <a:pt x="1924" y="1324"/>
                      </a:lnTo>
                      <a:lnTo>
                        <a:pt x="1928" y="1328"/>
                      </a:lnTo>
                      <a:lnTo>
                        <a:pt x="1928" y="1336"/>
                      </a:lnTo>
                      <a:lnTo>
                        <a:pt x="1928" y="1344"/>
                      </a:lnTo>
                      <a:lnTo>
                        <a:pt x="1948" y="1340"/>
                      </a:lnTo>
                      <a:lnTo>
                        <a:pt x="1992" y="1344"/>
                      </a:lnTo>
                      <a:lnTo>
                        <a:pt x="1996" y="1344"/>
                      </a:lnTo>
                      <a:lnTo>
                        <a:pt x="2000" y="1344"/>
                      </a:lnTo>
                      <a:lnTo>
                        <a:pt x="2028" y="1340"/>
                      </a:lnTo>
                      <a:lnTo>
                        <a:pt x="2036" y="1336"/>
                      </a:lnTo>
                      <a:lnTo>
                        <a:pt x="2036" y="1296"/>
                      </a:lnTo>
                      <a:lnTo>
                        <a:pt x="2036" y="1276"/>
                      </a:lnTo>
                      <a:lnTo>
                        <a:pt x="2064" y="1260"/>
                      </a:lnTo>
                      <a:lnTo>
                        <a:pt x="2068" y="1256"/>
                      </a:lnTo>
                      <a:lnTo>
                        <a:pt x="2068" y="1252"/>
                      </a:lnTo>
                      <a:lnTo>
                        <a:pt x="2068" y="1220"/>
                      </a:lnTo>
                      <a:lnTo>
                        <a:pt x="2072" y="1216"/>
                      </a:lnTo>
                      <a:lnTo>
                        <a:pt x="2080" y="1176"/>
                      </a:lnTo>
                      <a:lnTo>
                        <a:pt x="2080" y="1172"/>
                      </a:lnTo>
                      <a:lnTo>
                        <a:pt x="2076" y="1164"/>
                      </a:lnTo>
                      <a:lnTo>
                        <a:pt x="2076" y="1160"/>
                      </a:lnTo>
                      <a:lnTo>
                        <a:pt x="2080" y="1160"/>
                      </a:lnTo>
                      <a:lnTo>
                        <a:pt x="2080" y="1156"/>
                      </a:lnTo>
                      <a:lnTo>
                        <a:pt x="2080" y="1160"/>
                      </a:lnTo>
                      <a:lnTo>
                        <a:pt x="2080" y="1156"/>
                      </a:lnTo>
                      <a:lnTo>
                        <a:pt x="2084" y="1156"/>
                      </a:lnTo>
                      <a:lnTo>
                        <a:pt x="2088" y="1152"/>
                      </a:lnTo>
                      <a:lnTo>
                        <a:pt x="2092" y="1148"/>
                      </a:lnTo>
                      <a:lnTo>
                        <a:pt x="2096" y="1144"/>
                      </a:lnTo>
                      <a:lnTo>
                        <a:pt x="2100" y="1144"/>
                      </a:lnTo>
                      <a:lnTo>
                        <a:pt x="2104" y="1144"/>
                      </a:lnTo>
                      <a:lnTo>
                        <a:pt x="2104" y="1140"/>
                      </a:lnTo>
                      <a:lnTo>
                        <a:pt x="2108" y="1140"/>
                      </a:lnTo>
                      <a:lnTo>
                        <a:pt x="2108" y="1136"/>
                      </a:lnTo>
                      <a:lnTo>
                        <a:pt x="2104" y="1136"/>
                      </a:lnTo>
                      <a:lnTo>
                        <a:pt x="2108" y="1136"/>
                      </a:lnTo>
                      <a:lnTo>
                        <a:pt x="2108" y="1132"/>
                      </a:lnTo>
                      <a:lnTo>
                        <a:pt x="2108" y="1128"/>
                      </a:lnTo>
                      <a:lnTo>
                        <a:pt x="2112" y="1128"/>
                      </a:lnTo>
                      <a:lnTo>
                        <a:pt x="2112" y="1124"/>
                      </a:lnTo>
                      <a:lnTo>
                        <a:pt x="2112" y="1120"/>
                      </a:lnTo>
                      <a:lnTo>
                        <a:pt x="2112" y="1116"/>
                      </a:lnTo>
                      <a:lnTo>
                        <a:pt x="2112" y="1112"/>
                      </a:lnTo>
                      <a:lnTo>
                        <a:pt x="2108" y="1108"/>
                      </a:lnTo>
                      <a:lnTo>
                        <a:pt x="2108" y="1104"/>
                      </a:lnTo>
                      <a:lnTo>
                        <a:pt x="2104" y="1104"/>
                      </a:lnTo>
                      <a:lnTo>
                        <a:pt x="2100" y="1100"/>
                      </a:lnTo>
                      <a:lnTo>
                        <a:pt x="2100" y="1096"/>
                      </a:lnTo>
                      <a:lnTo>
                        <a:pt x="2100" y="1092"/>
                      </a:lnTo>
                      <a:lnTo>
                        <a:pt x="2100" y="1088"/>
                      </a:lnTo>
                      <a:lnTo>
                        <a:pt x="2096" y="1084"/>
                      </a:lnTo>
                      <a:lnTo>
                        <a:pt x="2096" y="1080"/>
                      </a:lnTo>
                      <a:lnTo>
                        <a:pt x="2092" y="1076"/>
                      </a:lnTo>
                      <a:lnTo>
                        <a:pt x="2092" y="1072"/>
                      </a:lnTo>
                      <a:lnTo>
                        <a:pt x="2096" y="1072"/>
                      </a:lnTo>
                      <a:lnTo>
                        <a:pt x="2096" y="1068"/>
                      </a:lnTo>
                      <a:lnTo>
                        <a:pt x="2100" y="1068"/>
                      </a:lnTo>
                      <a:lnTo>
                        <a:pt x="2100" y="1064"/>
                      </a:lnTo>
                      <a:lnTo>
                        <a:pt x="2096" y="1064"/>
                      </a:lnTo>
                      <a:lnTo>
                        <a:pt x="2096" y="1060"/>
                      </a:lnTo>
                      <a:lnTo>
                        <a:pt x="2092" y="1060"/>
                      </a:lnTo>
                      <a:lnTo>
                        <a:pt x="2092" y="1056"/>
                      </a:lnTo>
                      <a:lnTo>
                        <a:pt x="2088" y="1056"/>
                      </a:lnTo>
                      <a:lnTo>
                        <a:pt x="2084" y="1056"/>
                      </a:lnTo>
                      <a:lnTo>
                        <a:pt x="2080" y="1056"/>
                      </a:lnTo>
                      <a:lnTo>
                        <a:pt x="2080" y="1052"/>
                      </a:lnTo>
                      <a:lnTo>
                        <a:pt x="2076" y="1052"/>
                      </a:lnTo>
                      <a:lnTo>
                        <a:pt x="2072" y="1052"/>
                      </a:lnTo>
                      <a:lnTo>
                        <a:pt x="2068" y="1052"/>
                      </a:lnTo>
                      <a:lnTo>
                        <a:pt x="2064" y="1052"/>
                      </a:lnTo>
                      <a:lnTo>
                        <a:pt x="2060" y="1052"/>
                      </a:lnTo>
                      <a:lnTo>
                        <a:pt x="2060" y="1056"/>
                      </a:lnTo>
                      <a:lnTo>
                        <a:pt x="2056" y="1056"/>
                      </a:lnTo>
                      <a:lnTo>
                        <a:pt x="2052" y="1056"/>
                      </a:lnTo>
                      <a:lnTo>
                        <a:pt x="2048" y="1060"/>
                      </a:lnTo>
                      <a:lnTo>
                        <a:pt x="2044" y="1056"/>
                      </a:lnTo>
                      <a:lnTo>
                        <a:pt x="2040" y="1056"/>
                      </a:lnTo>
                      <a:lnTo>
                        <a:pt x="2036" y="1060"/>
                      </a:lnTo>
                      <a:lnTo>
                        <a:pt x="2032" y="1056"/>
                      </a:lnTo>
                      <a:lnTo>
                        <a:pt x="2028" y="1056"/>
                      </a:lnTo>
                      <a:lnTo>
                        <a:pt x="2024" y="1052"/>
                      </a:lnTo>
                      <a:lnTo>
                        <a:pt x="2024" y="1048"/>
                      </a:lnTo>
                      <a:lnTo>
                        <a:pt x="2024" y="1044"/>
                      </a:lnTo>
                      <a:lnTo>
                        <a:pt x="2020" y="1044"/>
                      </a:lnTo>
                      <a:lnTo>
                        <a:pt x="2020" y="1040"/>
                      </a:lnTo>
                      <a:lnTo>
                        <a:pt x="2016" y="1040"/>
                      </a:lnTo>
                      <a:lnTo>
                        <a:pt x="2016" y="1036"/>
                      </a:lnTo>
                      <a:lnTo>
                        <a:pt x="2016" y="1032"/>
                      </a:lnTo>
                      <a:lnTo>
                        <a:pt x="2008" y="1036"/>
                      </a:lnTo>
                      <a:lnTo>
                        <a:pt x="1964" y="1044"/>
                      </a:lnTo>
                      <a:lnTo>
                        <a:pt x="1964" y="1040"/>
                      </a:lnTo>
                      <a:lnTo>
                        <a:pt x="1956" y="1024"/>
                      </a:lnTo>
                      <a:lnTo>
                        <a:pt x="1956" y="1020"/>
                      </a:lnTo>
                      <a:lnTo>
                        <a:pt x="1948" y="1004"/>
                      </a:lnTo>
                      <a:lnTo>
                        <a:pt x="1944" y="996"/>
                      </a:lnTo>
                      <a:lnTo>
                        <a:pt x="1932" y="984"/>
                      </a:lnTo>
                      <a:lnTo>
                        <a:pt x="1916" y="968"/>
                      </a:lnTo>
                      <a:lnTo>
                        <a:pt x="1892" y="940"/>
                      </a:lnTo>
                      <a:lnTo>
                        <a:pt x="1876" y="920"/>
                      </a:lnTo>
                      <a:lnTo>
                        <a:pt x="1864" y="916"/>
                      </a:lnTo>
                      <a:lnTo>
                        <a:pt x="1860" y="912"/>
                      </a:lnTo>
                      <a:lnTo>
                        <a:pt x="1844" y="900"/>
                      </a:lnTo>
                      <a:lnTo>
                        <a:pt x="1836" y="896"/>
                      </a:lnTo>
                      <a:lnTo>
                        <a:pt x="1808" y="884"/>
                      </a:lnTo>
                      <a:lnTo>
                        <a:pt x="1796" y="864"/>
                      </a:lnTo>
                      <a:lnTo>
                        <a:pt x="1788" y="856"/>
                      </a:lnTo>
                      <a:lnTo>
                        <a:pt x="1788" y="860"/>
                      </a:lnTo>
                      <a:lnTo>
                        <a:pt x="1784" y="864"/>
                      </a:lnTo>
                      <a:lnTo>
                        <a:pt x="1772" y="876"/>
                      </a:lnTo>
                      <a:lnTo>
                        <a:pt x="1768" y="876"/>
                      </a:lnTo>
                      <a:lnTo>
                        <a:pt x="1764" y="876"/>
                      </a:lnTo>
                      <a:lnTo>
                        <a:pt x="1760" y="876"/>
                      </a:lnTo>
                      <a:lnTo>
                        <a:pt x="1740" y="860"/>
                      </a:lnTo>
                      <a:lnTo>
                        <a:pt x="1736" y="860"/>
                      </a:lnTo>
                      <a:lnTo>
                        <a:pt x="1724" y="868"/>
                      </a:lnTo>
                      <a:lnTo>
                        <a:pt x="1720" y="872"/>
                      </a:lnTo>
                      <a:lnTo>
                        <a:pt x="1720" y="876"/>
                      </a:lnTo>
                      <a:lnTo>
                        <a:pt x="1688" y="880"/>
                      </a:lnTo>
                      <a:lnTo>
                        <a:pt x="1668" y="880"/>
                      </a:lnTo>
                      <a:lnTo>
                        <a:pt x="1664" y="880"/>
                      </a:lnTo>
                      <a:lnTo>
                        <a:pt x="1644" y="860"/>
                      </a:lnTo>
                      <a:lnTo>
                        <a:pt x="1636" y="856"/>
                      </a:lnTo>
                      <a:lnTo>
                        <a:pt x="1616" y="848"/>
                      </a:lnTo>
                      <a:lnTo>
                        <a:pt x="1604" y="848"/>
                      </a:lnTo>
                      <a:lnTo>
                        <a:pt x="1592" y="844"/>
                      </a:lnTo>
                      <a:lnTo>
                        <a:pt x="1576" y="844"/>
                      </a:lnTo>
                      <a:lnTo>
                        <a:pt x="1568" y="844"/>
                      </a:lnTo>
                      <a:lnTo>
                        <a:pt x="1564" y="844"/>
                      </a:lnTo>
                      <a:lnTo>
                        <a:pt x="1552" y="844"/>
                      </a:lnTo>
                      <a:lnTo>
                        <a:pt x="1548" y="840"/>
                      </a:lnTo>
                      <a:lnTo>
                        <a:pt x="1540" y="840"/>
                      </a:lnTo>
                      <a:lnTo>
                        <a:pt x="1532" y="840"/>
                      </a:lnTo>
                      <a:lnTo>
                        <a:pt x="1528" y="840"/>
                      </a:lnTo>
                      <a:lnTo>
                        <a:pt x="1516" y="844"/>
                      </a:lnTo>
                      <a:lnTo>
                        <a:pt x="1512" y="844"/>
                      </a:lnTo>
                      <a:lnTo>
                        <a:pt x="1508" y="840"/>
                      </a:lnTo>
                      <a:lnTo>
                        <a:pt x="1500" y="832"/>
                      </a:lnTo>
                      <a:lnTo>
                        <a:pt x="1468" y="828"/>
                      </a:lnTo>
                      <a:lnTo>
                        <a:pt x="1460" y="828"/>
                      </a:lnTo>
                      <a:lnTo>
                        <a:pt x="1448" y="824"/>
                      </a:lnTo>
                      <a:lnTo>
                        <a:pt x="1436" y="820"/>
                      </a:lnTo>
                      <a:lnTo>
                        <a:pt x="1432" y="820"/>
                      </a:lnTo>
                      <a:lnTo>
                        <a:pt x="1420" y="816"/>
                      </a:lnTo>
                      <a:lnTo>
                        <a:pt x="1416" y="816"/>
                      </a:lnTo>
                      <a:lnTo>
                        <a:pt x="1412" y="812"/>
                      </a:lnTo>
                      <a:lnTo>
                        <a:pt x="1400" y="816"/>
                      </a:lnTo>
                      <a:lnTo>
                        <a:pt x="1368" y="824"/>
                      </a:lnTo>
                      <a:close/>
                      <a:moveTo>
                        <a:pt x="1996" y="1524"/>
                      </a:moveTo>
                      <a:lnTo>
                        <a:pt x="1972" y="1540"/>
                      </a:lnTo>
                      <a:lnTo>
                        <a:pt x="1968" y="1548"/>
                      </a:lnTo>
                      <a:lnTo>
                        <a:pt x="1968" y="1560"/>
                      </a:lnTo>
                      <a:lnTo>
                        <a:pt x="1964" y="1564"/>
                      </a:lnTo>
                      <a:lnTo>
                        <a:pt x="1968" y="1568"/>
                      </a:lnTo>
                      <a:lnTo>
                        <a:pt x="1972" y="1576"/>
                      </a:lnTo>
                      <a:lnTo>
                        <a:pt x="1976" y="1584"/>
                      </a:lnTo>
                      <a:lnTo>
                        <a:pt x="1980" y="1592"/>
                      </a:lnTo>
                      <a:lnTo>
                        <a:pt x="1984" y="1596"/>
                      </a:lnTo>
                      <a:lnTo>
                        <a:pt x="1992" y="1612"/>
                      </a:lnTo>
                      <a:lnTo>
                        <a:pt x="1996" y="1616"/>
                      </a:lnTo>
                      <a:lnTo>
                        <a:pt x="1996" y="1620"/>
                      </a:lnTo>
                      <a:lnTo>
                        <a:pt x="2012" y="1644"/>
                      </a:lnTo>
                      <a:lnTo>
                        <a:pt x="2020" y="1640"/>
                      </a:lnTo>
                      <a:lnTo>
                        <a:pt x="2024" y="1640"/>
                      </a:lnTo>
                      <a:lnTo>
                        <a:pt x="2044" y="1636"/>
                      </a:lnTo>
                      <a:lnTo>
                        <a:pt x="2056" y="1628"/>
                      </a:lnTo>
                      <a:lnTo>
                        <a:pt x="2060" y="1628"/>
                      </a:lnTo>
                      <a:lnTo>
                        <a:pt x="2064" y="1628"/>
                      </a:lnTo>
                      <a:lnTo>
                        <a:pt x="2072" y="1624"/>
                      </a:lnTo>
                      <a:lnTo>
                        <a:pt x="2076" y="1624"/>
                      </a:lnTo>
                      <a:lnTo>
                        <a:pt x="2080" y="1620"/>
                      </a:lnTo>
                      <a:lnTo>
                        <a:pt x="2084" y="1620"/>
                      </a:lnTo>
                      <a:lnTo>
                        <a:pt x="2092" y="1616"/>
                      </a:lnTo>
                      <a:lnTo>
                        <a:pt x="2088" y="1616"/>
                      </a:lnTo>
                      <a:lnTo>
                        <a:pt x="2088" y="1612"/>
                      </a:lnTo>
                      <a:lnTo>
                        <a:pt x="2084" y="1600"/>
                      </a:lnTo>
                      <a:lnTo>
                        <a:pt x="2076" y="1584"/>
                      </a:lnTo>
                      <a:lnTo>
                        <a:pt x="2076" y="1580"/>
                      </a:lnTo>
                      <a:lnTo>
                        <a:pt x="2072" y="1580"/>
                      </a:lnTo>
                      <a:lnTo>
                        <a:pt x="2068" y="1568"/>
                      </a:lnTo>
                      <a:lnTo>
                        <a:pt x="2068" y="1564"/>
                      </a:lnTo>
                      <a:lnTo>
                        <a:pt x="2060" y="1556"/>
                      </a:lnTo>
                      <a:lnTo>
                        <a:pt x="2060" y="1548"/>
                      </a:lnTo>
                      <a:lnTo>
                        <a:pt x="2056" y="1544"/>
                      </a:lnTo>
                      <a:lnTo>
                        <a:pt x="2056" y="1540"/>
                      </a:lnTo>
                      <a:lnTo>
                        <a:pt x="2052" y="1536"/>
                      </a:lnTo>
                      <a:lnTo>
                        <a:pt x="2048" y="1528"/>
                      </a:lnTo>
                      <a:lnTo>
                        <a:pt x="2048" y="1524"/>
                      </a:lnTo>
                      <a:lnTo>
                        <a:pt x="2012" y="1532"/>
                      </a:lnTo>
                      <a:lnTo>
                        <a:pt x="1996" y="1524"/>
                      </a:lnTo>
                      <a:close/>
                      <a:moveTo>
                        <a:pt x="1296" y="928"/>
                      </a:moveTo>
                      <a:lnTo>
                        <a:pt x="1292" y="928"/>
                      </a:lnTo>
                      <a:lnTo>
                        <a:pt x="1296" y="928"/>
                      </a:lnTo>
                      <a:close/>
                    </a:path>
                  </a:pathLst>
                </a:custGeom>
                <a:solidFill>
                  <a:srgbClr val="FFF2CC"/>
                </a:solidFill>
                <a:ln w="3175">
                  <a:solidFill>
                    <a:schemeClr val="tx2">
                      <a:alpha val="2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mn-MN" sz="1400">
                    <a:latin typeface="Roboto Condensed" panose="02000000000000000000" pitchFamily="2" charset="0"/>
                    <a:ea typeface="Roboto Condensed" panose="02000000000000000000" pitchFamily="2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B00E0D3B-F31C-EF61-2A2A-415982DB4C55}"/>
                </a:ext>
              </a:extLst>
            </p:cNvPr>
            <p:cNvSpPr/>
            <p:nvPr/>
          </p:nvSpPr>
          <p:spPr>
            <a:xfrm>
              <a:off x="838200" y="89050"/>
              <a:ext cx="11658600" cy="516882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>
                <a:defRPr/>
              </a:pPr>
              <a:r>
                <a:rPr lang="mn-MN" altLang="en-US" sz="2300" cap="all" dirty="0">
                  <a:solidFill>
                    <a:schemeClr val="bg1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</a:rPr>
                <a:t>СУРГАЛТ-ЭРДЭМ ШИНЖИЛГЭЭ-ҮЙЛДВЭРЛЭЛИЙН </a:t>
              </a:r>
              <a:r>
                <a:rPr lang="en-US" altLang="en-US" sz="2300" cap="all" dirty="0">
                  <a:solidFill>
                    <a:schemeClr val="bg1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</a:rPr>
                <a:t>(</a:t>
              </a:r>
              <a:r>
                <a:rPr lang="mn-MN" altLang="en-US" sz="2300" cap="all" dirty="0">
                  <a:solidFill>
                    <a:schemeClr val="bg1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</a:rPr>
                <a:t>СЭШҮЦ</a:t>
              </a:r>
              <a:r>
                <a:rPr lang="en-US" altLang="en-US" sz="2300" cap="all" dirty="0">
                  <a:solidFill>
                    <a:schemeClr val="bg1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</a:rPr>
                <a:t>)</a:t>
              </a:r>
              <a:r>
                <a:rPr lang="mn-MN" altLang="en-US" sz="2300" cap="all" dirty="0">
                  <a:solidFill>
                    <a:schemeClr val="bg1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</a:rPr>
                <a:t> 6 ЦОГЦОЛБОР</a:t>
              </a:r>
              <a:endParaRPr lang="mn-MN" sz="2300" cap="all" dirty="0">
                <a:solidFill>
                  <a:schemeClr val="bg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67DE5982-9161-4ED6-F2E1-0BA8519F22B6}"/>
                </a:ext>
              </a:extLst>
            </p:cNvPr>
            <p:cNvGrpSpPr/>
            <p:nvPr/>
          </p:nvGrpSpPr>
          <p:grpSpPr>
            <a:xfrm>
              <a:off x="10526386" y="784098"/>
              <a:ext cx="1353583" cy="4699564"/>
              <a:chOff x="10447443" y="692460"/>
              <a:chExt cx="1505529" cy="5869643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A7BA58C2-57EB-2118-94FC-B0B72FCD2253}"/>
                  </a:ext>
                </a:extLst>
              </p:cNvPr>
              <p:cNvSpPr/>
              <p:nvPr/>
            </p:nvSpPr>
            <p:spPr>
              <a:xfrm>
                <a:off x="10521090" y="692460"/>
                <a:ext cx="1422283" cy="175281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Bahnschrift Light SemiCondensed" panose="020B0502040204020203" pitchFamily="34" charset="0"/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733D18B1-5CBD-4AC6-E027-D7CA5257C23D}"/>
                  </a:ext>
                </a:extLst>
              </p:cNvPr>
              <p:cNvSpPr txBox="1"/>
              <p:nvPr/>
            </p:nvSpPr>
            <p:spPr>
              <a:xfrm>
                <a:off x="10604967" y="822525"/>
                <a:ext cx="1347030" cy="1460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mn-MN" sz="1400" dirty="0">
                    <a:solidFill>
                      <a:srgbClr val="002060"/>
                    </a:solidFill>
                    <a:latin typeface="Arial" panose="020B0604020202020204" pitchFamily="34" charset="0"/>
                    <a:ea typeface="Roboto Condensed" panose="02000000000000000000" pitchFamily="2" charset="0"/>
                    <a:cs typeface="Arial" panose="020B0604020202020204" pitchFamily="34" charset="0"/>
                  </a:rPr>
                  <a:t>Бүсчилсэн хөгжлийн үзэл баримтлалын хүрээнд</a:t>
                </a:r>
                <a:endParaRPr lang="en-US" sz="1600" dirty="0">
                  <a:solidFill>
                    <a:srgbClr val="002060"/>
                  </a:solidFill>
                  <a:latin typeface="Arial" panose="020B0604020202020204" pitchFamily="34" charset="0"/>
                  <a:ea typeface="Roboto Condensed" panose="02000000000000000000" pitchFamily="2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22752322-199E-7671-96D8-2F825E5FF282}"/>
                  </a:ext>
                </a:extLst>
              </p:cNvPr>
              <p:cNvSpPr/>
              <p:nvPr/>
            </p:nvSpPr>
            <p:spPr>
              <a:xfrm>
                <a:off x="10512463" y="4109435"/>
                <a:ext cx="1439535" cy="830996"/>
              </a:xfrm>
              <a:prstGeom prst="rect">
                <a:avLst/>
              </a:prstGeom>
              <a:solidFill>
                <a:schemeClr val="tx2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Bahnschrift Light SemiCondensed" panose="020B0502040204020203" pitchFamily="34" charset="0"/>
                </a:endParaRP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D059A3CB-317F-36D9-ED94-18F7B488D8D9}"/>
                  </a:ext>
                </a:extLst>
              </p:cNvPr>
              <p:cNvSpPr/>
              <p:nvPr/>
            </p:nvSpPr>
            <p:spPr>
              <a:xfrm>
                <a:off x="10512463" y="3283243"/>
                <a:ext cx="1430910" cy="830996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Bahnschrift Light SemiCondensed" panose="020B0502040204020203" pitchFamily="34" charset="0"/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9C2ABA25-B6F5-F980-0B33-F55557B44B13}"/>
                  </a:ext>
                </a:extLst>
              </p:cNvPr>
              <p:cNvSpPr/>
              <p:nvPr/>
            </p:nvSpPr>
            <p:spPr>
              <a:xfrm>
                <a:off x="10573430" y="5039013"/>
                <a:ext cx="1349727" cy="7495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mn-MN" sz="1100" dirty="0">
                    <a:solidFill>
                      <a:srgbClr val="002060"/>
                    </a:solidFill>
                    <a:latin typeface="Bahnschrift Light SemiCondensed" panose="020B0502040204020203" pitchFamily="34" charset="0"/>
                  </a:rPr>
                  <a:t>Барилгажилтын ажлын зураг-1</a:t>
                </a:r>
                <a:endParaRPr lang="en-US" sz="1100" dirty="0">
                  <a:solidFill>
                    <a:srgbClr val="002060"/>
                  </a:solidFill>
                  <a:latin typeface="Bahnschrift Light SemiCondensed" panose="020B0502040204020203" pitchFamily="34" charset="0"/>
                </a:endParaRPr>
              </a:p>
              <a:p>
                <a:pPr algn="ctr"/>
                <a:endParaRPr lang="en-US" sz="1100" dirty="0">
                  <a:solidFill>
                    <a:srgbClr val="002060"/>
                  </a:solidFill>
                  <a:latin typeface="Bahnschrift Light SemiCondensed" panose="020B0502040204020203" pitchFamily="34" charset="0"/>
                </a:endParaRP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D1C1BB5-B055-B8DA-3B7E-C7A67A0539CA}"/>
                  </a:ext>
                </a:extLst>
              </p:cNvPr>
              <p:cNvSpPr/>
              <p:nvPr/>
            </p:nvSpPr>
            <p:spPr>
              <a:xfrm>
                <a:off x="10941760" y="3398192"/>
                <a:ext cx="561986" cy="3267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mn-MN" sz="1100">
                    <a:solidFill>
                      <a:srgbClr val="002060"/>
                    </a:solidFill>
                    <a:latin typeface="Bahnschrift Light SemiCondensed" panose="020B0502040204020203" pitchFamily="34" charset="0"/>
                    <a:ea typeface="Roboto" panose="02000000000000000000" pitchFamily="2" charset="0"/>
                    <a:cs typeface="Open Sans" panose="020B0606030504020204" pitchFamily="34" charset="0"/>
                  </a:rPr>
                  <a:t>916 га</a:t>
                </a:r>
                <a:endParaRPr lang="mn-MN" sz="1100" dirty="0">
                  <a:solidFill>
                    <a:srgbClr val="002060"/>
                  </a:solidFill>
                  <a:latin typeface="Bahnschrift Light SemiCondensed" panose="020B0502040204020203" pitchFamily="34" charset="0"/>
                  <a:ea typeface="Roboto" panose="02000000000000000000" pitchFamily="2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2C0ADE17-C40D-B5D9-8834-20FDB70F2C81}"/>
                  </a:ext>
                </a:extLst>
              </p:cNvPr>
              <p:cNvSpPr/>
              <p:nvPr/>
            </p:nvSpPr>
            <p:spPr>
              <a:xfrm>
                <a:off x="10504889" y="5759692"/>
                <a:ext cx="1448083" cy="80241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Bahnschrift Light SemiCondensed" panose="020B0502040204020203" pitchFamily="34" charset="0"/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8A33FF40-C7A1-BA86-4042-6E83617260F6}"/>
                  </a:ext>
                </a:extLst>
              </p:cNvPr>
              <p:cNvSpPr/>
              <p:nvPr/>
            </p:nvSpPr>
            <p:spPr>
              <a:xfrm>
                <a:off x="10512463" y="2453898"/>
                <a:ext cx="1430910" cy="830996"/>
              </a:xfrm>
              <a:prstGeom prst="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Bahnschrift Light SemiCondensed" panose="020B0502040204020203" pitchFamily="34" charset="0"/>
                </a:endParaRP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F287CC6-482D-6B78-B262-16CAAD82B8E3}"/>
                  </a:ext>
                </a:extLst>
              </p:cNvPr>
              <p:cNvSpPr/>
              <p:nvPr/>
            </p:nvSpPr>
            <p:spPr>
              <a:xfrm>
                <a:off x="10827754" y="2515453"/>
                <a:ext cx="786638" cy="6534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mn-MN" sz="1400">
                    <a:solidFill>
                      <a:srgbClr val="002060"/>
                    </a:solidFill>
                    <a:latin typeface="Bahnschrift Light SemiCondensed" panose="020B0502040204020203" pitchFamily="34" charset="0"/>
                    <a:ea typeface="Roboto" panose="02000000000000000000" pitchFamily="2" charset="0"/>
                    <a:cs typeface="Open Sans" panose="020B0606030504020204" pitchFamily="34" charset="0"/>
                  </a:rPr>
                  <a:t>41000</a:t>
                </a:r>
                <a:br>
                  <a:rPr lang="mn-MN" sz="1400">
                    <a:solidFill>
                      <a:srgbClr val="002060"/>
                    </a:solidFill>
                    <a:latin typeface="Bahnschrift Light SemiCondensed" panose="020B0502040204020203" pitchFamily="34" charset="0"/>
                    <a:ea typeface="Roboto" panose="02000000000000000000" pitchFamily="2" charset="0"/>
                    <a:cs typeface="Open Sans" panose="020B0606030504020204" pitchFamily="34" charset="0"/>
                  </a:rPr>
                </a:br>
                <a:r>
                  <a:rPr lang="mn-MN" sz="1400">
                    <a:solidFill>
                      <a:srgbClr val="002060"/>
                    </a:solidFill>
                    <a:latin typeface="Bahnschrift Light SemiCondensed" panose="020B0502040204020203" pitchFamily="34" charset="0"/>
                    <a:ea typeface="Roboto" panose="02000000000000000000" pitchFamily="2" charset="0"/>
                    <a:cs typeface="Open Sans" panose="020B0606030504020204" pitchFamily="34" charset="0"/>
                  </a:rPr>
                  <a:t>оюутан</a:t>
                </a:r>
                <a:endParaRPr lang="en-US" sz="1400" dirty="0">
                  <a:solidFill>
                    <a:srgbClr val="002060"/>
                  </a:solidFill>
                  <a:latin typeface="Bahnschrift Light SemiCondensed" panose="020B0502040204020203" pitchFamily="34" charset="0"/>
                  <a:ea typeface="Roboto" panose="02000000000000000000" pitchFamily="2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7022F216-B983-39D8-50D3-A8ECAEF7443A}"/>
                  </a:ext>
                </a:extLst>
              </p:cNvPr>
              <p:cNvSpPr/>
              <p:nvPr/>
            </p:nvSpPr>
            <p:spPr>
              <a:xfrm>
                <a:off x="10509637" y="4066200"/>
                <a:ext cx="1350049" cy="8072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mn-MN" sz="900" dirty="0">
                    <a:solidFill>
                      <a:schemeClr val="bg1"/>
                    </a:solidFill>
                    <a:latin typeface="Bahnschrift Light SemiCondensed" panose="020B0502040204020203" pitchFamily="34" charset="0"/>
                  </a:rPr>
                  <a:t>Ажлын даалгавар-</a:t>
                </a:r>
                <a:r>
                  <a:rPr lang="en-US" sz="900" dirty="0">
                    <a:solidFill>
                      <a:schemeClr val="bg1"/>
                    </a:solidFill>
                    <a:latin typeface="Bahnschrift Light SemiCondensed" panose="020B0502040204020203" pitchFamily="34" charset="0"/>
                  </a:rPr>
                  <a:t>5</a:t>
                </a:r>
                <a:endParaRPr lang="mn-MN" sz="900" dirty="0">
                  <a:solidFill>
                    <a:schemeClr val="bg1"/>
                  </a:solidFill>
                  <a:latin typeface="Bahnschrift Light SemiCondensed" panose="020B0502040204020203" pitchFamily="34" charset="0"/>
                </a:endParaRPr>
              </a:p>
              <a:p>
                <a:pPr algn="ctr"/>
                <a:r>
                  <a:rPr lang="mn-MN" sz="900" dirty="0">
                    <a:solidFill>
                      <a:schemeClr val="bg1"/>
                    </a:solidFill>
                    <a:latin typeface="Bahnschrift Light SemiCondensed" panose="020B0502040204020203" pitchFamily="34" charset="0"/>
                  </a:rPr>
                  <a:t>ТЭЗҮ -</a:t>
                </a:r>
                <a:r>
                  <a:rPr lang="en-US" sz="900" dirty="0">
                    <a:solidFill>
                      <a:schemeClr val="bg1"/>
                    </a:solidFill>
                    <a:latin typeface="Bahnschrift Light SemiCondensed" panose="020B0502040204020203" pitchFamily="34" charset="0"/>
                  </a:rPr>
                  <a:t>3</a:t>
                </a:r>
                <a:endParaRPr lang="mn-MN" sz="900" dirty="0">
                  <a:solidFill>
                    <a:schemeClr val="bg1"/>
                  </a:solidFill>
                  <a:latin typeface="Bahnschrift Light SemiCondensed" panose="020B0502040204020203" pitchFamily="34" charset="0"/>
                </a:endParaRPr>
              </a:p>
              <a:p>
                <a:pPr algn="ctr"/>
                <a:r>
                  <a:rPr lang="mn-MN" sz="900" dirty="0">
                    <a:solidFill>
                      <a:schemeClr val="bg1"/>
                    </a:solidFill>
                    <a:latin typeface="Bahnschrift Light SemiCondensed" panose="020B0502040204020203" pitchFamily="34" charset="0"/>
                  </a:rPr>
                  <a:t>Ерөнхий төлөвлөгөө-</a:t>
                </a:r>
                <a:r>
                  <a:rPr lang="en-US" sz="900" dirty="0">
                    <a:solidFill>
                      <a:schemeClr val="bg1"/>
                    </a:solidFill>
                    <a:latin typeface="Bahnschrift Light SemiCondensed" panose="020B0502040204020203" pitchFamily="34" charset="0"/>
                  </a:rPr>
                  <a:t>3</a:t>
                </a:r>
                <a:endParaRPr lang="mn-MN" sz="900" dirty="0">
                  <a:solidFill>
                    <a:schemeClr val="bg1"/>
                  </a:solidFill>
                  <a:latin typeface="Bahnschrift Light SemiCondensed" panose="020B0502040204020203" pitchFamily="34" charset="0"/>
                </a:endParaRPr>
              </a:p>
              <a:p>
                <a:pPr algn="ctr"/>
                <a:r>
                  <a:rPr lang="mn-MN" sz="900" dirty="0">
                    <a:solidFill>
                      <a:schemeClr val="bg1"/>
                    </a:solidFill>
                    <a:latin typeface="Bahnschrift Light SemiCondensed" panose="020B0502040204020203" pitchFamily="34" charset="0"/>
                  </a:rPr>
                  <a:t>Батлагдсан.</a:t>
                </a:r>
                <a:endParaRPr lang="en-US" sz="900" dirty="0">
                  <a:solidFill>
                    <a:schemeClr val="bg1"/>
                  </a:solidFill>
                  <a:latin typeface="Bahnschrift Light SemiCondensed" panose="020B0502040204020203" pitchFamily="34" charset="0"/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DCD6AF40-96D0-A397-A312-4DE9EEF3E1CE}"/>
                  </a:ext>
                </a:extLst>
              </p:cNvPr>
              <p:cNvSpPr/>
              <p:nvPr/>
            </p:nvSpPr>
            <p:spPr>
              <a:xfrm>
                <a:off x="10447443" y="5751757"/>
                <a:ext cx="1408266" cy="6534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mn-MN" sz="1400" dirty="0">
                    <a:solidFill>
                      <a:srgbClr val="002060"/>
                    </a:solidFill>
                    <a:latin typeface="Bahnschrift Light SemiCondensed" panose="020B0502040204020203" pitchFamily="34" charset="0"/>
                    <a:ea typeface="Roboto" panose="02000000000000000000" pitchFamily="2" charset="0"/>
                    <a:cs typeface="Open Sans" panose="020B0606030504020204" pitchFamily="34" charset="0"/>
                  </a:rPr>
                  <a:t>6,9</a:t>
                </a:r>
              </a:p>
              <a:p>
                <a:pPr algn="ctr"/>
                <a:r>
                  <a:rPr lang="mn-MN" sz="1400" dirty="0">
                    <a:solidFill>
                      <a:srgbClr val="002060"/>
                    </a:solidFill>
                    <a:latin typeface="Bahnschrift Light SemiCondensed" panose="020B0502040204020203" pitchFamily="34" charset="0"/>
                    <a:ea typeface="Roboto" panose="02000000000000000000" pitchFamily="2" charset="0"/>
                    <a:cs typeface="Open Sans" panose="020B0606030504020204" pitchFamily="34" charset="0"/>
                  </a:rPr>
                  <a:t>Их наяд</a:t>
                </a:r>
                <a:endParaRPr lang="en-US" sz="1400" dirty="0">
                  <a:solidFill>
                    <a:srgbClr val="002060"/>
                  </a:solidFill>
                  <a:latin typeface="Bahnschrift Light SemiCondensed" panose="020B0502040204020203" pitchFamily="34" charset="0"/>
                  <a:ea typeface="Roboto" panose="02000000000000000000" pitchFamily="2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952EE088-F1B7-CF0E-6370-D75D2378133D}"/>
                  </a:ext>
                </a:extLst>
              </p:cNvPr>
              <p:cNvSpPr/>
              <p:nvPr/>
            </p:nvSpPr>
            <p:spPr>
              <a:xfrm>
                <a:off x="11108531" y="4975266"/>
                <a:ext cx="228438" cy="3267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endParaRPr lang="en-US" sz="1100" dirty="0">
                  <a:solidFill>
                    <a:srgbClr val="002060"/>
                  </a:solidFill>
                  <a:latin typeface="Bahnschrift Light SemiCondensed" panose="020B0502040204020203" pitchFamily="34" charset="0"/>
                </a:endParaRP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2D5EE7A-A0D3-F3E2-90C0-5BE3C2444B02}"/>
                </a:ext>
              </a:extLst>
            </p:cNvPr>
            <p:cNvSpPr txBox="1"/>
            <p:nvPr/>
          </p:nvSpPr>
          <p:spPr>
            <a:xfrm>
              <a:off x="368328" y="5905506"/>
              <a:ext cx="14288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kern="0"/>
              </a:defPPr>
              <a:lvl1pPr>
                <a:defRPr sz="1400">
                  <a:solidFill>
                    <a:srgbClr val="03158B"/>
                  </a:solidFill>
                  <a:latin typeface="Bahnschrift Light SemiCondensed" panose="020B0502040204020203" pitchFamily="34" charset="0"/>
                  <a:ea typeface="Roboto" panose="02000000000000000000" pitchFamily="2" charset="0"/>
                  <a:cs typeface="Open Sans" panose="020B0606030504020204" pitchFamily="34" charset="0"/>
                </a:defRPr>
              </a:lvl1pPr>
            </a:lstStyle>
            <a:p>
              <a:r>
                <a:rPr lang="mn-MN" dirty="0">
                  <a:solidFill>
                    <a:schemeClr val="bg1"/>
                  </a:solidFill>
                </a:rPr>
                <a:t>ТОВЧ ТАЙЛБАР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6C355BB-45A2-C54D-087F-4C884264D480}"/>
                </a:ext>
              </a:extLst>
            </p:cNvPr>
            <p:cNvSpPr/>
            <p:nvPr/>
          </p:nvSpPr>
          <p:spPr>
            <a:xfrm>
              <a:off x="3651871" y="5537827"/>
              <a:ext cx="1396316" cy="113226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C4483C2-5D52-C44B-B6BD-5F3E720B79F7}"/>
                </a:ext>
              </a:extLst>
            </p:cNvPr>
            <p:cNvSpPr/>
            <p:nvPr/>
          </p:nvSpPr>
          <p:spPr>
            <a:xfrm>
              <a:off x="5087304" y="5538296"/>
              <a:ext cx="1367333" cy="112754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highlight>
                  <a:srgbClr val="0D2CC5"/>
                </a:highligh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AB84EA9-C285-5415-272E-BA2CAE5BDB1C}"/>
                </a:ext>
              </a:extLst>
            </p:cNvPr>
            <p:cNvSpPr/>
            <p:nvPr/>
          </p:nvSpPr>
          <p:spPr>
            <a:xfrm>
              <a:off x="6484311" y="5536009"/>
              <a:ext cx="1315627" cy="112983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sz="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Үндсэн бэлтгэл ажил хангагдсан, санхүүжилтын эх үүсвэрийг судалж байна.</a:t>
              </a:r>
              <a:endPara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4218728-8C19-26A7-DB6E-A84EC58CCB9F}"/>
                </a:ext>
              </a:extLst>
            </p:cNvPr>
            <p:cNvSpPr/>
            <p:nvPr/>
          </p:nvSpPr>
          <p:spPr>
            <a:xfrm>
              <a:off x="7829226" y="5536478"/>
              <a:ext cx="1366201" cy="112936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highlight>
                  <a:srgbClr val="0D2CC5"/>
                </a:highligh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0D520861-4271-2088-79BA-B42D0E51B62C}"/>
                </a:ext>
              </a:extLst>
            </p:cNvPr>
            <p:cNvSpPr/>
            <p:nvPr/>
          </p:nvSpPr>
          <p:spPr>
            <a:xfrm>
              <a:off x="3672634" y="5598791"/>
              <a:ext cx="1301937" cy="1061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mn-MN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ТЭЗҮ, ЕТ-ний зөвлөх үйлчилгээний гүйцэтгэгчийг сонгон шалгаруулах  худалдан авах ажиллагаа зарлагдсан. </a:t>
              </a:r>
              <a:endPara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E1FBE6F-DBDA-AC68-254C-E746816BCB1F}"/>
                </a:ext>
              </a:extLst>
            </p:cNvPr>
            <p:cNvSpPr/>
            <p:nvPr/>
          </p:nvSpPr>
          <p:spPr>
            <a:xfrm>
              <a:off x="5142389" y="5608264"/>
              <a:ext cx="130193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mn-MN" sz="800" dirty="0"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Ерөнхий төлөвлөгөө болон барилгын ажлын зургийг 2025 оны II улиралд багтаан хүлээн авна.</a:t>
              </a:r>
              <a:endParaRPr lang="en-US" sz="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C8D21CD-9ECA-37FF-E61E-A84AF0D7A8C6}"/>
                </a:ext>
              </a:extLst>
            </p:cNvPr>
            <p:cNvSpPr/>
            <p:nvPr/>
          </p:nvSpPr>
          <p:spPr>
            <a:xfrm>
              <a:off x="7829226" y="5519172"/>
              <a:ext cx="1354233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6" algn="just"/>
              <a:r>
                <a:rPr lang="mn-MN" sz="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ТЭЗҮ, ЕТ-ний зөвлөх үйлчилгээний гүйцэтгэгчийг сонгон шалгаруулах  худалдан авах ажиллагаа зарлагдсан. 2024 оны 12-р сарын 31 нд газар эзэмших эрх сунгагдсан.</a:t>
              </a:r>
              <a:endPara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0DB10824-B020-6D52-2E27-A228BB0CBB25}"/>
                </a:ext>
              </a:extLst>
            </p:cNvPr>
            <p:cNvSpPr/>
            <p:nvPr/>
          </p:nvSpPr>
          <p:spPr>
            <a:xfrm>
              <a:off x="2190320" y="5526385"/>
              <a:ext cx="1416705" cy="113226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Монгол Улсын хөгжлийн 2026 оны төлөвлөгөөний төсөлд тусгуулахаар саналаа хүргүүлсэн.</a:t>
              </a:r>
              <a:endPara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1DAD25CF-38FF-C437-3525-E3E384153C8A}"/>
                </a:ext>
              </a:extLst>
            </p:cNvPr>
            <p:cNvSpPr/>
            <p:nvPr/>
          </p:nvSpPr>
          <p:spPr>
            <a:xfrm>
              <a:off x="9224715" y="5536008"/>
              <a:ext cx="1315627" cy="112936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sz="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ЗГ-ын хуралдаанаас Олон улсын инженерийн сургууль байгуулах төслийн бэлтгэх ажил эхлүүлэхийг шийдвэрлэсэн.</a:t>
              </a:r>
              <a:endPara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88C49A84-0F44-3D41-A065-33D95ABD8F0C}"/>
                </a:ext>
              </a:extLst>
            </p:cNvPr>
            <p:cNvSpPr/>
            <p:nvPr/>
          </p:nvSpPr>
          <p:spPr>
            <a:xfrm>
              <a:off x="10581598" y="5536008"/>
              <a:ext cx="1289742" cy="112936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5563" indent="-55563" algn="ctr"/>
              <a:r>
                <a:rPr lang="mn-MN" sz="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Давуу тал: </a:t>
              </a:r>
            </a:p>
            <a:p>
              <a:pPr algn="l" defTabSz="1087438"/>
              <a:r>
                <a:rPr lang="mn-MN" sz="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Үндсэн хуулинд нэмэлт өөрчлөлт орсон.</a:t>
              </a:r>
            </a:p>
            <a:p>
              <a:pPr algn="l"/>
              <a:r>
                <a:rPr lang="mn-MN" sz="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Бүсчилсэн хөгжлийн үзэл баримтлал батлагдсан.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983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3BE98E-EAC7-8FBC-1715-2EDC907BC3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08FF3616-AE94-C572-D275-84A758B8C5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894"/>
            <a:ext cx="12192000" cy="6859788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Rectangle: Diagonal Corners Snipped 21">
            <a:extLst>
              <a:ext uri="{FF2B5EF4-FFF2-40B4-BE49-F238E27FC236}">
                <a16:creationId xmlns:a16="http://schemas.microsoft.com/office/drawing/2014/main" id="{BF9C36F7-0258-B6EC-D8A2-0578F9EED8D8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snip2DiagRect">
            <a:avLst/>
          </a:prstGeom>
          <a:solidFill>
            <a:schemeClr val="tx2">
              <a:lumMod val="60000"/>
              <a:lumOff val="40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43364EDE-399C-8205-EFC6-38FA63D5355B}"/>
              </a:ext>
            </a:extLst>
          </p:cNvPr>
          <p:cNvGrpSpPr/>
          <p:nvPr/>
        </p:nvGrpSpPr>
        <p:grpSpPr>
          <a:xfrm>
            <a:off x="3352800" y="3161452"/>
            <a:ext cx="8758682" cy="324612"/>
            <a:chOff x="3352800" y="3977640"/>
            <a:chExt cx="8758682" cy="324612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F34A39C6-371A-E288-F0A1-1FE54F82BDAB}"/>
                </a:ext>
              </a:extLst>
            </p:cNvPr>
            <p:cNvSpPr/>
            <p:nvPr/>
          </p:nvSpPr>
          <p:spPr>
            <a:xfrm>
              <a:off x="5305805" y="4142994"/>
              <a:ext cx="6172200" cy="0"/>
            </a:xfrm>
            <a:custGeom>
              <a:avLst/>
              <a:gdLst/>
              <a:ahLst/>
              <a:cxnLst/>
              <a:rect l="l" t="t" r="r" b="b"/>
              <a:pathLst>
                <a:path w="6172200">
                  <a:moveTo>
                    <a:pt x="0" y="0"/>
                  </a:moveTo>
                  <a:lnTo>
                    <a:pt x="6172200" y="0"/>
                  </a:lnTo>
                </a:path>
              </a:pathLst>
            </a:custGeom>
            <a:ln w="714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>
              <a:extLst>
                <a:ext uri="{FF2B5EF4-FFF2-40B4-BE49-F238E27FC236}">
                  <a16:creationId xmlns:a16="http://schemas.microsoft.com/office/drawing/2014/main" id="{DCE848FB-A9B6-1F4A-849E-9B47212950E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91001" y="3977640"/>
              <a:ext cx="6757414" cy="324612"/>
            </a:xfrm>
            <a:prstGeom prst="rect">
              <a:avLst/>
            </a:prstGeom>
          </p:spPr>
        </p:pic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B08BF3BE-CCBB-6CF3-C5D7-675A31B085FD}"/>
                </a:ext>
              </a:extLst>
            </p:cNvPr>
            <p:cNvSpPr/>
            <p:nvPr/>
          </p:nvSpPr>
          <p:spPr>
            <a:xfrm flipV="1">
              <a:off x="3352800" y="4096687"/>
              <a:ext cx="8758682" cy="45719"/>
            </a:xfrm>
            <a:custGeom>
              <a:avLst/>
              <a:gdLst/>
              <a:ahLst/>
              <a:cxnLst/>
              <a:rect l="l" t="t" r="r" b="b"/>
              <a:pathLst>
                <a:path w="4554220" h="45720">
                  <a:moveTo>
                    <a:pt x="4547997" y="0"/>
                  </a:moveTo>
                  <a:lnTo>
                    <a:pt x="5714" y="0"/>
                  </a:lnTo>
                  <a:lnTo>
                    <a:pt x="0" y="5714"/>
                  </a:lnTo>
                  <a:lnTo>
                    <a:pt x="0" y="32892"/>
                  </a:lnTo>
                  <a:lnTo>
                    <a:pt x="0" y="40004"/>
                  </a:lnTo>
                  <a:lnTo>
                    <a:pt x="5714" y="45719"/>
                  </a:lnTo>
                  <a:lnTo>
                    <a:pt x="4547997" y="45719"/>
                  </a:lnTo>
                  <a:lnTo>
                    <a:pt x="4553711" y="40004"/>
                  </a:lnTo>
                  <a:lnTo>
                    <a:pt x="4553711" y="5714"/>
                  </a:lnTo>
                  <a:lnTo>
                    <a:pt x="45479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>
            <a:extLst>
              <a:ext uri="{FF2B5EF4-FFF2-40B4-BE49-F238E27FC236}">
                <a16:creationId xmlns:a16="http://schemas.microsoft.com/office/drawing/2014/main" id="{4DF01E82-126F-E0F2-4196-FC9909ECA751}"/>
              </a:ext>
            </a:extLst>
          </p:cNvPr>
          <p:cNvSpPr txBox="1"/>
          <p:nvPr/>
        </p:nvSpPr>
        <p:spPr>
          <a:xfrm>
            <a:off x="762000" y="2597433"/>
            <a:ext cx="11337290" cy="446276"/>
          </a:xfrm>
          <a:prstGeom prst="rect">
            <a:avLst/>
          </a:prstGeom>
          <a:solidFill>
            <a:schemeClr val="accent5">
              <a:lumMod val="50000"/>
              <a:alpha val="46000"/>
            </a:schemeClr>
          </a:solidFill>
        </p:spPr>
        <p:txBody>
          <a:bodyPr vert="horz" wrap="square" lIns="0" tIns="60960" rIns="0" bIns="0" rtlCol="0">
            <a:spAutoFit/>
          </a:bodyPr>
          <a:lstStyle/>
          <a:p>
            <a:pPr marL="473075" marR="5080" indent="-461009">
              <a:lnSpc>
                <a:spcPts val="3020"/>
              </a:lnSpc>
              <a:spcBef>
                <a:spcPts val="480"/>
              </a:spcBef>
            </a:pPr>
            <a:r>
              <a:rPr lang="mn-MN" sz="3200" b="1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АНХААРАЛ ХАНДУУЛСАНД БАЯРЛАЛАА </a:t>
            </a:r>
            <a:r>
              <a:rPr lang="zh-CN" altLang="en-US" sz="2400" dirty="0">
                <a:solidFill>
                  <a:schemeClr val="bg1"/>
                </a:solidFill>
              </a:rPr>
              <a:t>感谢您的关注</a:t>
            </a:r>
            <a:endParaRPr lang="mn-MN"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24" name="Picture 23" descr="A blue and black rectangle with white text&#10;&#10;Description automatically generated">
            <a:extLst>
              <a:ext uri="{FF2B5EF4-FFF2-40B4-BE49-F238E27FC236}">
                <a16:creationId xmlns:a16="http://schemas.microsoft.com/office/drawing/2014/main" id="{6ED54EF7-D5F2-FFAE-84A3-F211DF4EA6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99" y="152401"/>
            <a:ext cx="2487539" cy="1066800"/>
          </a:xfrm>
          <a:prstGeom prst="rect">
            <a:avLst/>
          </a:prstGeom>
        </p:spPr>
      </p:pic>
      <p:sp>
        <p:nvSpPr>
          <p:cNvPr id="25" name="object 20">
            <a:extLst>
              <a:ext uri="{FF2B5EF4-FFF2-40B4-BE49-F238E27FC236}">
                <a16:creationId xmlns:a16="http://schemas.microsoft.com/office/drawing/2014/main" id="{B66BB23D-11DC-BB57-BDDA-4B4437973433}"/>
              </a:ext>
            </a:extLst>
          </p:cNvPr>
          <p:cNvSpPr txBox="1"/>
          <p:nvPr/>
        </p:nvSpPr>
        <p:spPr>
          <a:xfrm>
            <a:off x="4800600" y="5938922"/>
            <a:ext cx="3124201" cy="456535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 marR="1270" algn="ctr">
              <a:lnSpc>
                <a:spcPct val="100000"/>
              </a:lnSpc>
              <a:spcBef>
                <a:spcPts val="100"/>
              </a:spcBef>
            </a:pPr>
            <a:r>
              <a:rPr lang="mn-MN" sz="1400" b="1" spc="-110" dirty="0">
                <a:solidFill>
                  <a:srgbClr val="FFFFFF"/>
                </a:solidFill>
                <a:latin typeface="Arial"/>
                <a:cs typeface="Arial"/>
              </a:rPr>
              <a:t>Улаанбаатар хот </a:t>
            </a:r>
          </a:p>
          <a:p>
            <a:pPr marR="1270" algn="ctr">
              <a:lnSpc>
                <a:spcPct val="100000"/>
              </a:lnSpc>
              <a:spcBef>
                <a:spcPts val="100"/>
              </a:spcBef>
            </a:pPr>
            <a:r>
              <a:rPr sz="1400" b="1" spc="-110" dirty="0">
                <a:solidFill>
                  <a:srgbClr val="FFFFFF"/>
                </a:solidFill>
                <a:latin typeface="Arial"/>
                <a:cs typeface="Arial"/>
              </a:rPr>
              <a:t>2025.06.26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2" name="Picture 1" descr="A blue logo with a black background&#10;&#10;Description automatically generated">
            <a:extLst>
              <a:ext uri="{FF2B5EF4-FFF2-40B4-BE49-F238E27FC236}">
                <a16:creationId xmlns:a16="http://schemas.microsoft.com/office/drawing/2014/main" id="{9A335B0A-A92E-FFB0-2E8E-5520376D49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4196" y="151221"/>
            <a:ext cx="2142637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63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971 0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  <a:lumOff val="25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941852" y="1653187"/>
            <a:ext cx="6102866" cy="1807563"/>
            <a:chOff x="0" y="0"/>
            <a:chExt cx="12205732" cy="3615127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/>
            <a:srcRect t="22106" b="22106"/>
            <a:stretch>
              <a:fillRect/>
            </a:stretch>
          </p:blipFill>
          <p:spPr>
            <a:xfrm>
              <a:off x="0" y="0"/>
              <a:ext cx="12205732" cy="3615127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7941852" y="5143500"/>
            <a:ext cx="6102866" cy="1714500"/>
            <a:chOff x="0" y="0"/>
            <a:chExt cx="12205732" cy="3429000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/>
            <a:srcRect t="13728" b="44105"/>
            <a:stretch>
              <a:fillRect/>
            </a:stretch>
          </p:blipFill>
          <p:spPr>
            <a:xfrm>
              <a:off x="0" y="0"/>
              <a:ext cx="12205732" cy="3429000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6013272" y="-16985"/>
            <a:ext cx="6178729" cy="1714500"/>
            <a:chOff x="0" y="0"/>
            <a:chExt cx="12357457" cy="3429000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5"/>
            <a:srcRect t="29175" b="29175"/>
            <a:stretch>
              <a:fillRect/>
            </a:stretch>
          </p:blipFill>
          <p:spPr>
            <a:xfrm flipH="1">
              <a:off x="0" y="0"/>
              <a:ext cx="12357457" cy="3429000"/>
            </a:xfrm>
            <a:prstGeom prst="rect">
              <a:avLst/>
            </a:prstGeom>
          </p:spPr>
        </p:pic>
      </p:grpSp>
      <p:grpSp>
        <p:nvGrpSpPr>
          <p:cNvPr id="8" name="Group 8"/>
          <p:cNvGrpSpPr/>
          <p:nvPr/>
        </p:nvGrpSpPr>
        <p:grpSpPr>
          <a:xfrm>
            <a:off x="6051739" y="3448050"/>
            <a:ext cx="6096000" cy="1714500"/>
            <a:chOff x="0" y="0"/>
            <a:chExt cx="12192000" cy="3429000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6"/>
            <a:srcRect l="4424" r="4424"/>
            <a:stretch>
              <a:fillRect/>
            </a:stretch>
          </p:blipFill>
          <p:spPr>
            <a:xfrm>
              <a:off x="0" y="0"/>
              <a:ext cx="12192000" cy="3429000"/>
            </a:xfrm>
            <a:prstGeom prst="rect">
              <a:avLst/>
            </a:prstGeom>
          </p:spPr>
        </p:pic>
      </p:grpSp>
      <p:sp>
        <p:nvSpPr>
          <p:cNvPr id="10" name="AutoShape 10"/>
          <p:cNvSpPr/>
          <p:nvPr/>
        </p:nvSpPr>
        <p:spPr>
          <a:xfrm>
            <a:off x="5295167" y="3348100"/>
            <a:ext cx="353331" cy="353331"/>
          </a:xfrm>
          <a:prstGeom prst="line">
            <a:avLst/>
          </a:prstGeom>
          <a:ln w="38100" cap="flat">
            <a:solidFill>
              <a:srgbClr val="98E1FF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8138346" y="2209025"/>
            <a:ext cx="438596" cy="725451"/>
          </a:xfrm>
          <a:custGeom>
            <a:avLst/>
            <a:gdLst/>
            <a:ahLst/>
            <a:cxnLst/>
            <a:rect l="l" t="t" r="r" b="b"/>
            <a:pathLst>
              <a:path w="657894" h="1088177">
                <a:moveTo>
                  <a:pt x="0" y="0"/>
                </a:moveTo>
                <a:lnTo>
                  <a:pt x="657894" y="0"/>
                </a:lnTo>
                <a:lnTo>
                  <a:pt x="657894" y="1088178"/>
                </a:lnTo>
                <a:lnTo>
                  <a:pt x="0" y="108817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6251106" y="3923525"/>
            <a:ext cx="404137" cy="725451"/>
          </a:xfrm>
          <a:custGeom>
            <a:avLst/>
            <a:gdLst/>
            <a:ahLst/>
            <a:cxnLst/>
            <a:rect l="l" t="t" r="r" b="b"/>
            <a:pathLst>
              <a:path w="606205" h="1088177">
                <a:moveTo>
                  <a:pt x="0" y="0"/>
                </a:moveTo>
                <a:lnTo>
                  <a:pt x="606206" y="0"/>
                </a:lnTo>
                <a:lnTo>
                  <a:pt x="606206" y="1088178"/>
                </a:lnTo>
                <a:lnTo>
                  <a:pt x="0" y="108817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8131999" y="5638025"/>
            <a:ext cx="444943" cy="725451"/>
          </a:xfrm>
          <a:custGeom>
            <a:avLst/>
            <a:gdLst/>
            <a:ahLst/>
            <a:cxnLst/>
            <a:rect l="l" t="t" r="r" b="b"/>
            <a:pathLst>
              <a:path w="667415" h="1088177">
                <a:moveTo>
                  <a:pt x="0" y="0"/>
                </a:moveTo>
                <a:lnTo>
                  <a:pt x="667416" y="0"/>
                </a:lnTo>
                <a:lnTo>
                  <a:pt x="667416" y="1088178"/>
                </a:lnTo>
                <a:lnTo>
                  <a:pt x="0" y="108817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6323023" y="571979"/>
            <a:ext cx="260303" cy="730675"/>
          </a:xfrm>
          <a:custGeom>
            <a:avLst/>
            <a:gdLst/>
            <a:ahLst/>
            <a:cxnLst/>
            <a:rect l="l" t="t" r="r" b="b"/>
            <a:pathLst>
              <a:path w="390455" h="1096013">
                <a:moveTo>
                  <a:pt x="0" y="0"/>
                </a:moveTo>
                <a:lnTo>
                  <a:pt x="390454" y="0"/>
                </a:lnTo>
                <a:lnTo>
                  <a:pt x="390454" y="1096013"/>
                </a:lnTo>
                <a:lnTo>
                  <a:pt x="0" y="109601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>
            <a:off x="521061" y="3588265"/>
            <a:ext cx="4781404" cy="8779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666"/>
              </a:lnSpc>
            </a:pPr>
            <a:r>
              <a:rPr lang="en-US" sz="3666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ОНЦЛОХ АЖЛУУД</a:t>
            </a:r>
          </a:p>
          <a:p>
            <a:pPr algn="l">
              <a:lnSpc>
                <a:spcPts val="3666"/>
              </a:lnSpc>
            </a:pPr>
            <a:r>
              <a:rPr lang="mn-MN" altLang="ja-JP" sz="1600" b="1" dirty="0">
                <a:solidFill>
                  <a:schemeClr val="bg1"/>
                </a:solidFill>
              </a:rPr>
              <a:t>                                </a:t>
            </a:r>
            <a:r>
              <a:rPr lang="ja-JP" altLang="en-US" sz="1600" b="1" dirty="0">
                <a:solidFill>
                  <a:schemeClr val="bg1"/>
                </a:solidFill>
              </a:rPr>
              <a:t>重点工作</a:t>
            </a:r>
            <a:endParaRPr lang="en-US" sz="1600" b="1" dirty="0">
              <a:solidFill>
                <a:schemeClr val="bg1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8711816" y="2529417"/>
            <a:ext cx="4593964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66"/>
              </a:lnSpc>
            </a:pPr>
            <a:r>
              <a:rPr lang="en-US" sz="3666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ХӨРӨНГӨ</a:t>
            </a:r>
            <a:r>
              <a:rPr lang="mn-MN" sz="3666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3666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805654" y="876279"/>
            <a:ext cx="4593964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66"/>
              </a:lnSpc>
            </a:pPr>
            <a:r>
              <a:rPr lang="en-US" sz="3666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ХӨГЖИЛ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696303" y="5963709"/>
            <a:ext cx="4593964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66"/>
              </a:lnSpc>
            </a:pPr>
            <a:r>
              <a:rPr lang="en-US" sz="3666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ХЯНАЛТ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805654" y="4246563"/>
            <a:ext cx="4593964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66"/>
              </a:lnSpc>
            </a:pPr>
            <a:r>
              <a:rPr lang="en-US" sz="3666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ХОТХОН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676012" y="1345464"/>
            <a:ext cx="4504035" cy="4699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9"/>
              </a:lnSpc>
              <a:spcBef>
                <a:spcPct val="0"/>
              </a:spcBef>
            </a:pPr>
            <a:r>
              <a:rPr lang="en-US" sz="1385" dirty="0">
                <a:solidFill>
                  <a:srgbClr val="FFFFFF"/>
                </a:solidFill>
                <a:latin typeface="Canva Sans 1"/>
                <a:ea typeface="Canva Sans 1"/>
                <a:cs typeface="Canva Sans 1"/>
                <a:sym typeface="Canva Sans 1"/>
              </a:rPr>
              <a:t>ХУВЬ ХҮНИЙ ХӨГЖИЛ-ОЮУНЫ ХӨРӨНГӨ ОРУУЛАЛТ</a:t>
            </a:r>
            <a:endParaRPr lang="mn-MN" sz="1385" dirty="0">
              <a:solidFill>
                <a:srgbClr val="FFFFFF"/>
              </a:solidFill>
              <a:latin typeface="Canva Sans 1"/>
              <a:ea typeface="Canva Sans 1"/>
              <a:cs typeface="Canva Sans 1"/>
              <a:sym typeface="Canva Sans 1"/>
            </a:endParaRPr>
          </a:p>
          <a:p>
            <a:pPr algn="ctr">
              <a:lnSpc>
                <a:spcPts val="1939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bg1"/>
                </a:solidFill>
              </a:rPr>
              <a:t>个人能力提升 </a:t>
            </a:r>
            <a:r>
              <a:rPr lang="en-US" altLang="zh-CN" sz="1400" dirty="0">
                <a:solidFill>
                  <a:schemeClr val="bg1"/>
                </a:solidFill>
              </a:rPr>
              <a:t>– </a:t>
            </a:r>
            <a:r>
              <a:rPr lang="zh-CN" altLang="en-US" sz="1400" dirty="0">
                <a:solidFill>
                  <a:schemeClr val="bg1"/>
                </a:solidFill>
              </a:rPr>
              <a:t>智力资本投入</a:t>
            </a:r>
            <a:r>
              <a:rPr lang="mn-MN" sz="1385" dirty="0">
                <a:solidFill>
                  <a:schemeClr val="bg1"/>
                </a:solidFill>
                <a:latin typeface="Canva Sans 1"/>
                <a:ea typeface="Canva Sans 1"/>
                <a:cs typeface="Canva Sans 1"/>
                <a:sym typeface="Canva Sans 1"/>
              </a:rPr>
              <a:t>  </a:t>
            </a:r>
            <a:endParaRPr lang="en-US" sz="1385" dirty="0">
              <a:solidFill>
                <a:schemeClr val="bg1"/>
              </a:solidFill>
              <a:latin typeface="Canva Sans 1"/>
              <a:ea typeface="Canva Sans 1"/>
              <a:cs typeface="Canva Sans 1"/>
              <a:sym typeface="Canva Sans 1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8138346" y="2969260"/>
            <a:ext cx="4297124" cy="227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67"/>
              </a:lnSpc>
              <a:spcBef>
                <a:spcPct val="0"/>
              </a:spcBef>
            </a:pPr>
            <a:r>
              <a:rPr lang="en-US" sz="1333" spc="-65" dirty="0">
                <a:solidFill>
                  <a:srgbClr val="FFFFFF"/>
                </a:solidFill>
                <a:latin typeface="Neue Montreal"/>
                <a:ea typeface="Neue Montreal"/>
                <a:cs typeface="Neue Montreal"/>
                <a:sym typeface="Neue Montreal"/>
              </a:rPr>
              <a:t>БҮРТГЭЛИЙН НЭГДСЭН СИСТЕМ</a:t>
            </a:r>
            <a:r>
              <a:rPr lang="mn-MN" sz="1333" spc="-65" dirty="0">
                <a:solidFill>
                  <a:srgbClr val="FFFFFF"/>
                </a:solidFill>
                <a:latin typeface="Neue Montreal"/>
                <a:ea typeface="Neue Montreal"/>
                <a:cs typeface="Neue Montreal"/>
                <a:sym typeface="Neue Montreal"/>
              </a:rPr>
              <a:t>   </a:t>
            </a:r>
            <a:endParaRPr lang="en-US" sz="1333" spc="-65" dirty="0">
              <a:solidFill>
                <a:srgbClr val="FFFFFF"/>
              </a:solidFill>
              <a:latin typeface="Neue Montreal"/>
              <a:ea typeface="Neue Montreal"/>
              <a:cs typeface="Neue Montreal"/>
              <a:sym typeface="Neue Montreal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6184951" y="4725176"/>
            <a:ext cx="5905402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333" spc="-29" dirty="0">
                <a:solidFill>
                  <a:schemeClr val="bg1"/>
                </a:solidFill>
                <a:latin typeface="Neue Montreal"/>
                <a:ea typeface="Neue Montreal"/>
                <a:cs typeface="Neue Montreal"/>
                <a:sym typeface="Neue Montreal"/>
              </a:rPr>
              <a:t>БҮСҮҮД ДЭХ СУРГАЛТ ЭРДЭМ ШИНЖИЛГЭЭ ҮЙЛДВЭРЛЭЛИЙН ЦОГЦОЛБОРЫН БҮТЭЭН БАЙГУУЛАЛТ</a:t>
            </a:r>
            <a:r>
              <a:rPr lang="mn-MN" sz="1333" spc="-29" dirty="0">
                <a:solidFill>
                  <a:schemeClr val="bg1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zh-CN" altLang="en-US" sz="1000" dirty="0">
                <a:solidFill>
                  <a:schemeClr val="bg1"/>
                </a:solidFill>
              </a:rPr>
              <a:t>推动各地区教育、科研与产业融合发展的综合体建设</a:t>
            </a:r>
            <a:endParaRPr lang="en-US" sz="1000" spc="-29" dirty="0">
              <a:solidFill>
                <a:schemeClr val="bg1"/>
              </a:solidFill>
              <a:latin typeface="Neue Montreal"/>
              <a:ea typeface="Neue Montreal"/>
              <a:cs typeface="Neue Montreal"/>
              <a:sym typeface="Neue Montreal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8047040" y="6446026"/>
            <a:ext cx="4144960" cy="2057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10"/>
              </a:lnSpc>
            </a:pPr>
            <a:r>
              <a:rPr lang="en-US" sz="1533" spc="-75" dirty="0">
                <a:solidFill>
                  <a:srgbClr val="FFFFFF"/>
                </a:solidFill>
                <a:latin typeface="Neue Montreal"/>
                <a:ea typeface="Neue Montreal"/>
                <a:cs typeface="Neue Montreal"/>
                <a:sym typeface="Neue Montreal"/>
              </a:rPr>
              <a:t>МЭРГЭЖЛИЙН МЕНЕЖМЕНТИЙН </a:t>
            </a:r>
            <a:r>
              <a:rPr lang="en-US" sz="1533" spc="-75" dirty="0">
                <a:solidFill>
                  <a:schemeClr val="tx1"/>
                </a:solidFill>
                <a:latin typeface="Neue Montreal"/>
                <a:ea typeface="Neue Montreal"/>
                <a:cs typeface="Neue Montreal"/>
                <a:sym typeface="Neue Montreal"/>
              </a:rPr>
              <a:t>БАГИЙН </a:t>
            </a:r>
            <a:r>
              <a:rPr lang="en-US" sz="1533" spc="-75" dirty="0">
                <a:solidFill>
                  <a:srgbClr val="FFFFFF"/>
                </a:solidFill>
                <a:latin typeface="Neue Montreal"/>
                <a:ea typeface="Neue Montreal"/>
                <a:cs typeface="Neue Montreal"/>
                <a:sym typeface="Neue Montreal"/>
              </a:rPr>
              <a:t>УДИРДЛАГА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870041" y="2852420"/>
            <a:ext cx="4381065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00"/>
              </a:lnSpc>
            </a:pPr>
            <a:r>
              <a:rPr lang="en-US" sz="2200" b="1" dirty="0">
                <a:solidFill>
                  <a:srgbClr val="FFCE6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ЭХЛЭЛ</a:t>
            </a:r>
          </a:p>
          <a:p>
            <a:pPr algn="l">
              <a:lnSpc>
                <a:spcPts val="2200"/>
              </a:lnSpc>
            </a:pPr>
            <a:r>
              <a:rPr lang="en-US" sz="2200" b="1" dirty="0">
                <a:solidFill>
                  <a:srgbClr val="FFCE6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ҮР ДҮН</a:t>
            </a:r>
            <a:r>
              <a:rPr lang="mn-MN" sz="2200" b="1" dirty="0">
                <a:solidFill>
                  <a:srgbClr val="FFCE6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endParaRPr lang="en-US" sz="2200" b="1" dirty="0">
              <a:solidFill>
                <a:srgbClr val="FFCE6D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521060" y="2915920"/>
            <a:ext cx="1246187" cy="860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66"/>
              </a:lnSpc>
            </a:pPr>
            <a:r>
              <a:rPr lang="en-US" sz="3666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202</a:t>
            </a:r>
          </a:p>
          <a:p>
            <a:pPr algn="l">
              <a:lnSpc>
                <a:spcPts val="2933"/>
              </a:lnSpc>
            </a:pPr>
            <a:endParaRPr lang="en-US" sz="3666" b="1">
              <a:solidFill>
                <a:srgbClr val="FFFFF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1464903" y="2852420"/>
            <a:ext cx="24257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00"/>
              </a:lnSpc>
            </a:pPr>
            <a:r>
              <a:rPr lang="en-US" sz="2200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4</a:t>
            </a:r>
            <a:r>
              <a:rPr lang="mn-MN" sz="2200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8</a:t>
            </a:r>
            <a:endParaRPr lang="en-US" sz="2200" b="1" dirty="0">
              <a:solidFill>
                <a:srgbClr val="FFFFF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4237266" y="2801249"/>
            <a:ext cx="1234566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66"/>
              </a:lnSpc>
            </a:pPr>
            <a:r>
              <a:rPr lang="en-US" sz="4266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4Х</a:t>
            </a:r>
          </a:p>
        </p:txBody>
      </p:sp>
      <p:sp>
        <p:nvSpPr>
          <p:cNvPr id="30" name="AutoShape 30"/>
          <p:cNvSpPr/>
          <p:nvPr/>
        </p:nvSpPr>
        <p:spPr>
          <a:xfrm>
            <a:off x="7200887" y="5531547"/>
            <a:ext cx="353331" cy="353331"/>
          </a:xfrm>
          <a:prstGeom prst="line">
            <a:avLst/>
          </a:prstGeom>
          <a:ln w="38100" cap="flat">
            <a:solidFill>
              <a:srgbClr val="98E1FF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" name="AutoShape 31"/>
          <p:cNvSpPr/>
          <p:nvPr/>
        </p:nvSpPr>
        <p:spPr>
          <a:xfrm>
            <a:off x="5471832" y="3042760"/>
            <a:ext cx="176665" cy="0"/>
          </a:xfrm>
          <a:prstGeom prst="line">
            <a:avLst/>
          </a:prstGeom>
          <a:ln w="38100" cap="flat">
            <a:solidFill>
              <a:srgbClr val="98E1FF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" name="AutoShape 32"/>
          <p:cNvSpPr/>
          <p:nvPr/>
        </p:nvSpPr>
        <p:spPr>
          <a:xfrm flipV="1">
            <a:off x="5320424" y="2459567"/>
            <a:ext cx="174423" cy="302111"/>
          </a:xfrm>
          <a:prstGeom prst="line">
            <a:avLst/>
          </a:prstGeom>
          <a:ln w="38100" cap="flat">
            <a:solidFill>
              <a:srgbClr val="98E1FF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35" name="Picture 34" descr="A white logo with a black background&#10;&#10;Description automatically generated">
            <a:extLst>
              <a:ext uri="{FF2B5EF4-FFF2-40B4-BE49-F238E27FC236}">
                <a16:creationId xmlns:a16="http://schemas.microsoft.com/office/drawing/2014/main" id="{344CDFD6-00AE-5B05-0BA6-45AF664A935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878" y="338209"/>
            <a:ext cx="1663210" cy="850127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060781C5-FD37-616B-4F0F-B1EB5E8B19BC}"/>
              </a:ext>
            </a:extLst>
          </p:cNvPr>
          <p:cNvGrpSpPr/>
          <p:nvPr/>
        </p:nvGrpSpPr>
        <p:grpSpPr>
          <a:xfrm>
            <a:off x="792382" y="306931"/>
            <a:ext cx="2029388" cy="856452"/>
            <a:chOff x="552452" y="530656"/>
            <a:chExt cx="1221563" cy="524278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7A54053B-544C-44AB-AC5C-257CC03D460C}"/>
                </a:ext>
              </a:extLst>
            </p:cNvPr>
            <p:cNvGrpSpPr/>
            <p:nvPr/>
          </p:nvGrpSpPr>
          <p:grpSpPr>
            <a:xfrm>
              <a:off x="552452" y="530656"/>
              <a:ext cx="478164" cy="478996"/>
              <a:chOff x="5637999" y="1210833"/>
              <a:chExt cx="914398" cy="915989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966F85F0-A0EA-BC90-4949-133B0C7CA2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37999" y="1210833"/>
                <a:ext cx="914398" cy="915989"/>
              </a:xfrm>
              <a:prstGeom prst="rect">
                <a:avLst/>
              </a:prstGeom>
              <a:solidFill>
                <a:srgbClr val="0E3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dirty="0">
                  <a:solidFill>
                    <a:srgbClr val="0E3078"/>
                  </a:solidFill>
                </a:endParaRPr>
              </a:p>
            </p:txBody>
          </p:sp>
          <p:sp>
            <p:nvSpPr>
              <p:cNvPr id="37" name="Freeform 8">
                <a:extLst>
                  <a:ext uri="{FF2B5EF4-FFF2-40B4-BE49-F238E27FC236}">
                    <a16:creationId xmlns:a16="http://schemas.microsoft.com/office/drawing/2014/main" id="{59B55FF5-83F1-F3D9-272B-FD702A0FE24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30081" y="1893458"/>
                <a:ext cx="730250" cy="166688"/>
              </a:xfrm>
              <a:custGeom>
                <a:avLst/>
                <a:gdLst>
                  <a:gd name="T0" fmla="*/ 70 w 795"/>
                  <a:gd name="T1" fmla="*/ 1 h 180"/>
                  <a:gd name="T2" fmla="*/ 16 w 795"/>
                  <a:gd name="T3" fmla="*/ 16 h 180"/>
                  <a:gd name="T4" fmla="*/ 100 w 795"/>
                  <a:gd name="T5" fmla="*/ 3 h 180"/>
                  <a:gd name="T6" fmla="*/ 90 w 795"/>
                  <a:gd name="T7" fmla="*/ 62 h 180"/>
                  <a:gd name="T8" fmla="*/ 134 w 795"/>
                  <a:gd name="T9" fmla="*/ 36 h 180"/>
                  <a:gd name="T10" fmla="*/ 159 w 795"/>
                  <a:gd name="T11" fmla="*/ 1 h 180"/>
                  <a:gd name="T12" fmla="*/ 214 w 795"/>
                  <a:gd name="T13" fmla="*/ 71 h 180"/>
                  <a:gd name="T14" fmla="*/ 230 w 795"/>
                  <a:gd name="T15" fmla="*/ 1 h 180"/>
                  <a:gd name="T16" fmla="*/ 230 w 795"/>
                  <a:gd name="T17" fmla="*/ 1 h 180"/>
                  <a:gd name="T18" fmla="*/ 337 w 795"/>
                  <a:gd name="T19" fmla="*/ 10 h 180"/>
                  <a:gd name="T20" fmla="*/ 294 w 795"/>
                  <a:gd name="T21" fmla="*/ 36 h 180"/>
                  <a:gd name="T22" fmla="*/ 313 w 795"/>
                  <a:gd name="T23" fmla="*/ 12 h 180"/>
                  <a:gd name="T24" fmla="*/ 394 w 795"/>
                  <a:gd name="T25" fmla="*/ 71 h 180"/>
                  <a:gd name="T26" fmla="*/ 358 w 795"/>
                  <a:gd name="T27" fmla="*/ 71 h 180"/>
                  <a:gd name="T28" fmla="*/ 360 w 795"/>
                  <a:gd name="T29" fmla="*/ 41 h 180"/>
                  <a:gd name="T30" fmla="*/ 503 w 795"/>
                  <a:gd name="T31" fmla="*/ 1 h 180"/>
                  <a:gd name="T32" fmla="*/ 457 w 795"/>
                  <a:gd name="T33" fmla="*/ 60 h 180"/>
                  <a:gd name="T34" fmla="*/ 559 w 795"/>
                  <a:gd name="T35" fmla="*/ 71 h 180"/>
                  <a:gd name="T36" fmla="*/ 520 w 795"/>
                  <a:gd name="T37" fmla="*/ 68 h 180"/>
                  <a:gd name="T38" fmla="*/ 511 w 795"/>
                  <a:gd name="T39" fmla="*/ 53 h 180"/>
                  <a:gd name="T40" fmla="*/ 603 w 795"/>
                  <a:gd name="T41" fmla="*/ 72 h 180"/>
                  <a:gd name="T42" fmla="*/ 631 w 795"/>
                  <a:gd name="T43" fmla="*/ 20 h 180"/>
                  <a:gd name="T44" fmla="*/ 590 w 795"/>
                  <a:gd name="T45" fmla="*/ 54 h 180"/>
                  <a:gd name="T46" fmla="*/ 658 w 795"/>
                  <a:gd name="T47" fmla="*/ 29 h 180"/>
                  <a:gd name="T48" fmla="*/ 690 w 795"/>
                  <a:gd name="T49" fmla="*/ 69 h 180"/>
                  <a:gd name="T50" fmla="*/ 681 w 795"/>
                  <a:gd name="T51" fmla="*/ 58 h 180"/>
                  <a:gd name="T52" fmla="*/ 658 w 795"/>
                  <a:gd name="T53" fmla="*/ 59 h 180"/>
                  <a:gd name="T54" fmla="*/ 738 w 795"/>
                  <a:gd name="T55" fmla="*/ 71 h 180"/>
                  <a:gd name="T56" fmla="*/ 793 w 795"/>
                  <a:gd name="T57" fmla="*/ 1 h 180"/>
                  <a:gd name="T58" fmla="*/ 738 w 795"/>
                  <a:gd name="T59" fmla="*/ 71 h 180"/>
                  <a:gd name="T60" fmla="*/ 48 w 795"/>
                  <a:gd name="T61" fmla="*/ 135 h 180"/>
                  <a:gd name="T62" fmla="*/ 10 w 795"/>
                  <a:gd name="T63" fmla="*/ 176 h 180"/>
                  <a:gd name="T64" fmla="*/ 39 w 795"/>
                  <a:gd name="T65" fmla="*/ 159 h 180"/>
                  <a:gd name="T66" fmla="*/ 34 w 795"/>
                  <a:gd name="T67" fmla="*/ 136 h 180"/>
                  <a:gd name="T68" fmla="*/ 113 w 795"/>
                  <a:gd name="T69" fmla="*/ 178 h 180"/>
                  <a:gd name="T70" fmla="*/ 100 w 795"/>
                  <a:gd name="T71" fmla="*/ 109 h 180"/>
                  <a:gd name="T72" fmla="*/ 177 w 795"/>
                  <a:gd name="T73" fmla="*/ 153 h 180"/>
                  <a:gd name="T74" fmla="*/ 140 w 795"/>
                  <a:gd name="T75" fmla="*/ 118 h 180"/>
                  <a:gd name="T76" fmla="*/ 162 w 795"/>
                  <a:gd name="T77" fmla="*/ 120 h 180"/>
                  <a:gd name="T78" fmla="*/ 177 w 795"/>
                  <a:gd name="T79" fmla="*/ 153 h 180"/>
                  <a:gd name="T80" fmla="*/ 204 w 795"/>
                  <a:gd name="T81" fmla="*/ 178 h 180"/>
                  <a:gd name="T82" fmla="*/ 313 w 795"/>
                  <a:gd name="T83" fmla="*/ 109 h 180"/>
                  <a:gd name="T84" fmla="*/ 258 w 795"/>
                  <a:gd name="T85" fmla="*/ 109 h 180"/>
                  <a:gd name="T86" fmla="*/ 382 w 795"/>
                  <a:gd name="T87" fmla="*/ 178 h 180"/>
                  <a:gd name="T88" fmla="*/ 363 w 795"/>
                  <a:gd name="T89" fmla="*/ 89 h 180"/>
                  <a:gd name="T90" fmla="*/ 347 w 795"/>
                  <a:gd name="T91" fmla="*/ 89 h 180"/>
                  <a:gd name="T92" fmla="*/ 396 w 795"/>
                  <a:gd name="T93" fmla="*/ 109 h 180"/>
                  <a:gd name="T94" fmla="*/ 452 w 795"/>
                  <a:gd name="T95" fmla="*/ 178 h 180"/>
                  <a:gd name="T96" fmla="*/ 494 w 795"/>
                  <a:gd name="T97" fmla="*/ 109 h 180"/>
                  <a:gd name="T98" fmla="*/ 494 w 795"/>
                  <a:gd name="T99" fmla="*/ 109 h 180"/>
                  <a:gd name="T100" fmla="*/ 535 w 795"/>
                  <a:gd name="T101" fmla="*/ 178 h 180"/>
                  <a:gd name="T102" fmla="*/ 559 w 795"/>
                  <a:gd name="T103" fmla="*/ 151 h 180"/>
                  <a:gd name="T104" fmla="*/ 657 w 795"/>
                  <a:gd name="T105" fmla="*/ 126 h 180"/>
                  <a:gd name="T106" fmla="*/ 633 w 795"/>
                  <a:gd name="T107" fmla="*/ 180 h 180"/>
                  <a:gd name="T108" fmla="*/ 642 w 795"/>
                  <a:gd name="T109" fmla="*/ 165 h 180"/>
                  <a:gd name="T110" fmla="*/ 630 w 795"/>
                  <a:gd name="T111" fmla="*/ 139 h 180"/>
                  <a:gd name="T112" fmla="*/ 734 w 795"/>
                  <a:gd name="T113" fmla="*/ 178 h 180"/>
                  <a:gd name="T114" fmla="*/ 692 w 795"/>
                  <a:gd name="T115" fmla="*/ 109 h 180"/>
                  <a:gd name="T116" fmla="*/ 709 w 795"/>
                  <a:gd name="T117" fmla="*/ 151 h 180"/>
                  <a:gd name="T118" fmla="*/ 795 w 795"/>
                  <a:gd name="T119" fmla="*/ 131 h 180"/>
                  <a:gd name="T120" fmla="*/ 756 w 795"/>
                  <a:gd name="T121" fmla="*/ 178 h 180"/>
                  <a:gd name="T122" fmla="*/ 779 w 795"/>
                  <a:gd name="T123" fmla="*/ 13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95" h="180">
                    <a:moveTo>
                      <a:pt x="3" y="71"/>
                    </a:moveTo>
                    <a:lnTo>
                      <a:pt x="3" y="1"/>
                    </a:lnTo>
                    <a:lnTo>
                      <a:pt x="24" y="1"/>
                    </a:lnTo>
                    <a:lnTo>
                      <a:pt x="37" y="49"/>
                    </a:lnTo>
                    <a:lnTo>
                      <a:pt x="49" y="1"/>
                    </a:lnTo>
                    <a:lnTo>
                      <a:pt x="70" y="1"/>
                    </a:lnTo>
                    <a:lnTo>
                      <a:pt x="70" y="71"/>
                    </a:lnTo>
                    <a:lnTo>
                      <a:pt x="57" y="71"/>
                    </a:lnTo>
                    <a:lnTo>
                      <a:pt x="57" y="16"/>
                    </a:lnTo>
                    <a:lnTo>
                      <a:pt x="43" y="71"/>
                    </a:lnTo>
                    <a:lnTo>
                      <a:pt x="30" y="71"/>
                    </a:lnTo>
                    <a:lnTo>
                      <a:pt x="16" y="16"/>
                    </a:lnTo>
                    <a:lnTo>
                      <a:pt x="16" y="71"/>
                    </a:lnTo>
                    <a:lnTo>
                      <a:pt x="3" y="71"/>
                    </a:lnTo>
                    <a:close/>
                    <a:moveTo>
                      <a:pt x="81" y="36"/>
                    </a:moveTo>
                    <a:cubicBezTo>
                      <a:pt x="81" y="29"/>
                      <a:pt x="82" y="23"/>
                      <a:pt x="84" y="19"/>
                    </a:cubicBezTo>
                    <a:cubicBezTo>
                      <a:pt x="86" y="15"/>
                      <a:pt x="88" y="12"/>
                      <a:pt x="91" y="9"/>
                    </a:cubicBezTo>
                    <a:cubicBezTo>
                      <a:pt x="93" y="6"/>
                      <a:pt x="96" y="4"/>
                      <a:pt x="100" y="3"/>
                    </a:cubicBezTo>
                    <a:cubicBezTo>
                      <a:pt x="104" y="1"/>
                      <a:pt x="109" y="0"/>
                      <a:pt x="115" y="0"/>
                    </a:cubicBezTo>
                    <a:cubicBezTo>
                      <a:pt x="125" y="0"/>
                      <a:pt x="133" y="3"/>
                      <a:pt x="139" y="10"/>
                    </a:cubicBezTo>
                    <a:cubicBezTo>
                      <a:pt x="145" y="16"/>
                      <a:pt x="148" y="25"/>
                      <a:pt x="148" y="36"/>
                    </a:cubicBezTo>
                    <a:cubicBezTo>
                      <a:pt x="148" y="47"/>
                      <a:pt x="145" y="56"/>
                      <a:pt x="139" y="62"/>
                    </a:cubicBezTo>
                    <a:cubicBezTo>
                      <a:pt x="133" y="69"/>
                      <a:pt x="125" y="72"/>
                      <a:pt x="115" y="72"/>
                    </a:cubicBezTo>
                    <a:cubicBezTo>
                      <a:pt x="104" y="72"/>
                      <a:pt x="96" y="69"/>
                      <a:pt x="90" y="62"/>
                    </a:cubicBezTo>
                    <a:cubicBezTo>
                      <a:pt x="84" y="56"/>
                      <a:pt x="81" y="47"/>
                      <a:pt x="81" y="36"/>
                    </a:cubicBezTo>
                    <a:close/>
                    <a:moveTo>
                      <a:pt x="96" y="36"/>
                    </a:moveTo>
                    <a:cubicBezTo>
                      <a:pt x="96" y="44"/>
                      <a:pt x="97" y="50"/>
                      <a:pt x="101" y="54"/>
                    </a:cubicBezTo>
                    <a:cubicBezTo>
                      <a:pt x="105" y="58"/>
                      <a:pt x="109" y="60"/>
                      <a:pt x="115" y="60"/>
                    </a:cubicBezTo>
                    <a:cubicBezTo>
                      <a:pt x="120" y="60"/>
                      <a:pt x="125" y="58"/>
                      <a:pt x="128" y="54"/>
                    </a:cubicBezTo>
                    <a:cubicBezTo>
                      <a:pt x="132" y="50"/>
                      <a:pt x="134" y="44"/>
                      <a:pt x="134" y="36"/>
                    </a:cubicBezTo>
                    <a:cubicBezTo>
                      <a:pt x="134" y="28"/>
                      <a:pt x="132" y="22"/>
                      <a:pt x="129" y="18"/>
                    </a:cubicBezTo>
                    <a:cubicBezTo>
                      <a:pt x="125" y="14"/>
                      <a:pt x="121" y="12"/>
                      <a:pt x="115" y="12"/>
                    </a:cubicBezTo>
                    <a:cubicBezTo>
                      <a:pt x="109" y="12"/>
                      <a:pt x="104" y="14"/>
                      <a:pt x="101" y="18"/>
                    </a:cubicBezTo>
                    <a:cubicBezTo>
                      <a:pt x="97" y="22"/>
                      <a:pt x="96" y="28"/>
                      <a:pt x="96" y="36"/>
                    </a:cubicBezTo>
                    <a:close/>
                    <a:moveTo>
                      <a:pt x="159" y="71"/>
                    </a:moveTo>
                    <a:lnTo>
                      <a:pt x="159" y="1"/>
                    </a:lnTo>
                    <a:lnTo>
                      <a:pt x="173" y="1"/>
                    </a:lnTo>
                    <a:lnTo>
                      <a:pt x="173" y="29"/>
                    </a:lnTo>
                    <a:lnTo>
                      <a:pt x="200" y="29"/>
                    </a:lnTo>
                    <a:lnTo>
                      <a:pt x="200" y="1"/>
                    </a:lnTo>
                    <a:lnTo>
                      <a:pt x="214" y="1"/>
                    </a:lnTo>
                    <a:lnTo>
                      <a:pt x="214" y="71"/>
                    </a:lnTo>
                    <a:lnTo>
                      <a:pt x="200" y="71"/>
                    </a:lnTo>
                    <a:lnTo>
                      <a:pt x="200" y="40"/>
                    </a:lnTo>
                    <a:lnTo>
                      <a:pt x="173" y="40"/>
                    </a:lnTo>
                    <a:lnTo>
                      <a:pt x="173" y="71"/>
                    </a:lnTo>
                    <a:lnTo>
                      <a:pt x="159" y="71"/>
                    </a:lnTo>
                    <a:close/>
                    <a:moveTo>
                      <a:pt x="230" y="1"/>
                    </a:moveTo>
                    <a:lnTo>
                      <a:pt x="276" y="1"/>
                    </a:lnTo>
                    <a:lnTo>
                      <a:pt x="276" y="13"/>
                    </a:lnTo>
                    <a:lnTo>
                      <a:pt x="244" y="13"/>
                    </a:lnTo>
                    <a:lnTo>
                      <a:pt x="244" y="71"/>
                    </a:lnTo>
                    <a:lnTo>
                      <a:pt x="230" y="71"/>
                    </a:lnTo>
                    <a:lnTo>
                      <a:pt x="230" y="1"/>
                    </a:lnTo>
                    <a:close/>
                    <a:moveTo>
                      <a:pt x="279" y="36"/>
                    </a:moveTo>
                    <a:cubicBezTo>
                      <a:pt x="279" y="29"/>
                      <a:pt x="281" y="23"/>
                      <a:pt x="283" y="19"/>
                    </a:cubicBezTo>
                    <a:cubicBezTo>
                      <a:pt x="284" y="15"/>
                      <a:pt x="286" y="12"/>
                      <a:pt x="289" y="9"/>
                    </a:cubicBezTo>
                    <a:cubicBezTo>
                      <a:pt x="292" y="6"/>
                      <a:pt x="295" y="4"/>
                      <a:pt x="298" y="3"/>
                    </a:cubicBezTo>
                    <a:cubicBezTo>
                      <a:pt x="302" y="1"/>
                      <a:pt x="307" y="0"/>
                      <a:pt x="313" y="0"/>
                    </a:cubicBezTo>
                    <a:cubicBezTo>
                      <a:pt x="323" y="0"/>
                      <a:pt x="331" y="3"/>
                      <a:pt x="337" y="10"/>
                    </a:cubicBezTo>
                    <a:cubicBezTo>
                      <a:pt x="344" y="16"/>
                      <a:pt x="347" y="25"/>
                      <a:pt x="347" y="36"/>
                    </a:cubicBezTo>
                    <a:cubicBezTo>
                      <a:pt x="347" y="47"/>
                      <a:pt x="344" y="56"/>
                      <a:pt x="337" y="62"/>
                    </a:cubicBezTo>
                    <a:cubicBezTo>
                      <a:pt x="331" y="69"/>
                      <a:pt x="323" y="72"/>
                      <a:pt x="313" y="72"/>
                    </a:cubicBezTo>
                    <a:cubicBezTo>
                      <a:pt x="303" y="72"/>
                      <a:pt x="295" y="69"/>
                      <a:pt x="289" y="62"/>
                    </a:cubicBezTo>
                    <a:cubicBezTo>
                      <a:pt x="282" y="56"/>
                      <a:pt x="279" y="47"/>
                      <a:pt x="279" y="36"/>
                    </a:cubicBezTo>
                    <a:close/>
                    <a:moveTo>
                      <a:pt x="294" y="36"/>
                    </a:moveTo>
                    <a:cubicBezTo>
                      <a:pt x="294" y="44"/>
                      <a:pt x="296" y="50"/>
                      <a:pt x="299" y="54"/>
                    </a:cubicBezTo>
                    <a:cubicBezTo>
                      <a:pt x="303" y="58"/>
                      <a:pt x="308" y="60"/>
                      <a:pt x="313" y="60"/>
                    </a:cubicBezTo>
                    <a:cubicBezTo>
                      <a:pt x="319" y="60"/>
                      <a:pt x="323" y="58"/>
                      <a:pt x="327" y="54"/>
                    </a:cubicBezTo>
                    <a:cubicBezTo>
                      <a:pt x="330" y="50"/>
                      <a:pt x="332" y="44"/>
                      <a:pt x="332" y="36"/>
                    </a:cubicBezTo>
                    <a:cubicBezTo>
                      <a:pt x="332" y="28"/>
                      <a:pt x="330" y="22"/>
                      <a:pt x="327" y="18"/>
                    </a:cubicBezTo>
                    <a:cubicBezTo>
                      <a:pt x="323" y="14"/>
                      <a:pt x="319" y="12"/>
                      <a:pt x="313" y="12"/>
                    </a:cubicBezTo>
                    <a:cubicBezTo>
                      <a:pt x="307" y="12"/>
                      <a:pt x="303" y="14"/>
                      <a:pt x="299" y="18"/>
                    </a:cubicBezTo>
                    <a:cubicBezTo>
                      <a:pt x="296" y="22"/>
                      <a:pt x="294" y="28"/>
                      <a:pt x="294" y="36"/>
                    </a:cubicBezTo>
                    <a:close/>
                    <a:moveTo>
                      <a:pt x="360" y="1"/>
                    </a:moveTo>
                    <a:lnTo>
                      <a:pt x="408" y="1"/>
                    </a:lnTo>
                    <a:lnTo>
                      <a:pt x="408" y="71"/>
                    </a:lnTo>
                    <a:lnTo>
                      <a:pt x="394" y="71"/>
                    </a:lnTo>
                    <a:lnTo>
                      <a:pt x="394" y="13"/>
                    </a:lnTo>
                    <a:lnTo>
                      <a:pt x="374" y="13"/>
                    </a:lnTo>
                    <a:lnTo>
                      <a:pt x="374" y="43"/>
                    </a:lnTo>
                    <a:cubicBezTo>
                      <a:pt x="374" y="51"/>
                      <a:pt x="373" y="57"/>
                      <a:pt x="373" y="60"/>
                    </a:cubicBezTo>
                    <a:cubicBezTo>
                      <a:pt x="372" y="64"/>
                      <a:pt x="371" y="66"/>
                      <a:pt x="369" y="68"/>
                    </a:cubicBezTo>
                    <a:cubicBezTo>
                      <a:pt x="367" y="70"/>
                      <a:pt x="363" y="71"/>
                      <a:pt x="358" y="71"/>
                    </a:cubicBezTo>
                    <a:cubicBezTo>
                      <a:pt x="357" y="71"/>
                      <a:pt x="354" y="71"/>
                      <a:pt x="350" y="71"/>
                    </a:cubicBezTo>
                    <a:lnTo>
                      <a:pt x="350" y="60"/>
                    </a:lnTo>
                    <a:lnTo>
                      <a:pt x="353" y="60"/>
                    </a:lnTo>
                    <a:cubicBezTo>
                      <a:pt x="356" y="60"/>
                      <a:pt x="358" y="59"/>
                      <a:pt x="359" y="59"/>
                    </a:cubicBezTo>
                    <a:cubicBezTo>
                      <a:pt x="360" y="58"/>
                      <a:pt x="360" y="56"/>
                      <a:pt x="360" y="53"/>
                    </a:cubicBezTo>
                    <a:lnTo>
                      <a:pt x="360" y="41"/>
                    </a:lnTo>
                    <a:lnTo>
                      <a:pt x="360" y="1"/>
                    </a:lnTo>
                    <a:close/>
                    <a:moveTo>
                      <a:pt x="443" y="1"/>
                    </a:moveTo>
                    <a:lnTo>
                      <a:pt x="458" y="1"/>
                    </a:lnTo>
                    <a:lnTo>
                      <a:pt x="474" y="37"/>
                    </a:lnTo>
                    <a:lnTo>
                      <a:pt x="488" y="1"/>
                    </a:lnTo>
                    <a:lnTo>
                      <a:pt x="503" y="1"/>
                    </a:lnTo>
                    <a:lnTo>
                      <a:pt x="479" y="54"/>
                    </a:lnTo>
                    <a:cubicBezTo>
                      <a:pt x="477" y="60"/>
                      <a:pt x="474" y="64"/>
                      <a:pt x="472" y="67"/>
                    </a:cubicBezTo>
                    <a:cubicBezTo>
                      <a:pt x="469" y="70"/>
                      <a:pt x="466" y="71"/>
                      <a:pt x="461" y="71"/>
                    </a:cubicBezTo>
                    <a:cubicBezTo>
                      <a:pt x="457" y="71"/>
                      <a:pt x="454" y="71"/>
                      <a:pt x="452" y="71"/>
                    </a:cubicBezTo>
                    <a:lnTo>
                      <a:pt x="452" y="60"/>
                    </a:lnTo>
                    <a:cubicBezTo>
                      <a:pt x="454" y="60"/>
                      <a:pt x="455" y="60"/>
                      <a:pt x="457" y="60"/>
                    </a:cubicBezTo>
                    <a:cubicBezTo>
                      <a:pt x="460" y="60"/>
                      <a:pt x="463" y="60"/>
                      <a:pt x="464" y="59"/>
                    </a:cubicBezTo>
                    <a:cubicBezTo>
                      <a:pt x="465" y="57"/>
                      <a:pt x="467" y="55"/>
                      <a:pt x="468" y="51"/>
                    </a:cubicBezTo>
                    <a:lnTo>
                      <a:pt x="443" y="1"/>
                    </a:lnTo>
                    <a:close/>
                    <a:moveTo>
                      <a:pt x="511" y="1"/>
                    </a:moveTo>
                    <a:lnTo>
                      <a:pt x="559" y="1"/>
                    </a:lnTo>
                    <a:lnTo>
                      <a:pt x="559" y="71"/>
                    </a:lnTo>
                    <a:lnTo>
                      <a:pt x="545" y="71"/>
                    </a:lnTo>
                    <a:lnTo>
                      <a:pt x="545" y="13"/>
                    </a:lnTo>
                    <a:lnTo>
                      <a:pt x="525" y="13"/>
                    </a:lnTo>
                    <a:lnTo>
                      <a:pt x="525" y="43"/>
                    </a:lnTo>
                    <a:cubicBezTo>
                      <a:pt x="525" y="51"/>
                      <a:pt x="524" y="57"/>
                      <a:pt x="524" y="60"/>
                    </a:cubicBezTo>
                    <a:cubicBezTo>
                      <a:pt x="523" y="64"/>
                      <a:pt x="522" y="66"/>
                      <a:pt x="520" y="68"/>
                    </a:cubicBezTo>
                    <a:cubicBezTo>
                      <a:pt x="518" y="70"/>
                      <a:pt x="514" y="71"/>
                      <a:pt x="509" y="71"/>
                    </a:cubicBezTo>
                    <a:cubicBezTo>
                      <a:pt x="508" y="71"/>
                      <a:pt x="505" y="71"/>
                      <a:pt x="501" y="71"/>
                    </a:cubicBezTo>
                    <a:lnTo>
                      <a:pt x="501" y="60"/>
                    </a:lnTo>
                    <a:lnTo>
                      <a:pt x="504" y="60"/>
                    </a:lnTo>
                    <a:cubicBezTo>
                      <a:pt x="507" y="60"/>
                      <a:pt x="509" y="59"/>
                      <a:pt x="510" y="59"/>
                    </a:cubicBezTo>
                    <a:cubicBezTo>
                      <a:pt x="511" y="58"/>
                      <a:pt x="511" y="56"/>
                      <a:pt x="511" y="53"/>
                    </a:cubicBezTo>
                    <a:lnTo>
                      <a:pt x="511" y="41"/>
                    </a:lnTo>
                    <a:lnTo>
                      <a:pt x="511" y="1"/>
                    </a:lnTo>
                    <a:close/>
                    <a:moveTo>
                      <a:pt x="618" y="45"/>
                    </a:moveTo>
                    <a:lnTo>
                      <a:pt x="632" y="49"/>
                    </a:lnTo>
                    <a:cubicBezTo>
                      <a:pt x="629" y="57"/>
                      <a:pt x="626" y="63"/>
                      <a:pt x="621" y="66"/>
                    </a:cubicBezTo>
                    <a:cubicBezTo>
                      <a:pt x="616" y="70"/>
                      <a:pt x="610" y="72"/>
                      <a:pt x="603" y="72"/>
                    </a:cubicBezTo>
                    <a:cubicBezTo>
                      <a:pt x="594" y="72"/>
                      <a:pt x="586" y="69"/>
                      <a:pt x="580" y="62"/>
                    </a:cubicBezTo>
                    <a:cubicBezTo>
                      <a:pt x="574" y="56"/>
                      <a:pt x="571" y="47"/>
                      <a:pt x="571" y="37"/>
                    </a:cubicBezTo>
                    <a:cubicBezTo>
                      <a:pt x="571" y="25"/>
                      <a:pt x="574" y="16"/>
                      <a:pt x="580" y="10"/>
                    </a:cubicBezTo>
                    <a:cubicBezTo>
                      <a:pt x="586" y="3"/>
                      <a:pt x="594" y="0"/>
                      <a:pt x="604" y="0"/>
                    </a:cubicBezTo>
                    <a:cubicBezTo>
                      <a:pt x="612" y="0"/>
                      <a:pt x="619" y="3"/>
                      <a:pt x="624" y="8"/>
                    </a:cubicBezTo>
                    <a:cubicBezTo>
                      <a:pt x="627" y="11"/>
                      <a:pt x="630" y="15"/>
                      <a:pt x="631" y="20"/>
                    </a:cubicBezTo>
                    <a:lnTo>
                      <a:pt x="618" y="24"/>
                    </a:lnTo>
                    <a:cubicBezTo>
                      <a:pt x="617" y="20"/>
                      <a:pt x="615" y="17"/>
                      <a:pt x="612" y="15"/>
                    </a:cubicBezTo>
                    <a:cubicBezTo>
                      <a:pt x="610" y="13"/>
                      <a:pt x="607" y="12"/>
                      <a:pt x="603" y="12"/>
                    </a:cubicBezTo>
                    <a:cubicBezTo>
                      <a:pt x="598" y="12"/>
                      <a:pt x="594" y="14"/>
                      <a:pt x="590" y="18"/>
                    </a:cubicBezTo>
                    <a:cubicBezTo>
                      <a:pt x="587" y="21"/>
                      <a:pt x="586" y="27"/>
                      <a:pt x="586" y="36"/>
                    </a:cubicBezTo>
                    <a:cubicBezTo>
                      <a:pt x="586" y="44"/>
                      <a:pt x="587" y="50"/>
                      <a:pt x="590" y="54"/>
                    </a:cubicBezTo>
                    <a:cubicBezTo>
                      <a:pt x="594" y="58"/>
                      <a:pt x="598" y="60"/>
                      <a:pt x="603" y="60"/>
                    </a:cubicBezTo>
                    <a:cubicBezTo>
                      <a:pt x="606" y="60"/>
                      <a:pt x="610" y="59"/>
                      <a:pt x="612" y="56"/>
                    </a:cubicBezTo>
                    <a:cubicBezTo>
                      <a:pt x="615" y="54"/>
                      <a:pt x="617" y="50"/>
                      <a:pt x="618" y="45"/>
                    </a:cubicBezTo>
                    <a:close/>
                    <a:moveTo>
                      <a:pt x="644" y="1"/>
                    </a:moveTo>
                    <a:lnTo>
                      <a:pt x="658" y="1"/>
                    </a:lnTo>
                    <a:lnTo>
                      <a:pt x="658" y="29"/>
                    </a:lnTo>
                    <a:lnTo>
                      <a:pt x="677" y="29"/>
                    </a:lnTo>
                    <a:cubicBezTo>
                      <a:pt x="681" y="29"/>
                      <a:pt x="686" y="30"/>
                      <a:pt x="689" y="31"/>
                    </a:cubicBezTo>
                    <a:cubicBezTo>
                      <a:pt x="693" y="32"/>
                      <a:pt x="696" y="35"/>
                      <a:pt x="698" y="38"/>
                    </a:cubicBezTo>
                    <a:cubicBezTo>
                      <a:pt x="700" y="42"/>
                      <a:pt x="702" y="46"/>
                      <a:pt x="702" y="50"/>
                    </a:cubicBezTo>
                    <a:cubicBezTo>
                      <a:pt x="702" y="55"/>
                      <a:pt x="700" y="59"/>
                      <a:pt x="698" y="62"/>
                    </a:cubicBezTo>
                    <a:cubicBezTo>
                      <a:pt x="695" y="66"/>
                      <a:pt x="693" y="68"/>
                      <a:pt x="690" y="69"/>
                    </a:cubicBezTo>
                    <a:cubicBezTo>
                      <a:pt x="687" y="70"/>
                      <a:pt x="682" y="71"/>
                      <a:pt x="677" y="71"/>
                    </a:cubicBezTo>
                    <a:lnTo>
                      <a:pt x="644" y="71"/>
                    </a:lnTo>
                    <a:lnTo>
                      <a:pt x="644" y="1"/>
                    </a:lnTo>
                    <a:close/>
                    <a:moveTo>
                      <a:pt x="658" y="59"/>
                    </a:moveTo>
                    <a:lnTo>
                      <a:pt x="672" y="59"/>
                    </a:lnTo>
                    <a:cubicBezTo>
                      <a:pt x="676" y="59"/>
                      <a:pt x="679" y="59"/>
                      <a:pt x="681" y="58"/>
                    </a:cubicBezTo>
                    <a:cubicBezTo>
                      <a:pt x="682" y="58"/>
                      <a:pt x="684" y="57"/>
                      <a:pt x="685" y="55"/>
                    </a:cubicBezTo>
                    <a:cubicBezTo>
                      <a:pt x="687" y="54"/>
                      <a:pt x="687" y="52"/>
                      <a:pt x="687" y="50"/>
                    </a:cubicBezTo>
                    <a:cubicBezTo>
                      <a:pt x="687" y="47"/>
                      <a:pt x="686" y="45"/>
                      <a:pt x="684" y="43"/>
                    </a:cubicBezTo>
                    <a:cubicBezTo>
                      <a:pt x="682" y="41"/>
                      <a:pt x="678" y="41"/>
                      <a:pt x="672" y="41"/>
                    </a:cubicBezTo>
                    <a:lnTo>
                      <a:pt x="658" y="41"/>
                    </a:lnTo>
                    <a:lnTo>
                      <a:pt x="658" y="59"/>
                    </a:lnTo>
                    <a:close/>
                    <a:moveTo>
                      <a:pt x="710" y="1"/>
                    </a:moveTo>
                    <a:lnTo>
                      <a:pt x="724" y="1"/>
                    </a:lnTo>
                    <a:lnTo>
                      <a:pt x="724" y="71"/>
                    </a:lnTo>
                    <a:lnTo>
                      <a:pt x="710" y="71"/>
                    </a:lnTo>
                    <a:lnTo>
                      <a:pt x="710" y="1"/>
                    </a:lnTo>
                    <a:close/>
                    <a:moveTo>
                      <a:pt x="738" y="71"/>
                    </a:moveTo>
                    <a:lnTo>
                      <a:pt x="738" y="1"/>
                    </a:lnTo>
                    <a:lnTo>
                      <a:pt x="752" y="1"/>
                    </a:lnTo>
                    <a:lnTo>
                      <a:pt x="752" y="29"/>
                    </a:lnTo>
                    <a:lnTo>
                      <a:pt x="779" y="29"/>
                    </a:lnTo>
                    <a:lnTo>
                      <a:pt x="779" y="1"/>
                    </a:lnTo>
                    <a:lnTo>
                      <a:pt x="793" y="1"/>
                    </a:lnTo>
                    <a:lnTo>
                      <a:pt x="793" y="71"/>
                    </a:lnTo>
                    <a:lnTo>
                      <a:pt x="779" y="71"/>
                    </a:lnTo>
                    <a:lnTo>
                      <a:pt x="779" y="40"/>
                    </a:lnTo>
                    <a:lnTo>
                      <a:pt x="752" y="40"/>
                    </a:lnTo>
                    <a:lnTo>
                      <a:pt x="752" y="71"/>
                    </a:lnTo>
                    <a:lnTo>
                      <a:pt x="738" y="71"/>
                    </a:lnTo>
                    <a:close/>
                    <a:moveTo>
                      <a:pt x="15" y="128"/>
                    </a:moveTo>
                    <a:lnTo>
                      <a:pt x="2" y="125"/>
                    </a:lnTo>
                    <a:cubicBezTo>
                      <a:pt x="4" y="114"/>
                      <a:pt x="13" y="108"/>
                      <a:pt x="27" y="108"/>
                    </a:cubicBezTo>
                    <a:cubicBezTo>
                      <a:pt x="35" y="108"/>
                      <a:pt x="41" y="110"/>
                      <a:pt x="45" y="113"/>
                    </a:cubicBezTo>
                    <a:cubicBezTo>
                      <a:pt x="49" y="117"/>
                      <a:pt x="51" y="121"/>
                      <a:pt x="51" y="126"/>
                    </a:cubicBezTo>
                    <a:cubicBezTo>
                      <a:pt x="51" y="129"/>
                      <a:pt x="50" y="132"/>
                      <a:pt x="48" y="135"/>
                    </a:cubicBezTo>
                    <a:cubicBezTo>
                      <a:pt x="46" y="138"/>
                      <a:pt x="44" y="140"/>
                      <a:pt x="40" y="142"/>
                    </a:cubicBezTo>
                    <a:cubicBezTo>
                      <a:pt x="44" y="144"/>
                      <a:pt x="48" y="146"/>
                      <a:pt x="50" y="149"/>
                    </a:cubicBezTo>
                    <a:cubicBezTo>
                      <a:pt x="52" y="152"/>
                      <a:pt x="53" y="155"/>
                      <a:pt x="53" y="159"/>
                    </a:cubicBezTo>
                    <a:cubicBezTo>
                      <a:pt x="53" y="165"/>
                      <a:pt x="51" y="170"/>
                      <a:pt x="47" y="174"/>
                    </a:cubicBezTo>
                    <a:cubicBezTo>
                      <a:pt x="42" y="178"/>
                      <a:pt x="36" y="180"/>
                      <a:pt x="27" y="180"/>
                    </a:cubicBezTo>
                    <a:cubicBezTo>
                      <a:pt x="20" y="180"/>
                      <a:pt x="14" y="179"/>
                      <a:pt x="10" y="176"/>
                    </a:cubicBezTo>
                    <a:cubicBezTo>
                      <a:pt x="6" y="174"/>
                      <a:pt x="2" y="169"/>
                      <a:pt x="0" y="163"/>
                    </a:cubicBezTo>
                    <a:lnTo>
                      <a:pt x="13" y="158"/>
                    </a:lnTo>
                    <a:cubicBezTo>
                      <a:pt x="14" y="163"/>
                      <a:pt x="16" y="165"/>
                      <a:pt x="18" y="166"/>
                    </a:cubicBezTo>
                    <a:cubicBezTo>
                      <a:pt x="21" y="168"/>
                      <a:pt x="23" y="168"/>
                      <a:pt x="26" y="168"/>
                    </a:cubicBezTo>
                    <a:cubicBezTo>
                      <a:pt x="31" y="168"/>
                      <a:pt x="34" y="167"/>
                      <a:pt x="36" y="165"/>
                    </a:cubicBezTo>
                    <a:cubicBezTo>
                      <a:pt x="38" y="164"/>
                      <a:pt x="39" y="161"/>
                      <a:pt x="39" y="159"/>
                    </a:cubicBezTo>
                    <a:cubicBezTo>
                      <a:pt x="39" y="156"/>
                      <a:pt x="38" y="154"/>
                      <a:pt x="36" y="152"/>
                    </a:cubicBezTo>
                    <a:cubicBezTo>
                      <a:pt x="33" y="150"/>
                      <a:pt x="30" y="149"/>
                      <a:pt x="25" y="149"/>
                    </a:cubicBezTo>
                    <a:lnTo>
                      <a:pt x="22" y="149"/>
                    </a:lnTo>
                    <a:lnTo>
                      <a:pt x="22" y="139"/>
                    </a:lnTo>
                    <a:lnTo>
                      <a:pt x="24" y="139"/>
                    </a:lnTo>
                    <a:cubicBezTo>
                      <a:pt x="28" y="139"/>
                      <a:pt x="31" y="138"/>
                      <a:pt x="34" y="136"/>
                    </a:cubicBezTo>
                    <a:cubicBezTo>
                      <a:pt x="36" y="134"/>
                      <a:pt x="37" y="132"/>
                      <a:pt x="37" y="128"/>
                    </a:cubicBezTo>
                    <a:cubicBezTo>
                      <a:pt x="37" y="126"/>
                      <a:pt x="36" y="124"/>
                      <a:pt x="34" y="122"/>
                    </a:cubicBezTo>
                    <a:cubicBezTo>
                      <a:pt x="32" y="120"/>
                      <a:pt x="30" y="119"/>
                      <a:pt x="26" y="119"/>
                    </a:cubicBezTo>
                    <a:cubicBezTo>
                      <a:pt x="21" y="119"/>
                      <a:pt x="17" y="122"/>
                      <a:pt x="15" y="128"/>
                    </a:cubicBezTo>
                    <a:close/>
                    <a:moveTo>
                      <a:pt x="128" y="178"/>
                    </a:moveTo>
                    <a:lnTo>
                      <a:pt x="113" y="178"/>
                    </a:lnTo>
                    <a:lnTo>
                      <a:pt x="107" y="163"/>
                    </a:lnTo>
                    <a:lnTo>
                      <a:pt x="79" y="163"/>
                    </a:lnTo>
                    <a:lnTo>
                      <a:pt x="74" y="178"/>
                    </a:lnTo>
                    <a:lnTo>
                      <a:pt x="59" y="178"/>
                    </a:lnTo>
                    <a:lnTo>
                      <a:pt x="86" y="109"/>
                    </a:lnTo>
                    <a:lnTo>
                      <a:pt x="100" y="109"/>
                    </a:lnTo>
                    <a:lnTo>
                      <a:pt x="128" y="178"/>
                    </a:lnTo>
                    <a:close/>
                    <a:moveTo>
                      <a:pt x="103" y="151"/>
                    </a:moveTo>
                    <a:lnTo>
                      <a:pt x="93" y="125"/>
                    </a:lnTo>
                    <a:lnTo>
                      <a:pt x="84" y="151"/>
                    </a:lnTo>
                    <a:lnTo>
                      <a:pt x="103" y="151"/>
                    </a:lnTo>
                    <a:close/>
                    <a:moveTo>
                      <a:pt x="177" y="153"/>
                    </a:moveTo>
                    <a:lnTo>
                      <a:pt x="191" y="157"/>
                    </a:lnTo>
                    <a:cubicBezTo>
                      <a:pt x="189" y="165"/>
                      <a:pt x="185" y="170"/>
                      <a:pt x="181" y="174"/>
                    </a:cubicBezTo>
                    <a:cubicBezTo>
                      <a:pt x="176" y="178"/>
                      <a:pt x="170" y="180"/>
                      <a:pt x="162" y="180"/>
                    </a:cubicBezTo>
                    <a:cubicBezTo>
                      <a:pt x="153" y="180"/>
                      <a:pt x="145" y="176"/>
                      <a:pt x="140" y="170"/>
                    </a:cubicBezTo>
                    <a:cubicBezTo>
                      <a:pt x="134" y="164"/>
                      <a:pt x="131" y="155"/>
                      <a:pt x="131" y="144"/>
                    </a:cubicBezTo>
                    <a:cubicBezTo>
                      <a:pt x="131" y="133"/>
                      <a:pt x="134" y="124"/>
                      <a:pt x="140" y="118"/>
                    </a:cubicBezTo>
                    <a:cubicBezTo>
                      <a:pt x="145" y="111"/>
                      <a:pt x="153" y="108"/>
                      <a:pt x="163" y="108"/>
                    </a:cubicBezTo>
                    <a:cubicBezTo>
                      <a:pt x="171" y="108"/>
                      <a:pt x="178" y="111"/>
                      <a:pt x="184" y="116"/>
                    </a:cubicBezTo>
                    <a:cubicBezTo>
                      <a:pt x="187" y="119"/>
                      <a:pt x="189" y="123"/>
                      <a:pt x="191" y="128"/>
                    </a:cubicBezTo>
                    <a:lnTo>
                      <a:pt x="177" y="132"/>
                    </a:lnTo>
                    <a:cubicBezTo>
                      <a:pt x="176" y="128"/>
                      <a:pt x="174" y="125"/>
                      <a:pt x="172" y="123"/>
                    </a:cubicBezTo>
                    <a:cubicBezTo>
                      <a:pt x="169" y="121"/>
                      <a:pt x="166" y="120"/>
                      <a:pt x="162" y="120"/>
                    </a:cubicBezTo>
                    <a:cubicBezTo>
                      <a:pt x="157" y="120"/>
                      <a:pt x="153" y="122"/>
                      <a:pt x="150" y="126"/>
                    </a:cubicBezTo>
                    <a:cubicBezTo>
                      <a:pt x="147" y="129"/>
                      <a:pt x="145" y="135"/>
                      <a:pt x="145" y="143"/>
                    </a:cubicBezTo>
                    <a:cubicBezTo>
                      <a:pt x="145" y="152"/>
                      <a:pt x="147" y="158"/>
                      <a:pt x="150" y="162"/>
                    </a:cubicBezTo>
                    <a:cubicBezTo>
                      <a:pt x="153" y="166"/>
                      <a:pt x="157" y="168"/>
                      <a:pt x="162" y="168"/>
                    </a:cubicBezTo>
                    <a:cubicBezTo>
                      <a:pt x="166" y="168"/>
                      <a:pt x="169" y="166"/>
                      <a:pt x="172" y="164"/>
                    </a:cubicBezTo>
                    <a:cubicBezTo>
                      <a:pt x="174" y="162"/>
                      <a:pt x="176" y="158"/>
                      <a:pt x="177" y="153"/>
                    </a:cubicBezTo>
                    <a:close/>
                    <a:moveTo>
                      <a:pt x="204" y="109"/>
                    </a:moveTo>
                    <a:lnTo>
                      <a:pt x="250" y="109"/>
                    </a:lnTo>
                    <a:lnTo>
                      <a:pt x="250" y="121"/>
                    </a:lnTo>
                    <a:lnTo>
                      <a:pt x="218" y="121"/>
                    </a:lnTo>
                    <a:lnTo>
                      <a:pt x="218" y="178"/>
                    </a:lnTo>
                    <a:lnTo>
                      <a:pt x="204" y="178"/>
                    </a:lnTo>
                    <a:lnTo>
                      <a:pt x="204" y="109"/>
                    </a:lnTo>
                    <a:close/>
                    <a:moveTo>
                      <a:pt x="258" y="109"/>
                    </a:moveTo>
                    <a:lnTo>
                      <a:pt x="271" y="109"/>
                    </a:lnTo>
                    <a:lnTo>
                      <a:pt x="271" y="155"/>
                    </a:lnTo>
                    <a:lnTo>
                      <a:pt x="299" y="109"/>
                    </a:lnTo>
                    <a:lnTo>
                      <a:pt x="313" y="109"/>
                    </a:lnTo>
                    <a:lnTo>
                      <a:pt x="313" y="178"/>
                    </a:lnTo>
                    <a:lnTo>
                      <a:pt x="300" y="178"/>
                    </a:lnTo>
                    <a:lnTo>
                      <a:pt x="300" y="133"/>
                    </a:lnTo>
                    <a:lnTo>
                      <a:pt x="272" y="178"/>
                    </a:lnTo>
                    <a:lnTo>
                      <a:pt x="258" y="178"/>
                    </a:lnTo>
                    <a:lnTo>
                      <a:pt x="258" y="109"/>
                    </a:lnTo>
                    <a:close/>
                    <a:moveTo>
                      <a:pt x="327" y="109"/>
                    </a:moveTo>
                    <a:lnTo>
                      <a:pt x="340" y="109"/>
                    </a:lnTo>
                    <a:lnTo>
                      <a:pt x="340" y="155"/>
                    </a:lnTo>
                    <a:lnTo>
                      <a:pt x="368" y="109"/>
                    </a:lnTo>
                    <a:lnTo>
                      <a:pt x="382" y="109"/>
                    </a:lnTo>
                    <a:lnTo>
                      <a:pt x="382" y="178"/>
                    </a:lnTo>
                    <a:lnTo>
                      <a:pt x="369" y="178"/>
                    </a:lnTo>
                    <a:lnTo>
                      <a:pt x="369" y="133"/>
                    </a:lnTo>
                    <a:lnTo>
                      <a:pt x="341" y="178"/>
                    </a:lnTo>
                    <a:lnTo>
                      <a:pt x="327" y="178"/>
                    </a:lnTo>
                    <a:lnTo>
                      <a:pt x="327" y="109"/>
                    </a:lnTo>
                    <a:close/>
                    <a:moveTo>
                      <a:pt x="363" y="89"/>
                    </a:moveTo>
                    <a:lnTo>
                      <a:pt x="369" y="89"/>
                    </a:lnTo>
                    <a:cubicBezTo>
                      <a:pt x="369" y="94"/>
                      <a:pt x="368" y="97"/>
                      <a:pt x="365" y="99"/>
                    </a:cubicBezTo>
                    <a:cubicBezTo>
                      <a:pt x="362" y="102"/>
                      <a:pt x="359" y="103"/>
                      <a:pt x="355" y="103"/>
                    </a:cubicBezTo>
                    <a:cubicBezTo>
                      <a:pt x="351" y="103"/>
                      <a:pt x="347" y="102"/>
                      <a:pt x="345" y="99"/>
                    </a:cubicBezTo>
                    <a:cubicBezTo>
                      <a:pt x="342" y="97"/>
                      <a:pt x="340" y="94"/>
                      <a:pt x="340" y="89"/>
                    </a:cubicBezTo>
                    <a:lnTo>
                      <a:pt x="347" y="89"/>
                    </a:lnTo>
                    <a:cubicBezTo>
                      <a:pt x="347" y="92"/>
                      <a:pt x="348" y="93"/>
                      <a:pt x="349" y="94"/>
                    </a:cubicBezTo>
                    <a:cubicBezTo>
                      <a:pt x="350" y="96"/>
                      <a:pt x="352" y="96"/>
                      <a:pt x="355" y="96"/>
                    </a:cubicBezTo>
                    <a:cubicBezTo>
                      <a:pt x="357" y="96"/>
                      <a:pt x="359" y="96"/>
                      <a:pt x="361" y="94"/>
                    </a:cubicBezTo>
                    <a:cubicBezTo>
                      <a:pt x="362" y="93"/>
                      <a:pt x="363" y="92"/>
                      <a:pt x="363" y="89"/>
                    </a:cubicBezTo>
                    <a:close/>
                    <a:moveTo>
                      <a:pt x="396" y="178"/>
                    </a:moveTo>
                    <a:lnTo>
                      <a:pt x="396" y="109"/>
                    </a:lnTo>
                    <a:lnTo>
                      <a:pt x="410" y="109"/>
                    </a:lnTo>
                    <a:lnTo>
                      <a:pt x="410" y="137"/>
                    </a:lnTo>
                    <a:lnTo>
                      <a:pt x="438" y="137"/>
                    </a:lnTo>
                    <a:lnTo>
                      <a:pt x="438" y="109"/>
                    </a:lnTo>
                    <a:lnTo>
                      <a:pt x="452" y="109"/>
                    </a:lnTo>
                    <a:lnTo>
                      <a:pt x="452" y="178"/>
                    </a:lnTo>
                    <a:lnTo>
                      <a:pt x="438" y="178"/>
                    </a:lnTo>
                    <a:lnTo>
                      <a:pt x="438" y="148"/>
                    </a:lnTo>
                    <a:lnTo>
                      <a:pt x="410" y="148"/>
                    </a:lnTo>
                    <a:lnTo>
                      <a:pt x="410" y="178"/>
                    </a:lnTo>
                    <a:lnTo>
                      <a:pt x="396" y="178"/>
                    </a:lnTo>
                    <a:close/>
                    <a:moveTo>
                      <a:pt x="494" y="109"/>
                    </a:moveTo>
                    <a:lnTo>
                      <a:pt x="541" y="109"/>
                    </a:lnTo>
                    <a:lnTo>
                      <a:pt x="541" y="121"/>
                    </a:lnTo>
                    <a:lnTo>
                      <a:pt x="508" y="121"/>
                    </a:lnTo>
                    <a:lnTo>
                      <a:pt x="508" y="178"/>
                    </a:lnTo>
                    <a:lnTo>
                      <a:pt x="494" y="178"/>
                    </a:lnTo>
                    <a:lnTo>
                      <a:pt x="494" y="109"/>
                    </a:lnTo>
                    <a:close/>
                    <a:moveTo>
                      <a:pt x="604" y="178"/>
                    </a:moveTo>
                    <a:lnTo>
                      <a:pt x="589" y="178"/>
                    </a:lnTo>
                    <a:lnTo>
                      <a:pt x="583" y="163"/>
                    </a:lnTo>
                    <a:lnTo>
                      <a:pt x="555" y="163"/>
                    </a:lnTo>
                    <a:lnTo>
                      <a:pt x="549" y="178"/>
                    </a:lnTo>
                    <a:lnTo>
                      <a:pt x="535" y="178"/>
                    </a:lnTo>
                    <a:lnTo>
                      <a:pt x="561" y="109"/>
                    </a:lnTo>
                    <a:lnTo>
                      <a:pt x="576" y="109"/>
                    </a:lnTo>
                    <a:lnTo>
                      <a:pt x="604" y="178"/>
                    </a:lnTo>
                    <a:close/>
                    <a:moveTo>
                      <a:pt x="578" y="151"/>
                    </a:moveTo>
                    <a:lnTo>
                      <a:pt x="569" y="125"/>
                    </a:lnTo>
                    <a:lnTo>
                      <a:pt x="559" y="151"/>
                    </a:lnTo>
                    <a:lnTo>
                      <a:pt x="578" y="151"/>
                    </a:lnTo>
                    <a:close/>
                    <a:moveTo>
                      <a:pt x="621" y="128"/>
                    </a:moveTo>
                    <a:lnTo>
                      <a:pt x="608" y="125"/>
                    </a:lnTo>
                    <a:cubicBezTo>
                      <a:pt x="611" y="114"/>
                      <a:pt x="619" y="108"/>
                      <a:pt x="633" y="108"/>
                    </a:cubicBezTo>
                    <a:cubicBezTo>
                      <a:pt x="641" y="108"/>
                      <a:pt x="647" y="110"/>
                      <a:pt x="651" y="113"/>
                    </a:cubicBezTo>
                    <a:cubicBezTo>
                      <a:pt x="655" y="117"/>
                      <a:pt x="657" y="121"/>
                      <a:pt x="657" y="126"/>
                    </a:cubicBezTo>
                    <a:cubicBezTo>
                      <a:pt x="657" y="129"/>
                      <a:pt x="656" y="132"/>
                      <a:pt x="654" y="135"/>
                    </a:cubicBezTo>
                    <a:cubicBezTo>
                      <a:pt x="653" y="138"/>
                      <a:pt x="650" y="140"/>
                      <a:pt x="646" y="142"/>
                    </a:cubicBezTo>
                    <a:cubicBezTo>
                      <a:pt x="650" y="144"/>
                      <a:pt x="654" y="146"/>
                      <a:pt x="656" y="149"/>
                    </a:cubicBezTo>
                    <a:cubicBezTo>
                      <a:pt x="658" y="152"/>
                      <a:pt x="660" y="155"/>
                      <a:pt x="660" y="159"/>
                    </a:cubicBezTo>
                    <a:cubicBezTo>
                      <a:pt x="660" y="165"/>
                      <a:pt x="657" y="170"/>
                      <a:pt x="653" y="174"/>
                    </a:cubicBezTo>
                    <a:cubicBezTo>
                      <a:pt x="649" y="178"/>
                      <a:pt x="642" y="180"/>
                      <a:pt x="633" y="180"/>
                    </a:cubicBezTo>
                    <a:cubicBezTo>
                      <a:pt x="626" y="180"/>
                      <a:pt x="620" y="179"/>
                      <a:pt x="616" y="176"/>
                    </a:cubicBezTo>
                    <a:cubicBezTo>
                      <a:pt x="612" y="174"/>
                      <a:pt x="609" y="169"/>
                      <a:pt x="606" y="163"/>
                    </a:cubicBezTo>
                    <a:lnTo>
                      <a:pt x="619" y="158"/>
                    </a:lnTo>
                    <a:cubicBezTo>
                      <a:pt x="620" y="163"/>
                      <a:pt x="622" y="165"/>
                      <a:pt x="624" y="166"/>
                    </a:cubicBezTo>
                    <a:cubicBezTo>
                      <a:pt x="627" y="168"/>
                      <a:pt x="629" y="168"/>
                      <a:pt x="633" y="168"/>
                    </a:cubicBezTo>
                    <a:cubicBezTo>
                      <a:pt x="637" y="168"/>
                      <a:pt x="640" y="167"/>
                      <a:pt x="642" y="165"/>
                    </a:cubicBezTo>
                    <a:cubicBezTo>
                      <a:pt x="644" y="164"/>
                      <a:pt x="645" y="161"/>
                      <a:pt x="645" y="159"/>
                    </a:cubicBezTo>
                    <a:cubicBezTo>
                      <a:pt x="645" y="156"/>
                      <a:pt x="644" y="154"/>
                      <a:pt x="642" y="152"/>
                    </a:cubicBezTo>
                    <a:cubicBezTo>
                      <a:pt x="640" y="150"/>
                      <a:pt x="636" y="149"/>
                      <a:pt x="632" y="149"/>
                    </a:cubicBezTo>
                    <a:lnTo>
                      <a:pt x="628" y="149"/>
                    </a:lnTo>
                    <a:lnTo>
                      <a:pt x="628" y="139"/>
                    </a:lnTo>
                    <a:lnTo>
                      <a:pt x="630" y="139"/>
                    </a:lnTo>
                    <a:cubicBezTo>
                      <a:pt x="634" y="139"/>
                      <a:pt x="637" y="138"/>
                      <a:pt x="640" y="136"/>
                    </a:cubicBezTo>
                    <a:cubicBezTo>
                      <a:pt x="642" y="134"/>
                      <a:pt x="643" y="132"/>
                      <a:pt x="643" y="128"/>
                    </a:cubicBezTo>
                    <a:cubicBezTo>
                      <a:pt x="643" y="126"/>
                      <a:pt x="642" y="124"/>
                      <a:pt x="640" y="122"/>
                    </a:cubicBezTo>
                    <a:cubicBezTo>
                      <a:pt x="639" y="120"/>
                      <a:pt x="636" y="119"/>
                      <a:pt x="632" y="119"/>
                    </a:cubicBezTo>
                    <a:cubicBezTo>
                      <a:pt x="627" y="119"/>
                      <a:pt x="623" y="122"/>
                      <a:pt x="621" y="128"/>
                    </a:cubicBezTo>
                    <a:close/>
                    <a:moveTo>
                      <a:pt x="734" y="178"/>
                    </a:moveTo>
                    <a:lnTo>
                      <a:pt x="719" y="178"/>
                    </a:lnTo>
                    <a:lnTo>
                      <a:pt x="713" y="163"/>
                    </a:lnTo>
                    <a:lnTo>
                      <a:pt x="685" y="163"/>
                    </a:lnTo>
                    <a:lnTo>
                      <a:pt x="680" y="178"/>
                    </a:lnTo>
                    <a:lnTo>
                      <a:pt x="665" y="178"/>
                    </a:lnTo>
                    <a:lnTo>
                      <a:pt x="692" y="109"/>
                    </a:lnTo>
                    <a:lnTo>
                      <a:pt x="707" y="109"/>
                    </a:lnTo>
                    <a:lnTo>
                      <a:pt x="734" y="178"/>
                    </a:lnTo>
                    <a:close/>
                    <a:moveTo>
                      <a:pt x="709" y="151"/>
                    </a:moveTo>
                    <a:lnTo>
                      <a:pt x="699" y="125"/>
                    </a:lnTo>
                    <a:lnTo>
                      <a:pt x="690" y="151"/>
                    </a:lnTo>
                    <a:lnTo>
                      <a:pt x="709" y="151"/>
                    </a:lnTo>
                    <a:close/>
                    <a:moveTo>
                      <a:pt x="742" y="178"/>
                    </a:moveTo>
                    <a:lnTo>
                      <a:pt x="742" y="109"/>
                    </a:lnTo>
                    <a:lnTo>
                      <a:pt x="764" y="109"/>
                    </a:lnTo>
                    <a:cubicBezTo>
                      <a:pt x="773" y="109"/>
                      <a:pt x="778" y="110"/>
                      <a:pt x="781" y="110"/>
                    </a:cubicBezTo>
                    <a:cubicBezTo>
                      <a:pt x="785" y="111"/>
                      <a:pt x="788" y="114"/>
                      <a:pt x="791" y="117"/>
                    </a:cubicBezTo>
                    <a:cubicBezTo>
                      <a:pt x="793" y="121"/>
                      <a:pt x="795" y="125"/>
                      <a:pt x="795" y="131"/>
                    </a:cubicBezTo>
                    <a:cubicBezTo>
                      <a:pt x="795" y="135"/>
                      <a:pt x="794" y="138"/>
                      <a:pt x="792" y="141"/>
                    </a:cubicBezTo>
                    <a:cubicBezTo>
                      <a:pt x="791" y="144"/>
                      <a:pt x="789" y="146"/>
                      <a:pt x="786" y="148"/>
                    </a:cubicBezTo>
                    <a:cubicBezTo>
                      <a:pt x="784" y="150"/>
                      <a:pt x="782" y="151"/>
                      <a:pt x="779" y="151"/>
                    </a:cubicBezTo>
                    <a:cubicBezTo>
                      <a:pt x="776" y="152"/>
                      <a:pt x="771" y="152"/>
                      <a:pt x="765" y="152"/>
                    </a:cubicBezTo>
                    <a:lnTo>
                      <a:pt x="756" y="152"/>
                    </a:lnTo>
                    <a:lnTo>
                      <a:pt x="756" y="178"/>
                    </a:lnTo>
                    <a:lnTo>
                      <a:pt x="742" y="178"/>
                    </a:lnTo>
                    <a:close/>
                    <a:moveTo>
                      <a:pt x="756" y="121"/>
                    </a:moveTo>
                    <a:lnTo>
                      <a:pt x="756" y="141"/>
                    </a:lnTo>
                    <a:lnTo>
                      <a:pt x="763" y="141"/>
                    </a:lnTo>
                    <a:cubicBezTo>
                      <a:pt x="769" y="141"/>
                      <a:pt x="772" y="140"/>
                      <a:pt x="774" y="140"/>
                    </a:cubicBezTo>
                    <a:cubicBezTo>
                      <a:pt x="776" y="139"/>
                      <a:pt x="778" y="138"/>
                      <a:pt x="779" y="136"/>
                    </a:cubicBezTo>
                    <a:cubicBezTo>
                      <a:pt x="780" y="135"/>
                      <a:pt x="780" y="133"/>
                      <a:pt x="780" y="131"/>
                    </a:cubicBezTo>
                    <a:cubicBezTo>
                      <a:pt x="780" y="128"/>
                      <a:pt x="779" y="126"/>
                      <a:pt x="778" y="125"/>
                    </a:cubicBezTo>
                    <a:cubicBezTo>
                      <a:pt x="777" y="123"/>
                      <a:pt x="775" y="122"/>
                      <a:pt x="772" y="121"/>
                    </a:cubicBezTo>
                    <a:cubicBezTo>
                      <a:pt x="771" y="121"/>
                      <a:pt x="767" y="121"/>
                      <a:pt x="762" y="121"/>
                    </a:cubicBezTo>
                    <a:lnTo>
                      <a:pt x="756" y="1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38" name="Freeform 9">
                <a:extLst>
                  <a:ext uri="{FF2B5EF4-FFF2-40B4-BE49-F238E27FC236}">
                    <a16:creationId xmlns:a16="http://schemas.microsoft.com/office/drawing/2014/main" id="{D1123C9D-81C8-2CA6-E3D8-9D8CB61CAE3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66618" y="1306083"/>
                <a:ext cx="257175" cy="525463"/>
              </a:xfrm>
              <a:custGeom>
                <a:avLst/>
                <a:gdLst>
                  <a:gd name="T0" fmla="*/ 139 w 279"/>
                  <a:gd name="T1" fmla="*/ 99 h 571"/>
                  <a:gd name="T2" fmla="*/ 107 w 279"/>
                  <a:gd name="T3" fmla="*/ 68 h 571"/>
                  <a:gd name="T4" fmla="*/ 116 w 279"/>
                  <a:gd name="T5" fmla="*/ 52 h 571"/>
                  <a:gd name="T6" fmla="*/ 124 w 279"/>
                  <a:gd name="T7" fmla="*/ 30 h 571"/>
                  <a:gd name="T8" fmla="*/ 126 w 279"/>
                  <a:gd name="T9" fmla="*/ 46 h 571"/>
                  <a:gd name="T10" fmla="*/ 128 w 279"/>
                  <a:gd name="T11" fmla="*/ 67 h 571"/>
                  <a:gd name="T12" fmla="*/ 132 w 279"/>
                  <a:gd name="T13" fmla="*/ 36 h 571"/>
                  <a:gd name="T14" fmla="*/ 134 w 279"/>
                  <a:gd name="T15" fmla="*/ 12 h 571"/>
                  <a:gd name="T16" fmla="*/ 146 w 279"/>
                  <a:gd name="T17" fmla="*/ 28 h 571"/>
                  <a:gd name="T18" fmla="*/ 152 w 279"/>
                  <a:gd name="T19" fmla="*/ 67 h 571"/>
                  <a:gd name="T20" fmla="*/ 153 w 279"/>
                  <a:gd name="T21" fmla="*/ 47 h 571"/>
                  <a:gd name="T22" fmla="*/ 161 w 279"/>
                  <a:gd name="T23" fmla="*/ 39 h 571"/>
                  <a:gd name="T24" fmla="*/ 172 w 279"/>
                  <a:gd name="T25" fmla="*/ 68 h 571"/>
                  <a:gd name="T26" fmla="*/ 201 w 279"/>
                  <a:gd name="T27" fmla="*/ 417 h 571"/>
                  <a:gd name="T28" fmla="*/ 127 w 279"/>
                  <a:gd name="T29" fmla="*/ 476 h 571"/>
                  <a:gd name="T30" fmla="*/ 137 w 279"/>
                  <a:gd name="T31" fmla="*/ 422 h 571"/>
                  <a:gd name="T32" fmla="*/ 177 w 279"/>
                  <a:gd name="T33" fmla="*/ 384 h 571"/>
                  <a:gd name="T34" fmla="*/ 108 w 279"/>
                  <a:gd name="T35" fmla="*/ 470 h 571"/>
                  <a:gd name="T36" fmla="*/ 129 w 279"/>
                  <a:gd name="T37" fmla="*/ 357 h 571"/>
                  <a:gd name="T38" fmla="*/ 140 w 279"/>
                  <a:gd name="T39" fmla="*/ 413 h 571"/>
                  <a:gd name="T40" fmla="*/ 102 w 279"/>
                  <a:gd name="T41" fmla="*/ 450 h 571"/>
                  <a:gd name="T42" fmla="*/ 0 w 279"/>
                  <a:gd name="T43" fmla="*/ 266 h 571"/>
                  <a:gd name="T44" fmla="*/ 64 w 279"/>
                  <a:gd name="T45" fmla="*/ 571 h 571"/>
                  <a:gd name="T46" fmla="*/ 0 w 279"/>
                  <a:gd name="T47" fmla="*/ 266 h 571"/>
                  <a:gd name="T48" fmla="*/ 279 w 279"/>
                  <a:gd name="T49" fmla="*/ 266 h 571"/>
                  <a:gd name="T50" fmla="*/ 215 w 279"/>
                  <a:gd name="T51" fmla="*/ 571 h 571"/>
                  <a:gd name="T52" fmla="*/ 78 w 279"/>
                  <a:gd name="T53" fmla="*/ 492 h 571"/>
                  <a:gd name="T54" fmla="*/ 201 w 279"/>
                  <a:gd name="T55" fmla="*/ 516 h 571"/>
                  <a:gd name="T56" fmla="*/ 78 w 279"/>
                  <a:gd name="T57" fmla="*/ 492 h 571"/>
                  <a:gd name="T58" fmla="*/ 200 w 279"/>
                  <a:gd name="T59" fmla="*/ 533 h 571"/>
                  <a:gd name="T60" fmla="*/ 139 w 279"/>
                  <a:gd name="T61" fmla="*/ 570 h 571"/>
                  <a:gd name="T62" fmla="*/ 201 w 279"/>
                  <a:gd name="T63" fmla="*/ 317 h 571"/>
                  <a:gd name="T64" fmla="*/ 78 w 279"/>
                  <a:gd name="T65" fmla="*/ 341 h 571"/>
                  <a:gd name="T66" fmla="*/ 139 w 279"/>
                  <a:gd name="T67" fmla="*/ 303 h 571"/>
                  <a:gd name="T68" fmla="*/ 79 w 279"/>
                  <a:gd name="T69" fmla="*/ 266 h 571"/>
                  <a:gd name="T70" fmla="*/ 209 w 279"/>
                  <a:gd name="T71" fmla="*/ 184 h 571"/>
                  <a:gd name="T72" fmla="*/ 70 w 279"/>
                  <a:gd name="T73" fmla="*/ 184 h 571"/>
                  <a:gd name="T74" fmla="*/ 209 w 279"/>
                  <a:gd name="T75" fmla="*/ 184 h 571"/>
                  <a:gd name="T76" fmla="*/ 191 w 279"/>
                  <a:gd name="T77" fmla="*/ 163 h 571"/>
                  <a:gd name="T78" fmla="*/ 88 w 279"/>
                  <a:gd name="T79" fmla="*/ 163 h 571"/>
                  <a:gd name="T80" fmla="*/ 140 w 279"/>
                  <a:gd name="T81" fmla="*/ 374 h 571"/>
                  <a:gd name="T82" fmla="*/ 140 w 279"/>
                  <a:gd name="T83" fmla="*/ 395 h 571"/>
                  <a:gd name="T84" fmla="*/ 140 w 279"/>
                  <a:gd name="T85" fmla="*/ 374 h 571"/>
                  <a:gd name="T86" fmla="*/ 150 w 279"/>
                  <a:gd name="T87" fmla="*/ 451 h 571"/>
                  <a:gd name="T88" fmla="*/ 129 w 279"/>
                  <a:gd name="T89" fmla="*/ 451 h 5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79" h="571">
                    <a:moveTo>
                      <a:pt x="172" y="68"/>
                    </a:moveTo>
                    <a:cubicBezTo>
                      <a:pt x="172" y="85"/>
                      <a:pt x="157" y="99"/>
                      <a:pt x="139" y="99"/>
                    </a:cubicBezTo>
                    <a:cubicBezTo>
                      <a:pt x="122" y="99"/>
                      <a:pt x="108" y="85"/>
                      <a:pt x="107" y="68"/>
                    </a:cubicBezTo>
                    <a:cubicBezTo>
                      <a:pt x="107" y="68"/>
                      <a:pt x="107" y="68"/>
                      <a:pt x="107" y="68"/>
                    </a:cubicBezTo>
                    <a:cubicBezTo>
                      <a:pt x="107" y="65"/>
                      <a:pt x="108" y="62"/>
                      <a:pt x="110" y="60"/>
                    </a:cubicBezTo>
                    <a:cubicBezTo>
                      <a:pt x="112" y="57"/>
                      <a:pt x="115" y="55"/>
                      <a:pt x="116" y="52"/>
                    </a:cubicBezTo>
                    <a:cubicBezTo>
                      <a:pt x="117" y="47"/>
                      <a:pt x="116" y="45"/>
                      <a:pt x="117" y="42"/>
                    </a:cubicBezTo>
                    <a:cubicBezTo>
                      <a:pt x="117" y="37"/>
                      <a:pt x="121" y="33"/>
                      <a:pt x="124" y="30"/>
                    </a:cubicBezTo>
                    <a:cubicBezTo>
                      <a:pt x="124" y="31"/>
                      <a:pt x="122" y="35"/>
                      <a:pt x="123" y="39"/>
                    </a:cubicBezTo>
                    <a:cubicBezTo>
                      <a:pt x="123" y="41"/>
                      <a:pt x="125" y="44"/>
                      <a:pt x="126" y="46"/>
                    </a:cubicBezTo>
                    <a:cubicBezTo>
                      <a:pt x="127" y="52"/>
                      <a:pt x="122" y="54"/>
                      <a:pt x="121" y="59"/>
                    </a:cubicBezTo>
                    <a:cubicBezTo>
                      <a:pt x="120" y="62"/>
                      <a:pt x="122" y="67"/>
                      <a:pt x="128" y="67"/>
                    </a:cubicBezTo>
                    <a:cubicBezTo>
                      <a:pt x="132" y="67"/>
                      <a:pt x="135" y="62"/>
                      <a:pt x="133" y="58"/>
                    </a:cubicBezTo>
                    <a:cubicBezTo>
                      <a:pt x="129" y="47"/>
                      <a:pt x="129" y="42"/>
                      <a:pt x="132" y="36"/>
                    </a:cubicBezTo>
                    <a:cubicBezTo>
                      <a:pt x="133" y="34"/>
                      <a:pt x="135" y="33"/>
                      <a:pt x="136" y="30"/>
                    </a:cubicBezTo>
                    <a:cubicBezTo>
                      <a:pt x="139" y="25"/>
                      <a:pt x="134" y="18"/>
                      <a:pt x="134" y="12"/>
                    </a:cubicBezTo>
                    <a:cubicBezTo>
                      <a:pt x="134" y="7"/>
                      <a:pt x="137" y="1"/>
                      <a:pt x="140" y="0"/>
                    </a:cubicBezTo>
                    <a:cubicBezTo>
                      <a:pt x="135" y="12"/>
                      <a:pt x="140" y="19"/>
                      <a:pt x="146" y="28"/>
                    </a:cubicBezTo>
                    <a:cubicBezTo>
                      <a:pt x="153" y="37"/>
                      <a:pt x="145" y="48"/>
                      <a:pt x="144" y="56"/>
                    </a:cubicBezTo>
                    <a:cubicBezTo>
                      <a:pt x="143" y="62"/>
                      <a:pt x="146" y="67"/>
                      <a:pt x="152" y="67"/>
                    </a:cubicBezTo>
                    <a:cubicBezTo>
                      <a:pt x="158" y="66"/>
                      <a:pt x="159" y="59"/>
                      <a:pt x="155" y="55"/>
                    </a:cubicBezTo>
                    <a:cubicBezTo>
                      <a:pt x="153" y="53"/>
                      <a:pt x="153" y="50"/>
                      <a:pt x="153" y="47"/>
                    </a:cubicBezTo>
                    <a:cubicBezTo>
                      <a:pt x="154" y="43"/>
                      <a:pt x="158" y="39"/>
                      <a:pt x="153" y="32"/>
                    </a:cubicBezTo>
                    <a:cubicBezTo>
                      <a:pt x="158" y="34"/>
                      <a:pt x="160" y="37"/>
                      <a:pt x="161" y="39"/>
                    </a:cubicBezTo>
                    <a:cubicBezTo>
                      <a:pt x="162" y="44"/>
                      <a:pt x="160" y="44"/>
                      <a:pt x="161" y="50"/>
                    </a:cubicBezTo>
                    <a:cubicBezTo>
                      <a:pt x="163" y="55"/>
                      <a:pt x="171" y="58"/>
                      <a:pt x="172" y="68"/>
                    </a:cubicBezTo>
                    <a:close/>
                    <a:moveTo>
                      <a:pt x="171" y="365"/>
                    </a:moveTo>
                    <a:cubicBezTo>
                      <a:pt x="189" y="375"/>
                      <a:pt x="201" y="395"/>
                      <a:pt x="201" y="417"/>
                    </a:cubicBezTo>
                    <a:cubicBezTo>
                      <a:pt x="201" y="448"/>
                      <a:pt x="178" y="474"/>
                      <a:pt x="149" y="478"/>
                    </a:cubicBezTo>
                    <a:cubicBezTo>
                      <a:pt x="141" y="479"/>
                      <a:pt x="134" y="479"/>
                      <a:pt x="127" y="476"/>
                    </a:cubicBezTo>
                    <a:cubicBezTo>
                      <a:pt x="118" y="471"/>
                      <a:pt x="111" y="461"/>
                      <a:pt x="111" y="450"/>
                    </a:cubicBezTo>
                    <a:cubicBezTo>
                      <a:pt x="111" y="435"/>
                      <a:pt x="123" y="423"/>
                      <a:pt x="137" y="422"/>
                    </a:cubicBezTo>
                    <a:cubicBezTo>
                      <a:pt x="139" y="422"/>
                      <a:pt x="140" y="422"/>
                      <a:pt x="141" y="422"/>
                    </a:cubicBezTo>
                    <a:cubicBezTo>
                      <a:pt x="161" y="421"/>
                      <a:pt x="177" y="405"/>
                      <a:pt x="177" y="384"/>
                    </a:cubicBezTo>
                    <a:cubicBezTo>
                      <a:pt x="177" y="377"/>
                      <a:pt x="175" y="370"/>
                      <a:pt x="171" y="365"/>
                    </a:cubicBezTo>
                    <a:close/>
                    <a:moveTo>
                      <a:pt x="108" y="470"/>
                    </a:moveTo>
                    <a:cubicBezTo>
                      <a:pt x="90" y="460"/>
                      <a:pt x="78" y="440"/>
                      <a:pt x="78" y="417"/>
                    </a:cubicBezTo>
                    <a:cubicBezTo>
                      <a:pt x="78" y="387"/>
                      <a:pt x="100" y="362"/>
                      <a:pt x="129" y="357"/>
                    </a:cubicBezTo>
                    <a:cubicBezTo>
                      <a:pt x="147" y="353"/>
                      <a:pt x="168" y="362"/>
                      <a:pt x="168" y="384"/>
                    </a:cubicBezTo>
                    <a:cubicBezTo>
                      <a:pt x="168" y="400"/>
                      <a:pt x="155" y="413"/>
                      <a:pt x="140" y="413"/>
                    </a:cubicBezTo>
                    <a:cubicBezTo>
                      <a:pt x="140" y="413"/>
                      <a:pt x="139" y="413"/>
                      <a:pt x="139" y="413"/>
                    </a:cubicBezTo>
                    <a:cubicBezTo>
                      <a:pt x="119" y="413"/>
                      <a:pt x="102" y="430"/>
                      <a:pt x="102" y="450"/>
                    </a:cubicBezTo>
                    <a:cubicBezTo>
                      <a:pt x="102" y="458"/>
                      <a:pt x="104" y="465"/>
                      <a:pt x="108" y="470"/>
                    </a:cubicBezTo>
                    <a:close/>
                    <a:moveTo>
                      <a:pt x="0" y="266"/>
                    </a:moveTo>
                    <a:lnTo>
                      <a:pt x="64" y="266"/>
                    </a:lnTo>
                    <a:lnTo>
                      <a:pt x="64" y="571"/>
                    </a:lnTo>
                    <a:lnTo>
                      <a:pt x="0" y="571"/>
                    </a:lnTo>
                    <a:lnTo>
                      <a:pt x="0" y="266"/>
                    </a:lnTo>
                    <a:close/>
                    <a:moveTo>
                      <a:pt x="215" y="266"/>
                    </a:moveTo>
                    <a:lnTo>
                      <a:pt x="279" y="266"/>
                    </a:lnTo>
                    <a:lnTo>
                      <a:pt x="279" y="571"/>
                    </a:lnTo>
                    <a:lnTo>
                      <a:pt x="215" y="571"/>
                    </a:lnTo>
                    <a:lnTo>
                      <a:pt x="215" y="266"/>
                    </a:lnTo>
                    <a:close/>
                    <a:moveTo>
                      <a:pt x="78" y="492"/>
                    </a:moveTo>
                    <a:lnTo>
                      <a:pt x="201" y="492"/>
                    </a:lnTo>
                    <a:lnTo>
                      <a:pt x="201" y="516"/>
                    </a:lnTo>
                    <a:lnTo>
                      <a:pt x="78" y="516"/>
                    </a:lnTo>
                    <a:lnTo>
                      <a:pt x="78" y="492"/>
                    </a:lnTo>
                    <a:close/>
                    <a:moveTo>
                      <a:pt x="139" y="570"/>
                    </a:moveTo>
                    <a:lnTo>
                      <a:pt x="200" y="533"/>
                    </a:lnTo>
                    <a:lnTo>
                      <a:pt x="79" y="533"/>
                    </a:lnTo>
                    <a:lnTo>
                      <a:pt x="139" y="570"/>
                    </a:lnTo>
                    <a:close/>
                    <a:moveTo>
                      <a:pt x="78" y="317"/>
                    </a:moveTo>
                    <a:lnTo>
                      <a:pt x="201" y="317"/>
                    </a:lnTo>
                    <a:lnTo>
                      <a:pt x="201" y="341"/>
                    </a:lnTo>
                    <a:lnTo>
                      <a:pt x="78" y="341"/>
                    </a:lnTo>
                    <a:lnTo>
                      <a:pt x="78" y="317"/>
                    </a:lnTo>
                    <a:close/>
                    <a:moveTo>
                      <a:pt x="139" y="303"/>
                    </a:moveTo>
                    <a:lnTo>
                      <a:pt x="200" y="266"/>
                    </a:lnTo>
                    <a:lnTo>
                      <a:pt x="79" y="266"/>
                    </a:lnTo>
                    <a:lnTo>
                      <a:pt x="139" y="303"/>
                    </a:lnTo>
                    <a:close/>
                    <a:moveTo>
                      <a:pt x="209" y="184"/>
                    </a:moveTo>
                    <a:cubicBezTo>
                      <a:pt x="208" y="221"/>
                      <a:pt x="177" y="251"/>
                      <a:pt x="139" y="251"/>
                    </a:cubicBezTo>
                    <a:cubicBezTo>
                      <a:pt x="102" y="251"/>
                      <a:pt x="71" y="221"/>
                      <a:pt x="70" y="184"/>
                    </a:cubicBezTo>
                    <a:cubicBezTo>
                      <a:pt x="82" y="210"/>
                      <a:pt x="109" y="228"/>
                      <a:pt x="139" y="228"/>
                    </a:cubicBezTo>
                    <a:cubicBezTo>
                      <a:pt x="170" y="228"/>
                      <a:pt x="197" y="210"/>
                      <a:pt x="209" y="184"/>
                    </a:cubicBezTo>
                    <a:close/>
                    <a:moveTo>
                      <a:pt x="139" y="112"/>
                    </a:moveTo>
                    <a:cubicBezTo>
                      <a:pt x="168" y="112"/>
                      <a:pt x="191" y="135"/>
                      <a:pt x="191" y="163"/>
                    </a:cubicBezTo>
                    <a:cubicBezTo>
                      <a:pt x="191" y="192"/>
                      <a:pt x="168" y="215"/>
                      <a:pt x="139" y="215"/>
                    </a:cubicBezTo>
                    <a:cubicBezTo>
                      <a:pt x="111" y="215"/>
                      <a:pt x="88" y="192"/>
                      <a:pt x="88" y="163"/>
                    </a:cubicBezTo>
                    <a:cubicBezTo>
                      <a:pt x="88" y="135"/>
                      <a:pt x="111" y="112"/>
                      <a:pt x="139" y="112"/>
                    </a:cubicBezTo>
                    <a:close/>
                    <a:moveTo>
                      <a:pt x="140" y="374"/>
                    </a:moveTo>
                    <a:cubicBezTo>
                      <a:pt x="145" y="374"/>
                      <a:pt x="150" y="379"/>
                      <a:pt x="150" y="385"/>
                    </a:cubicBezTo>
                    <a:cubicBezTo>
                      <a:pt x="150" y="390"/>
                      <a:pt x="145" y="395"/>
                      <a:pt x="140" y="395"/>
                    </a:cubicBezTo>
                    <a:cubicBezTo>
                      <a:pt x="134" y="395"/>
                      <a:pt x="129" y="390"/>
                      <a:pt x="129" y="385"/>
                    </a:cubicBezTo>
                    <a:cubicBezTo>
                      <a:pt x="129" y="379"/>
                      <a:pt x="134" y="374"/>
                      <a:pt x="140" y="374"/>
                    </a:cubicBezTo>
                    <a:close/>
                    <a:moveTo>
                      <a:pt x="140" y="441"/>
                    </a:moveTo>
                    <a:cubicBezTo>
                      <a:pt x="145" y="441"/>
                      <a:pt x="150" y="445"/>
                      <a:pt x="150" y="451"/>
                    </a:cubicBezTo>
                    <a:cubicBezTo>
                      <a:pt x="150" y="457"/>
                      <a:pt x="145" y="461"/>
                      <a:pt x="140" y="461"/>
                    </a:cubicBezTo>
                    <a:cubicBezTo>
                      <a:pt x="134" y="461"/>
                      <a:pt x="129" y="457"/>
                      <a:pt x="129" y="451"/>
                    </a:cubicBezTo>
                    <a:cubicBezTo>
                      <a:pt x="129" y="445"/>
                      <a:pt x="134" y="441"/>
                      <a:pt x="140" y="441"/>
                    </a:cubicBezTo>
                    <a:close/>
                  </a:path>
                </a:pathLst>
              </a:custGeom>
              <a:solidFill>
                <a:srgbClr val="FFD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85E2C2F-1C6F-884C-D426-34F032BF7A39}"/>
                </a:ext>
              </a:extLst>
            </p:cNvPr>
            <p:cNvSpPr/>
            <p:nvPr/>
          </p:nvSpPr>
          <p:spPr>
            <a:xfrm>
              <a:off x="1000989" y="810006"/>
              <a:ext cx="773026" cy="24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mn-MN" altLang="en-US" sz="1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БОЛОВСРОЛЫН </a:t>
              </a:r>
              <a:br>
                <a:rPr lang="en-US" altLang="en-US" sz="1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mn-MN" altLang="en-US" sz="1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ЯАМ </a:t>
              </a:r>
              <a:r>
                <a:rPr lang="ja-JP" altLang="en-US" sz="1000" b="1" dirty="0">
                  <a:solidFill>
                    <a:schemeClr val="bg1"/>
                  </a:solidFill>
                </a:rPr>
                <a:t>教育部</a:t>
              </a:r>
              <a:r>
                <a:rPr lang="ja-JP" altLang="en-US" sz="1000" dirty="0">
                  <a:solidFill>
                    <a:schemeClr val="bg1"/>
                  </a:solidFill>
                </a:rPr>
                <a:t> </a:t>
              </a:r>
              <a:endParaRPr lang="en-US" alt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0F2AA584-E1E6-4239-A392-AACBA2160C36}"/>
              </a:ext>
            </a:extLst>
          </p:cNvPr>
          <p:cNvSpPr txBox="1"/>
          <p:nvPr/>
        </p:nvSpPr>
        <p:spPr>
          <a:xfrm>
            <a:off x="4950385" y="890061"/>
            <a:ext cx="123456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100" dirty="0">
                <a:solidFill>
                  <a:schemeClr val="bg1"/>
                </a:solidFill>
              </a:rPr>
              <a:t>资产管理中心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C4D8AC0-09D1-419B-8ACC-41000B3111C1}"/>
              </a:ext>
            </a:extLst>
          </p:cNvPr>
          <p:cNvSpPr txBox="1"/>
          <p:nvPr/>
        </p:nvSpPr>
        <p:spPr>
          <a:xfrm>
            <a:off x="2973313" y="3053970"/>
            <a:ext cx="12943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400" dirty="0">
                <a:solidFill>
                  <a:schemeClr val="bg1"/>
                </a:solidFill>
              </a:rPr>
              <a:t>开始 结果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0359BD8-5161-46D4-B477-CBE9F4EF5153}"/>
              </a:ext>
            </a:extLst>
          </p:cNvPr>
          <p:cNvSpPr txBox="1"/>
          <p:nvPr/>
        </p:nvSpPr>
        <p:spPr>
          <a:xfrm>
            <a:off x="9144001" y="925661"/>
            <a:ext cx="13908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solidFill>
                  <a:schemeClr val="bg1"/>
                </a:solidFill>
              </a:rPr>
              <a:t>发展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A6A4851-F0EC-4659-B914-E241FE0384BA}"/>
              </a:ext>
            </a:extLst>
          </p:cNvPr>
          <p:cNvSpPr txBox="1"/>
          <p:nvPr/>
        </p:nvSpPr>
        <p:spPr>
          <a:xfrm flipH="1">
            <a:off x="11180046" y="2504626"/>
            <a:ext cx="9103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1" dirty="0">
                <a:solidFill>
                  <a:schemeClr val="bg1"/>
                </a:solidFill>
              </a:rPr>
              <a:t>资产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2FCD626-BC1A-4B65-8F00-004072391021}"/>
              </a:ext>
            </a:extLst>
          </p:cNvPr>
          <p:cNvSpPr txBox="1"/>
          <p:nvPr/>
        </p:nvSpPr>
        <p:spPr>
          <a:xfrm>
            <a:off x="10210799" y="2977743"/>
            <a:ext cx="187955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100" dirty="0">
                <a:solidFill>
                  <a:schemeClr val="bg1"/>
                </a:solidFill>
              </a:rPr>
              <a:t>登记统一系统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612923A-1547-4E3C-8115-AAEB54FA5DB9}"/>
              </a:ext>
            </a:extLst>
          </p:cNvPr>
          <p:cNvSpPr txBox="1"/>
          <p:nvPr/>
        </p:nvSpPr>
        <p:spPr>
          <a:xfrm>
            <a:off x="8991600" y="4351002"/>
            <a:ext cx="685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solidFill>
                  <a:schemeClr val="bg1"/>
                </a:solidFill>
              </a:rPr>
              <a:t>园区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cmd cmd="playFrom(0.0)">
              <p:cBhvr>
                <p:cTn id="2"/>
                <p:tgtEl>
                  <p:sldTgt/>
                </p:tgtEl>
              </p:cBhvr>
            </p:cmd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object 47">
            <a:extLst>
              <a:ext uri="{FF2B5EF4-FFF2-40B4-BE49-F238E27FC236}">
                <a16:creationId xmlns:a16="http://schemas.microsoft.com/office/drawing/2014/main" id="{65E038A2-D884-9256-BAB1-E70AFD5202C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06118" y="2431565"/>
            <a:ext cx="1519577" cy="139637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3CDB9DA-61A3-BA10-43EF-5AC000E140A7}"/>
              </a:ext>
            </a:extLst>
          </p:cNvPr>
          <p:cNvGrpSpPr/>
          <p:nvPr/>
        </p:nvGrpSpPr>
        <p:grpSpPr>
          <a:xfrm>
            <a:off x="6858000" y="5615"/>
            <a:ext cx="5334000" cy="832585"/>
            <a:chOff x="6851691" y="0"/>
            <a:chExt cx="5340309" cy="1892300"/>
          </a:xfrm>
        </p:grpSpPr>
        <p:sp>
          <p:nvSpPr>
            <p:cNvPr id="5" name="Freeform 10">
              <a:extLst>
                <a:ext uri="{FF2B5EF4-FFF2-40B4-BE49-F238E27FC236}">
                  <a16:creationId xmlns:a16="http://schemas.microsoft.com/office/drawing/2014/main" id="{5CBA4D2C-A0F7-661E-DB45-550B572C60DF}"/>
                </a:ext>
              </a:extLst>
            </p:cNvPr>
            <p:cNvSpPr/>
            <p:nvPr/>
          </p:nvSpPr>
          <p:spPr>
            <a:xfrm>
              <a:off x="6851691" y="0"/>
              <a:ext cx="5337130" cy="1892300"/>
            </a:xfrm>
            <a:custGeom>
              <a:avLst/>
              <a:gdLst>
                <a:gd name="connsiteX0" fmla="*/ 0 w 4889500"/>
                <a:gd name="connsiteY0" fmla="*/ 0 h 2971800"/>
                <a:gd name="connsiteX1" fmla="*/ 4889500 w 4889500"/>
                <a:gd name="connsiteY1" fmla="*/ 0 h 2971800"/>
                <a:gd name="connsiteX2" fmla="*/ 4889500 w 4889500"/>
                <a:gd name="connsiteY2" fmla="*/ 2971800 h 2971800"/>
                <a:gd name="connsiteX3" fmla="*/ 0 w 4889500"/>
                <a:gd name="connsiteY3" fmla="*/ 0 h 2971800"/>
                <a:gd name="connsiteX0" fmla="*/ 0 w 4889500"/>
                <a:gd name="connsiteY0" fmla="*/ 0 h 2971800"/>
                <a:gd name="connsiteX1" fmla="*/ 4889500 w 4889500"/>
                <a:gd name="connsiteY1" fmla="*/ 0 h 2971800"/>
                <a:gd name="connsiteX2" fmla="*/ 4889500 w 4889500"/>
                <a:gd name="connsiteY2" fmla="*/ 2971800 h 2971800"/>
                <a:gd name="connsiteX3" fmla="*/ 0 w 4889500"/>
                <a:gd name="connsiteY3" fmla="*/ 0 h 2971800"/>
                <a:gd name="connsiteX0" fmla="*/ 0 w 4889500"/>
                <a:gd name="connsiteY0" fmla="*/ 0 h 2971800"/>
                <a:gd name="connsiteX1" fmla="*/ 4889500 w 4889500"/>
                <a:gd name="connsiteY1" fmla="*/ 0 h 2971800"/>
                <a:gd name="connsiteX2" fmla="*/ 4889500 w 4889500"/>
                <a:gd name="connsiteY2" fmla="*/ 2971800 h 2971800"/>
                <a:gd name="connsiteX3" fmla="*/ 0 w 4889500"/>
                <a:gd name="connsiteY3" fmla="*/ 0 h 2971800"/>
                <a:gd name="connsiteX0" fmla="*/ 0 w 4889500"/>
                <a:gd name="connsiteY0" fmla="*/ 0 h 2971800"/>
                <a:gd name="connsiteX1" fmla="*/ 4889500 w 4889500"/>
                <a:gd name="connsiteY1" fmla="*/ 0 h 2971800"/>
                <a:gd name="connsiteX2" fmla="*/ 4889500 w 4889500"/>
                <a:gd name="connsiteY2" fmla="*/ 2971800 h 2971800"/>
                <a:gd name="connsiteX3" fmla="*/ 0 w 4889500"/>
                <a:gd name="connsiteY3" fmla="*/ 0 h 2971800"/>
                <a:gd name="connsiteX0" fmla="*/ 0 w 4889500"/>
                <a:gd name="connsiteY0" fmla="*/ 0 h 2971800"/>
                <a:gd name="connsiteX1" fmla="*/ 4889500 w 4889500"/>
                <a:gd name="connsiteY1" fmla="*/ 0 h 2971800"/>
                <a:gd name="connsiteX2" fmla="*/ 4889500 w 4889500"/>
                <a:gd name="connsiteY2" fmla="*/ 2971800 h 2971800"/>
                <a:gd name="connsiteX3" fmla="*/ 0 w 4889500"/>
                <a:gd name="connsiteY3" fmla="*/ 0 h 2971800"/>
                <a:gd name="connsiteX0" fmla="*/ 0 w 4889500"/>
                <a:gd name="connsiteY0" fmla="*/ 0 h 2971800"/>
                <a:gd name="connsiteX1" fmla="*/ 4889500 w 4889500"/>
                <a:gd name="connsiteY1" fmla="*/ 0 h 2971800"/>
                <a:gd name="connsiteX2" fmla="*/ 4889500 w 4889500"/>
                <a:gd name="connsiteY2" fmla="*/ 2971800 h 2971800"/>
                <a:gd name="connsiteX3" fmla="*/ 0 w 4889500"/>
                <a:gd name="connsiteY3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9500" h="2971800">
                  <a:moveTo>
                    <a:pt x="0" y="0"/>
                  </a:moveTo>
                  <a:lnTo>
                    <a:pt x="4889500" y="0"/>
                  </a:lnTo>
                  <a:lnTo>
                    <a:pt x="4889500" y="2971800"/>
                  </a:lnTo>
                  <a:cubicBezTo>
                    <a:pt x="3704167" y="516229"/>
                    <a:pt x="1337733" y="3146201"/>
                    <a:pt x="0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013BC012-CA30-7DD0-A451-04D30D8A227B}"/>
                </a:ext>
              </a:extLst>
            </p:cNvPr>
            <p:cNvSpPr/>
            <p:nvPr/>
          </p:nvSpPr>
          <p:spPr>
            <a:xfrm>
              <a:off x="7302500" y="0"/>
              <a:ext cx="4889500" cy="1803400"/>
            </a:xfrm>
            <a:custGeom>
              <a:avLst/>
              <a:gdLst>
                <a:gd name="connsiteX0" fmla="*/ 0 w 4889500"/>
                <a:gd name="connsiteY0" fmla="*/ 0 h 2971800"/>
                <a:gd name="connsiteX1" fmla="*/ 4889500 w 4889500"/>
                <a:gd name="connsiteY1" fmla="*/ 0 h 2971800"/>
                <a:gd name="connsiteX2" fmla="*/ 4889500 w 4889500"/>
                <a:gd name="connsiteY2" fmla="*/ 2971800 h 2971800"/>
                <a:gd name="connsiteX3" fmla="*/ 0 w 4889500"/>
                <a:gd name="connsiteY3" fmla="*/ 0 h 2971800"/>
                <a:gd name="connsiteX0" fmla="*/ 0 w 4889500"/>
                <a:gd name="connsiteY0" fmla="*/ 0 h 2971800"/>
                <a:gd name="connsiteX1" fmla="*/ 4889500 w 4889500"/>
                <a:gd name="connsiteY1" fmla="*/ 0 h 2971800"/>
                <a:gd name="connsiteX2" fmla="*/ 4889500 w 4889500"/>
                <a:gd name="connsiteY2" fmla="*/ 2971800 h 2971800"/>
                <a:gd name="connsiteX3" fmla="*/ 0 w 4889500"/>
                <a:gd name="connsiteY3" fmla="*/ 0 h 2971800"/>
                <a:gd name="connsiteX0" fmla="*/ 0 w 4889500"/>
                <a:gd name="connsiteY0" fmla="*/ 0 h 2971800"/>
                <a:gd name="connsiteX1" fmla="*/ 4889500 w 4889500"/>
                <a:gd name="connsiteY1" fmla="*/ 0 h 2971800"/>
                <a:gd name="connsiteX2" fmla="*/ 4889500 w 4889500"/>
                <a:gd name="connsiteY2" fmla="*/ 2971800 h 2971800"/>
                <a:gd name="connsiteX3" fmla="*/ 0 w 4889500"/>
                <a:gd name="connsiteY3" fmla="*/ 0 h 2971800"/>
                <a:gd name="connsiteX0" fmla="*/ 0 w 4889500"/>
                <a:gd name="connsiteY0" fmla="*/ 0 h 2971800"/>
                <a:gd name="connsiteX1" fmla="*/ 4889500 w 4889500"/>
                <a:gd name="connsiteY1" fmla="*/ 0 h 2971800"/>
                <a:gd name="connsiteX2" fmla="*/ 4889500 w 4889500"/>
                <a:gd name="connsiteY2" fmla="*/ 2971800 h 2971800"/>
                <a:gd name="connsiteX3" fmla="*/ 0 w 4889500"/>
                <a:gd name="connsiteY3" fmla="*/ 0 h 2971800"/>
                <a:gd name="connsiteX0" fmla="*/ 0 w 4889500"/>
                <a:gd name="connsiteY0" fmla="*/ 0 h 2971800"/>
                <a:gd name="connsiteX1" fmla="*/ 4889500 w 4889500"/>
                <a:gd name="connsiteY1" fmla="*/ 0 h 2971800"/>
                <a:gd name="connsiteX2" fmla="*/ 4889500 w 4889500"/>
                <a:gd name="connsiteY2" fmla="*/ 2971800 h 2971800"/>
                <a:gd name="connsiteX3" fmla="*/ 0 w 4889500"/>
                <a:gd name="connsiteY3" fmla="*/ 0 h 2971800"/>
                <a:gd name="connsiteX0" fmla="*/ 0 w 4889500"/>
                <a:gd name="connsiteY0" fmla="*/ 0 h 2971800"/>
                <a:gd name="connsiteX1" fmla="*/ 4889500 w 4889500"/>
                <a:gd name="connsiteY1" fmla="*/ 0 h 2971800"/>
                <a:gd name="connsiteX2" fmla="*/ 4889500 w 4889500"/>
                <a:gd name="connsiteY2" fmla="*/ 2971800 h 2971800"/>
                <a:gd name="connsiteX3" fmla="*/ 0 w 4889500"/>
                <a:gd name="connsiteY3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9500" h="2971800">
                  <a:moveTo>
                    <a:pt x="0" y="0"/>
                  </a:moveTo>
                  <a:lnTo>
                    <a:pt x="4889500" y="0"/>
                  </a:lnTo>
                  <a:lnTo>
                    <a:pt x="4889500" y="2971800"/>
                  </a:lnTo>
                  <a:cubicBezTo>
                    <a:pt x="3704167" y="516229"/>
                    <a:pt x="1337733" y="3146201"/>
                    <a:pt x="0" y="0"/>
                  </a:cubicBezTo>
                  <a:close/>
                </a:path>
              </a:pathLst>
            </a:custGeom>
            <a:solidFill>
              <a:srgbClr val="1A36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Freeform 12">
            <a:extLst>
              <a:ext uri="{FF2B5EF4-FFF2-40B4-BE49-F238E27FC236}">
                <a16:creationId xmlns:a16="http://schemas.microsoft.com/office/drawing/2014/main" id="{8F41F007-447D-8183-ABBB-7BBE3C32AA65}"/>
              </a:ext>
            </a:extLst>
          </p:cNvPr>
          <p:cNvSpPr/>
          <p:nvPr/>
        </p:nvSpPr>
        <p:spPr>
          <a:xfrm>
            <a:off x="0" y="6423942"/>
            <a:ext cx="5198165" cy="421224"/>
          </a:xfrm>
          <a:custGeom>
            <a:avLst/>
            <a:gdLst>
              <a:gd name="connsiteX0" fmla="*/ 0 w 5198165"/>
              <a:gd name="connsiteY0" fmla="*/ 278296 h 278296"/>
              <a:gd name="connsiteX1" fmla="*/ 5198165 w 5198165"/>
              <a:gd name="connsiteY1" fmla="*/ 278296 h 278296"/>
              <a:gd name="connsiteX2" fmla="*/ 2355574 w 5198165"/>
              <a:gd name="connsiteY2" fmla="*/ 0 h 278296"/>
              <a:gd name="connsiteX3" fmla="*/ 0 w 5198165"/>
              <a:gd name="connsiteY3" fmla="*/ 278296 h 278296"/>
              <a:gd name="connsiteX0" fmla="*/ 0 w 5198165"/>
              <a:gd name="connsiteY0" fmla="*/ 418375 h 418375"/>
              <a:gd name="connsiteX1" fmla="*/ 5198165 w 5198165"/>
              <a:gd name="connsiteY1" fmla="*/ 418375 h 418375"/>
              <a:gd name="connsiteX2" fmla="*/ 2355574 w 5198165"/>
              <a:gd name="connsiteY2" fmla="*/ 140079 h 418375"/>
              <a:gd name="connsiteX3" fmla="*/ 0 w 5198165"/>
              <a:gd name="connsiteY3" fmla="*/ 418375 h 418375"/>
              <a:gd name="connsiteX0" fmla="*/ 0 w 5198165"/>
              <a:gd name="connsiteY0" fmla="*/ 427215 h 427215"/>
              <a:gd name="connsiteX1" fmla="*/ 5198165 w 5198165"/>
              <a:gd name="connsiteY1" fmla="*/ 427215 h 427215"/>
              <a:gd name="connsiteX2" fmla="*/ 2355574 w 5198165"/>
              <a:gd name="connsiteY2" fmla="*/ 148919 h 427215"/>
              <a:gd name="connsiteX3" fmla="*/ 0 w 5198165"/>
              <a:gd name="connsiteY3" fmla="*/ 427215 h 427215"/>
              <a:gd name="connsiteX0" fmla="*/ 0 w 5198165"/>
              <a:gd name="connsiteY0" fmla="*/ 427215 h 427215"/>
              <a:gd name="connsiteX1" fmla="*/ 5198165 w 5198165"/>
              <a:gd name="connsiteY1" fmla="*/ 427215 h 427215"/>
              <a:gd name="connsiteX2" fmla="*/ 2355574 w 5198165"/>
              <a:gd name="connsiteY2" fmla="*/ 148919 h 427215"/>
              <a:gd name="connsiteX3" fmla="*/ 0 w 5198165"/>
              <a:gd name="connsiteY3" fmla="*/ 427215 h 427215"/>
              <a:gd name="connsiteX0" fmla="*/ 0 w 5198165"/>
              <a:gd name="connsiteY0" fmla="*/ 427215 h 427215"/>
              <a:gd name="connsiteX1" fmla="*/ 5198165 w 5198165"/>
              <a:gd name="connsiteY1" fmla="*/ 427215 h 427215"/>
              <a:gd name="connsiteX2" fmla="*/ 2355574 w 5198165"/>
              <a:gd name="connsiteY2" fmla="*/ 148919 h 427215"/>
              <a:gd name="connsiteX3" fmla="*/ 0 w 5198165"/>
              <a:gd name="connsiteY3" fmla="*/ 427215 h 427215"/>
              <a:gd name="connsiteX0" fmla="*/ 0 w 5198165"/>
              <a:gd name="connsiteY0" fmla="*/ 427215 h 427215"/>
              <a:gd name="connsiteX1" fmla="*/ 5198165 w 5198165"/>
              <a:gd name="connsiteY1" fmla="*/ 427215 h 427215"/>
              <a:gd name="connsiteX2" fmla="*/ 2355574 w 5198165"/>
              <a:gd name="connsiteY2" fmla="*/ 148919 h 427215"/>
              <a:gd name="connsiteX3" fmla="*/ 0 w 5198165"/>
              <a:gd name="connsiteY3" fmla="*/ 427215 h 427215"/>
              <a:gd name="connsiteX0" fmla="*/ 0 w 5198165"/>
              <a:gd name="connsiteY0" fmla="*/ 427215 h 436606"/>
              <a:gd name="connsiteX1" fmla="*/ 5198165 w 5198165"/>
              <a:gd name="connsiteY1" fmla="*/ 427215 h 436606"/>
              <a:gd name="connsiteX2" fmla="*/ 2355574 w 5198165"/>
              <a:gd name="connsiteY2" fmla="*/ 148919 h 436606"/>
              <a:gd name="connsiteX3" fmla="*/ 0 w 5198165"/>
              <a:gd name="connsiteY3" fmla="*/ 427215 h 436606"/>
              <a:gd name="connsiteX0" fmla="*/ 0 w 5198165"/>
              <a:gd name="connsiteY0" fmla="*/ 427215 h 427215"/>
              <a:gd name="connsiteX1" fmla="*/ 5198165 w 5198165"/>
              <a:gd name="connsiteY1" fmla="*/ 427215 h 427215"/>
              <a:gd name="connsiteX2" fmla="*/ 2355574 w 5198165"/>
              <a:gd name="connsiteY2" fmla="*/ 148919 h 427215"/>
              <a:gd name="connsiteX3" fmla="*/ 0 w 5198165"/>
              <a:gd name="connsiteY3" fmla="*/ 427215 h 427215"/>
              <a:gd name="connsiteX0" fmla="*/ 0 w 5198165"/>
              <a:gd name="connsiteY0" fmla="*/ 427215 h 427215"/>
              <a:gd name="connsiteX1" fmla="*/ 5198165 w 5198165"/>
              <a:gd name="connsiteY1" fmla="*/ 427215 h 427215"/>
              <a:gd name="connsiteX2" fmla="*/ 2355574 w 5198165"/>
              <a:gd name="connsiteY2" fmla="*/ 148919 h 427215"/>
              <a:gd name="connsiteX3" fmla="*/ 0 w 5198165"/>
              <a:gd name="connsiteY3" fmla="*/ 427215 h 427215"/>
              <a:gd name="connsiteX0" fmla="*/ 0 w 5198165"/>
              <a:gd name="connsiteY0" fmla="*/ 421225 h 421225"/>
              <a:gd name="connsiteX1" fmla="*/ 5198165 w 5198165"/>
              <a:gd name="connsiteY1" fmla="*/ 421225 h 421225"/>
              <a:gd name="connsiteX2" fmla="*/ 2355574 w 5198165"/>
              <a:gd name="connsiteY2" fmla="*/ 142929 h 421225"/>
              <a:gd name="connsiteX3" fmla="*/ 0 w 5198165"/>
              <a:gd name="connsiteY3" fmla="*/ 421225 h 421225"/>
              <a:gd name="connsiteX0" fmla="*/ 0 w 5198165"/>
              <a:gd name="connsiteY0" fmla="*/ 412796 h 412796"/>
              <a:gd name="connsiteX1" fmla="*/ 5198165 w 5198165"/>
              <a:gd name="connsiteY1" fmla="*/ 412796 h 412796"/>
              <a:gd name="connsiteX2" fmla="*/ 2355574 w 5198165"/>
              <a:gd name="connsiteY2" fmla="*/ 134500 h 412796"/>
              <a:gd name="connsiteX3" fmla="*/ 0 w 5198165"/>
              <a:gd name="connsiteY3" fmla="*/ 412796 h 412796"/>
              <a:gd name="connsiteX0" fmla="*/ 0 w 5198165"/>
              <a:gd name="connsiteY0" fmla="*/ 421224 h 421224"/>
              <a:gd name="connsiteX1" fmla="*/ 5198165 w 5198165"/>
              <a:gd name="connsiteY1" fmla="*/ 421224 h 421224"/>
              <a:gd name="connsiteX2" fmla="*/ 2355574 w 5198165"/>
              <a:gd name="connsiteY2" fmla="*/ 142928 h 421224"/>
              <a:gd name="connsiteX3" fmla="*/ 0 w 5198165"/>
              <a:gd name="connsiteY3" fmla="*/ 421224 h 421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8165" h="421224">
                <a:moveTo>
                  <a:pt x="0" y="421224"/>
                </a:moveTo>
                <a:lnTo>
                  <a:pt x="5198165" y="421224"/>
                </a:lnTo>
                <a:cubicBezTo>
                  <a:pt x="4916556" y="89920"/>
                  <a:pt x="3780183" y="563684"/>
                  <a:pt x="2355574" y="142928"/>
                </a:cubicBezTo>
                <a:cubicBezTo>
                  <a:pt x="864706" y="-261263"/>
                  <a:pt x="556590" y="308580"/>
                  <a:pt x="0" y="421224"/>
                </a:cubicBezTo>
                <a:close/>
              </a:path>
            </a:pathLst>
          </a:custGeom>
          <a:solidFill>
            <a:srgbClr val="1A36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B3AA71-A972-4A82-8B8A-5D1C77468B35}"/>
              </a:ext>
            </a:extLst>
          </p:cNvPr>
          <p:cNvSpPr txBox="1"/>
          <p:nvPr/>
        </p:nvSpPr>
        <p:spPr>
          <a:xfrm>
            <a:off x="9326137" y="973367"/>
            <a:ext cx="2561063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763" defTabSz="1371600">
              <a:defRPr/>
            </a:pPr>
            <a:r>
              <a:rPr lang="mn-MN" sz="1000" cap="small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Malgun Gothic"/>
                <a:cs typeface="Times New Roman" panose="02020603050405020304" pitchFamily="18" charset="0"/>
              </a:rPr>
              <a:t>Дорнод аймаг, "СЭШҮЦ“ ТӨСӨЛ</a:t>
            </a:r>
            <a:endParaRPr lang="en-US" sz="1000" cap="small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Malgun Gothic"/>
              <a:cs typeface="Times New Roman" panose="02020603050405020304" pitchFamily="18" charset="0"/>
            </a:endParaRPr>
          </a:p>
          <a:p>
            <a:pPr marL="685800" indent="-685800" defTabSz="1371600">
              <a:defRPr/>
            </a:pPr>
            <a:r>
              <a:rPr lang="mn-MN" sz="1000" cap="small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Malgun Gothic"/>
                <a:cs typeface="Times New Roman" panose="02020603050405020304" pitchFamily="18" charset="0"/>
              </a:rPr>
              <a:t>Оюутны тоо: </a:t>
            </a:r>
            <a:r>
              <a:rPr lang="en-US" sz="1000" cap="small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Malgun Gothic"/>
                <a:cs typeface="Times New Roman" panose="02020603050405020304" pitchFamily="18" charset="0"/>
              </a:rPr>
              <a:t>3000</a:t>
            </a:r>
            <a:endParaRPr lang="mn-MN" sz="1000" cap="small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Malgun Gothic"/>
              <a:cs typeface="Times New Roman" panose="02020603050405020304" pitchFamily="18" charset="0"/>
            </a:endParaRPr>
          </a:p>
          <a:p>
            <a:pPr marL="685800" indent="-685800" defTabSz="1371600">
              <a:defRPr/>
            </a:pPr>
            <a:r>
              <a:rPr lang="mn-MN" sz="1000" cap="small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Malgun Gothic"/>
                <a:cs typeface="Times New Roman" panose="02020603050405020304" pitchFamily="18" charset="0"/>
              </a:rPr>
              <a:t>Төсөвт өртөг: 449.5 тэрбум төгрөг</a:t>
            </a:r>
          </a:p>
          <a:p>
            <a:pPr marL="685800" indent="-685800" defTabSz="1371600">
              <a:defRPr/>
            </a:pPr>
            <a:r>
              <a:rPr lang="mn-MN" sz="1000" cap="small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Malgun Gothic"/>
                <a:cs typeface="Times New Roman" panose="02020603050405020304" pitchFamily="18" charset="0"/>
              </a:rPr>
              <a:t>Газрын хэмжээ: 110 га</a:t>
            </a:r>
          </a:p>
          <a:p>
            <a:pPr marL="685800" indent="-685800" defTabSz="1371600">
              <a:defRPr/>
            </a:pPr>
            <a:r>
              <a:rPr lang="mn-MN" sz="900" b="1" dirty="0">
                <a:solidFill>
                  <a:schemeClr val="bg1"/>
                </a:solidFill>
              </a:rPr>
              <a:t>Аялал жуулчлал, эрчимжсэн хөдөө аж ахуй</a:t>
            </a:r>
            <a:endParaRPr lang="mn-MN" sz="800" b="1" cap="small" dirty="0">
              <a:solidFill>
                <a:schemeClr val="bg1"/>
              </a:solidFill>
              <a:latin typeface="Times New Roman" panose="02020603050405020304" pitchFamily="18" charset="0"/>
              <a:ea typeface="Malgun Gothic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E11FF6-BEA8-E62F-A2BD-F84D59DDD214}"/>
              </a:ext>
            </a:extLst>
          </p:cNvPr>
          <p:cNvSpPr txBox="1"/>
          <p:nvPr/>
        </p:nvSpPr>
        <p:spPr>
          <a:xfrm>
            <a:off x="7746271" y="5013863"/>
            <a:ext cx="2806761" cy="846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763" defTabSz="1371600">
              <a:defRPr/>
            </a:pPr>
            <a:r>
              <a:rPr lang="mn-MN" sz="1000" cap="small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Malgun Gothic"/>
                <a:cs typeface="Times New Roman" panose="02020603050405020304" pitchFamily="18" charset="0"/>
              </a:rPr>
              <a:t>Өмнөговь аймаг " СЭШҮЦ “</a:t>
            </a:r>
            <a:r>
              <a:rPr lang="en-US" sz="1000" cap="small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Malgun Gothic"/>
                <a:cs typeface="Times New Roman" panose="02020603050405020304" pitchFamily="18" charset="0"/>
              </a:rPr>
              <a:t> </a:t>
            </a:r>
            <a:r>
              <a:rPr lang="mn-MN" sz="1000" cap="small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Malgun Gothic"/>
                <a:cs typeface="Times New Roman" panose="02020603050405020304" pitchFamily="18" charset="0"/>
              </a:rPr>
              <a:t>ТӨСӨЛ</a:t>
            </a:r>
            <a:endParaRPr lang="en-US" sz="1000" cap="small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Malgun Gothic"/>
              <a:cs typeface="Times New Roman" panose="02020603050405020304" pitchFamily="18" charset="0"/>
            </a:endParaRPr>
          </a:p>
          <a:p>
            <a:pPr marL="685800" indent="-685800" defTabSz="1371600">
              <a:defRPr/>
            </a:pPr>
            <a:r>
              <a:rPr lang="mn-MN" sz="1000" cap="small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Malgun Gothic"/>
                <a:cs typeface="Times New Roman" panose="02020603050405020304" pitchFamily="18" charset="0"/>
              </a:rPr>
              <a:t>Оюутны тоо: </a:t>
            </a:r>
            <a:r>
              <a:rPr lang="en-US" sz="1000" cap="small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Malgun Gothic"/>
                <a:cs typeface="Times New Roman" panose="02020603050405020304" pitchFamily="18" charset="0"/>
              </a:rPr>
              <a:t>3</a:t>
            </a:r>
            <a:r>
              <a:rPr lang="mn-MN" sz="1000" cap="small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Malgun Gothic"/>
                <a:cs typeface="Times New Roman" panose="02020603050405020304" pitchFamily="18" charset="0"/>
              </a:rPr>
              <a:t>,</a:t>
            </a:r>
            <a:r>
              <a:rPr lang="en-US" sz="1000" cap="small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Malgun Gothic"/>
                <a:cs typeface="Times New Roman" panose="02020603050405020304" pitchFamily="18" charset="0"/>
              </a:rPr>
              <a:t>000</a:t>
            </a:r>
            <a:endParaRPr lang="mn-MN" sz="1000" cap="small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Malgun Gothic"/>
              <a:cs typeface="Times New Roman" panose="02020603050405020304" pitchFamily="18" charset="0"/>
            </a:endParaRPr>
          </a:p>
          <a:p>
            <a:pPr marL="685800" indent="-685800" defTabSz="1371600">
              <a:defRPr/>
            </a:pPr>
            <a:r>
              <a:rPr lang="mn-MN" sz="1000" cap="small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Malgun Gothic"/>
                <a:cs typeface="Times New Roman" panose="02020603050405020304" pitchFamily="18" charset="0"/>
              </a:rPr>
              <a:t>Төсөвт өртөг: 704.8 тэрбум төгрөг</a:t>
            </a:r>
          </a:p>
          <a:p>
            <a:pPr marL="685800" indent="-685800" defTabSz="1371600">
              <a:defRPr/>
            </a:pPr>
            <a:r>
              <a:rPr lang="mn-MN" sz="1000" cap="small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Malgun Gothic"/>
                <a:cs typeface="Times New Roman" panose="02020603050405020304" pitchFamily="18" charset="0"/>
              </a:rPr>
              <a:t>Газрын хэмжээ: 20 га</a:t>
            </a:r>
          </a:p>
          <a:p>
            <a:pPr marL="685800" indent="-685800" defTabSz="1371600">
              <a:defRPr/>
            </a:pPr>
            <a:r>
              <a:rPr lang="mn-MN" sz="900" b="1" cap="small" dirty="0">
                <a:solidFill>
                  <a:schemeClr val="bg1"/>
                </a:solidFill>
                <a:latin typeface="Times New Roman" panose="02020603050405020304" pitchFamily="18" charset="0"/>
                <a:ea typeface="Malgun Gothic"/>
                <a:cs typeface="Times New Roman" panose="02020603050405020304" pitchFamily="18" charset="0"/>
              </a:rPr>
              <a:t>Аж үйлдвэрийн, ногоон эрчим хүч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7DECCF-1CFD-B86A-B37A-83DD6D27EBCB}"/>
              </a:ext>
            </a:extLst>
          </p:cNvPr>
          <p:cNvSpPr txBox="1"/>
          <p:nvPr/>
        </p:nvSpPr>
        <p:spPr>
          <a:xfrm>
            <a:off x="3890013" y="1695215"/>
            <a:ext cx="2182464" cy="846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763" defTabSz="1371600">
              <a:defRPr/>
            </a:pPr>
            <a:r>
              <a:rPr lang="mn-MN" sz="1000" cap="small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Malgun Gothic"/>
                <a:cs typeface="Times New Roman" panose="02020603050405020304" pitchFamily="18" charset="0"/>
              </a:rPr>
              <a:t>Орхон аймаг, СЭШҮЦ"ТӨСӨЛ</a:t>
            </a:r>
            <a:endParaRPr lang="en-US" sz="1000" cap="small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Malgun Gothic"/>
              <a:cs typeface="Times New Roman" panose="02020603050405020304" pitchFamily="18" charset="0"/>
            </a:endParaRPr>
          </a:p>
          <a:p>
            <a:pPr marL="685800" indent="-685800" defTabSz="1371600">
              <a:defRPr/>
            </a:pPr>
            <a:r>
              <a:rPr lang="mn-MN" sz="1000" cap="small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Malgun Gothic"/>
                <a:cs typeface="Times New Roman" panose="02020603050405020304" pitchFamily="18" charset="0"/>
              </a:rPr>
              <a:t>Оюутны тоо: 5,</a:t>
            </a:r>
            <a:r>
              <a:rPr lang="en-US" sz="1000" cap="small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Malgun Gothic"/>
                <a:cs typeface="Times New Roman" panose="02020603050405020304" pitchFamily="18" charset="0"/>
              </a:rPr>
              <a:t>000</a:t>
            </a:r>
            <a:endParaRPr lang="mn-MN" sz="1000" cap="small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Malgun Gothic"/>
              <a:cs typeface="Times New Roman" panose="02020603050405020304" pitchFamily="18" charset="0"/>
            </a:endParaRPr>
          </a:p>
          <a:p>
            <a:pPr marL="685800" indent="-685800" defTabSz="1371600">
              <a:defRPr/>
            </a:pPr>
            <a:r>
              <a:rPr lang="mn-MN" sz="1000" cap="small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Malgun Gothic"/>
                <a:cs typeface="Times New Roman" panose="02020603050405020304" pitchFamily="18" charset="0"/>
              </a:rPr>
              <a:t>Төсөвт өртөг: 684.2 тэрбум төгрөг</a:t>
            </a:r>
          </a:p>
          <a:p>
            <a:pPr marL="685800" indent="-685800" defTabSz="1371600">
              <a:defRPr/>
            </a:pPr>
            <a:r>
              <a:rPr lang="mn-MN" sz="1000" cap="small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Malgun Gothic"/>
                <a:cs typeface="Times New Roman" panose="02020603050405020304" pitchFamily="18" charset="0"/>
              </a:rPr>
              <a:t>Газрын хэмжээ: 50 га</a:t>
            </a:r>
          </a:p>
          <a:p>
            <a:pPr marL="685800" indent="-685800" algn="l" defTabSz="1371600">
              <a:defRPr/>
            </a:pPr>
            <a:r>
              <a:rPr lang="mn-MN" sz="900" b="1" dirty="0">
                <a:solidFill>
                  <a:schemeClr val="bg1"/>
                </a:solidFill>
              </a:rPr>
              <a:t>Аялал жуулчлал аж үйлдвэр</a:t>
            </a:r>
            <a:r>
              <a:rPr lang="mn-MN" sz="800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50F2CC-02AA-26B8-9A52-80754BA9A680}"/>
              </a:ext>
            </a:extLst>
          </p:cNvPr>
          <p:cNvSpPr txBox="1"/>
          <p:nvPr/>
        </p:nvSpPr>
        <p:spPr>
          <a:xfrm>
            <a:off x="6644269" y="1311695"/>
            <a:ext cx="25610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763" defTabSz="1371600">
              <a:defRPr/>
            </a:pPr>
            <a:r>
              <a:rPr lang="mn-MN" sz="1000" cap="small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Malgun Gothic"/>
                <a:cs typeface="Times New Roman" panose="02020603050405020304" pitchFamily="18" charset="0"/>
              </a:rPr>
              <a:t>Дархан-Уул аймаг, "СЭШҮЦ“ ТӨСӨЛ</a:t>
            </a:r>
          </a:p>
          <a:p>
            <a:pPr indent="4763" defTabSz="1371600">
              <a:defRPr/>
            </a:pPr>
            <a:r>
              <a:rPr lang="mn-MN" sz="1000" cap="small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Malgun Gothic"/>
                <a:cs typeface="Times New Roman" panose="02020603050405020304" pitchFamily="18" charset="0"/>
              </a:rPr>
              <a:t>Оюутны тоо: 3,</a:t>
            </a:r>
            <a:r>
              <a:rPr lang="en-US" sz="1000" cap="small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Malgun Gothic"/>
                <a:cs typeface="Times New Roman" panose="02020603050405020304" pitchFamily="18" charset="0"/>
              </a:rPr>
              <a:t>000</a:t>
            </a:r>
            <a:endParaRPr lang="mn-MN" sz="1000" cap="small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Malgun Gothic"/>
              <a:cs typeface="Times New Roman" panose="02020603050405020304" pitchFamily="18" charset="0"/>
            </a:endParaRPr>
          </a:p>
          <a:p>
            <a:pPr marL="685800" indent="-685800" defTabSz="1371600">
              <a:defRPr/>
            </a:pPr>
            <a:r>
              <a:rPr lang="mn-MN" sz="1000" cap="small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Malgun Gothic"/>
                <a:cs typeface="Times New Roman" panose="02020603050405020304" pitchFamily="18" charset="0"/>
              </a:rPr>
              <a:t>Төсөвт өртөг: 614.6 тэрбум төгрөг</a:t>
            </a:r>
          </a:p>
          <a:p>
            <a:pPr marL="685800" indent="-685800" defTabSz="1371600">
              <a:defRPr/>
            </a:pPr>
            <a:r>
              <a:rPr lang="mn-MN" sz="1000" cap="small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Malgun Gothic"/>
                <a:cs typeface="Times New Roman" panose="02020603050405020304" pitchFamily="18" charset="0"/>
              </a:rPr>
              <a:t>Газрын хэмжээ: 30 га</a:t>
            </a:r>
          </a:p>
          <a:p>
            <a:pPr marL="685800" indent="-685800" defTabSz="1371600">
              <a:defRPr/>
            </a:pPr>
            <a:r>
              <a:rPr lang="mn-MN" sz="800" b="1" cap="small" dirty="0">
                <a:solidFill>
                  <a:schemeClr val="bg1"/>
                </a:solidFill>
                <a:latin typeface="Times New Roman" panose="02020603050405020304" pitchFamily="18" charset="0"/>
                <a:ea typeface="Malgun Gothic"/>
                <a:cs typeface="Times New Roman" panose="02020603050405020304" pitchFamily="18" charset="0"/>
              </a:rPr>
              <a:t>Хөдөө аж ахуй, аж үйлдвэрийн төв</a:t>
            </a:r>
            <a:r>
              <a:rPr lang="mn-MN" sz="800" cap="small" dirty="0">
                <a:solidFill>
                  <a:schemeClr val="tx1"/>
                </a:solidFill>
                <a:latin typeface="Times New Roman" panose="02020603050405020304" pitchFamily="18" charset="0"/>
                <a:ea typeface="Malgun Gothic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B241CB-BCAE-C572-9E15-D84DDB66BDF0}"/>
              </a:ext>
            </a:extLst>
          </p:cNvPr>
          <p:cNvSpPr txBox="1"/>
          <p:nvPr/>
        </p:nvSpPr>
        <p:spPr>
          <a:xfrm>
            <a:off x="4298259" y="3272517"/>
            <a:ext cx="280676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763" defTabSz="1371600">
              <a:defRPr/>
            </a:pPr>
            <a:r>
              <a:rPr lang="mn-MN" sz="1000" cap="small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Malgun Gothic"/>
                <a:cs typeface="Times New Roman" panose="02020603050405020304" pitchFamily="18" charset="0"/>
              </a:rPr>
              <a:t>Хүннү хотод " СЭШҮЦ </a:t>
            </a:r>
            <a:endParaRPr lang="en-US" sz="1000" cap="small" dirty="0">
              <a:solidFill>
                <a:schemeClr val="tx1"/>
              </a:solidFill>
              <a:latin typeface="Times New Roman" panose="02020603050405020304" pitchFamily="18" charset="0"/>
              <a:ea typeface="Malgun Gothic"/>
              <a:cs typeface="Times New Roman" panose="02020603050405020304" pitchFamily="18" charset="0"/>
            </a:endParaRPr>
          </a:p>
          <a:p>
            <a:pPr marL="685800" indent="-685800" defTabSz="1371600">
              <a:defRPr/>
            </a:pPr>
            <a:r>
              <a:rPr lang="mn-MN" sz="1000" cap="small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Malgun Gothic"/>
                <a:cs typeface="Times New Roman" panose="02020603050405020304" pitchFamily="18" charset="0"/>
              </a:rPr>
              <a:t>Оюутны тоо: 22,</a:t>
            </a:r>
            <a:r>
              <a:rPr lang="en-US" sz="1000" cap="small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Malgun Gothic"/>
                <a:cs typeface="Times New Roman" panose="02020603050405020304" pitchFamily="18" charset="0"/>
              </a:rPr>
              <a:t>000</a:t>
            </a:r>
            <a:endParaRPr lang="mn-MN" sz="1000" cap="small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Malgun Gothic"/>
              <a:cs typeface="Times New Roman" panose="02020603050405020304" pitchFamily="18" charset="0"/>
            </a:endParaRPr>
          </a:p>
          <a:p>
            <a:pPr marL="685800" indent="-685800" defTabSz="1371600">
              <a:defRPr/>
            </a:pPr>
            <a:r>
              <a:rPr lang="mn-MN" sz="1000" cap="small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Malgun Gothic"/>
                <a:cs typeface="Times New Roman" panose="02020603050405020304" pitchFamily="18" charset="0"/>
              </a:rPr>
              <a:t>Төсөвт өртөг: 3.9 их наяд төгрөг</a:t>
            </a:r>
          </a:p>
          <a:p>
            <a:pPr marL="685800" indent="-685800" defTabSz="1371600">
              <a:defRPr/>
            </a:pPr>
            <a:r>
              <a:rPr lang="mn-MN" sz="1000" cap="small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Malgun Gothic"/>
                <a:cs typeface="Times New Roman" panose="02020603050405020304" pitchFamily="18" charset="0"/>
              </a:rPr>
              <a:t>Газрын хэмжээ: 506 га</a:t>
            </a:r>
          </a:p>
          <a:p>
            <a:pPr marL="685800" indent="-685800" defTabSz="1371600">
              <a:defRPr/>
            </a:pPr>
            <a:r>
              <a:rPr lang="mn-MN" sz="900" b="1" cap="small" dirty="0">
                <a:solidFill>
                  <a:schemeClr val="bg1"/>
                </a:solidFill>
                <a:latin typeface="Times New Roman" panose="02020603050405020304" pitchFamily="18" charset="0"/>
                <a:ea typeface="Malgun Gothic"/>
                <a:cs typeface="Times New Roman" panose="02020603050405020304" pitchFamily="18" charset="0"/>
              </a:rPr>
              <a:t>Инженер, техникийн  шинжлэх ухаан  </a:t>
            </a:r>
          </a:p>
        </p:txBody>
      </p:sp>
      <p:pic>
        <p:nvPicPr>
          <p:cNvPr id="15" name="object 61">
            <a:extLst>
              <a:ext uri="{FF2B5EF4-FFF2-40B4-BE49-F238E27FC236}">
                <a16:creationId xmlns:a16="http://schemas.microsoft.com/office/drawing/2014/main" id="{756950B3-17DA-0D3A-BBD3-342E4E2654E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29764" y="2057400"/>
            <a:ext cx="333036" cy="431651"/>
          </a:xfrm>
          <a:prstGeom prst="rect">
            <a:avLst/>
          </a:prstGeom>
        </p:spPr>
      </p:pic>
      <p:pic>
        <p:nvPicPr>
          <p:cNvPr id="16" name="object 70">
            <a:extLst>
              <a:ext uri="{FF2B5EF4-FFF2-40B4-BE49-F238E27FC236}">
                <a16:creationId xmlns:a16="http://schemas.microsoft.com/office/drawing/2014/main" id="{9E973ADD-DF98-8838-2341-63D4765898A7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49056" y="2454329"/>
            <a:ext cx="270773" cy="179356"/>
          </a:xfrm>
          <a:prstGeom prst="rect">
            <a:avLst/>
          </a:prstGeom>
        </p:spPr>
      </p:pic>
      <p:pic>
        <p:nvPicPr>
          <p:cNvPr id="17" name="object 74">
            <a:extLst>
              <a:ext uri="{FF2B5EF4-FFF2-40B4-BE49-F238E27FC236}">
                <a16:creationId xmlns:a16="http://schemas.microsoft.com/office/drawing/2014/main" id="{CDF59D47-0051-82BF-3FD4-4CD8671F2D7B}"/>
              </a:ext>
            </a:extLst>
          </p:cNvPr>
          <p:cNvPicPr/>
          <p:nvPr/>
        </p:nvPicPr>
        <p:blipFill>
          <a:blip r:embed="rId5" cstate="print"/>
          <a:srcRect b="9719"/>
          <a:stretch/>
        </p:blipFill>
        <p:spPr>
          <a:xfrm>
            <a:off x="8686800" y="1752600"/>
            <a:ext cx="2438400" cy="1752600"/>
          </a:xfrm>
          <a:prstGeom prst="rect">
            <a:avLst/>
          </a:prstGeom>
        </p:spPr>
      </p:pic>
      <p:pic>
        <p:nvPicPr>
          <p:cNvPr id="31" name="object 65">
            <a:extLst>
              <a:ext uri="{FF2B5EF4-FFF2-40B4-BE49-F238E27FC236}">
                <a16:creationId xmlns:a16="http://schemas.microsoft.com/office/drawing/2014/main" id="{6AB2A64A-E07B-5453-E09E-FB3805121724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133600" y="2197744"/>
            <a:ext cx="1186335" cy="1917055"/>
          </a:xfrm>
          <a:prstGeom prst="rect">
            <a:avLst/>
          </a:prstGeom>
        </p:spPr>
      </p:pic>
      <p:sp>
        <p:nvSpPr>
          <p:cNvPr id="32" name="object 79">
            <a:extLst>
              <a:ext uri="{FF2B5EF4-FFF2-40B4-BE49-F238E27FC236}">
                <a16:creationId xmlns:a16="http://schemas.microsoft.com/office/drawing/2014/main" id="{B855B137-168A-4DC1-1BAB-6FB9E030B8AF}"/>
              </a:ext>
            </a:extLst>
          </p:cNvPr>
          <p:cNvSpPr txBox="1"/>
          <p:nvPr/>
        </p:nvSpPr>
        <p:spPr>
          <a:xfrm>
            <a:off x="2599081" y="2860036"/>
            <a:ext cx="525119" cy="188513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sz="1100" b="1" dirty="0">
                <a:latin typeface="Arial"/>
                <a:cs typeface="Arial"/>
              </a:rPr>
              <a:t>ХОВД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3FB664-30C1-A45A-9801-2840BDD45EC4}"/>
              </a:ext>
            </a:extLst>
          </p:cNvPr>
          <p:cNvSpPr txBox="1"/>
          <p:nvPr/>
        </p:nvSpPr>
        <p:spPr>
          <a:xfrm>
            <a:off x="233847" y="2998113"/>
            <a:ext cx="2318966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kern="0"/>
            </a:defPPr>
            <a:lvl1pPr indent="4763" defTabSz="1371600">
              <a:defRPr sz="1000" b="1" cap="small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Malgun Gothic"/>
                <a:cs typeface="Times New Roman" panose="02020603050405020304" pitchFamily="18" charset="0"/>
              </a:defRPr>
            </a:lvl1pPr>
          </a:lstStyle>
          <a:p>
            <a:r>
              <a:rPr lang="mn-MN" b="0" dirty="0"/>
              <a:t>Ховд аймаг, " СЭШҮЦ ТӨСӨЛ</a:t>
            </a:r>
            <a:endParaRPr lang="en-US" b="0" dirty="0"/>
          </a:p>
          <a:p>
            <a:r>
              <a:rPr lang="mn-MN" b="0" dirty="0"/>
              <a:t>Оюутны тоо: 5,</a:t>
            </a:r>
            <a:r>
              <a:rPr lang="en-US" b="0" dirty="0"/>
              <a:t>000</a:t>
            </a:r>
            <a:endParaRPr lang="mn-MN" b="0" dirty="0"/>
          </a:p>
          <a:p>
            <a:r>
              <a:rPr lang="mn-MN" b="0" dirty="0"/>
              <a:t>Төсөвт өртөг: 614.6 тэрбум төгрөг</a:t>
            </a:r>
          </a:p>
          <a:p>
            <a:r>
              <a:rPr lang="mn-MN" b="0" dirty="0"/>
              <a:t>Газрын хэмжээ: 200 га</a:t>
            </a:r>
            <a:endParaRPr lang="en-US" b="0" dirty="0"/>
          </a:p>
          <a:p>
            <a:r>
              <a:rPr lang="mn-MN" b="0" dirty="0"/>
              <a:t>Төсөвт өртөг: 614.6 тэрбум төгрөг</a:t>
            </a:r>
          </a:p>
          <a:p>
            <a:r>
              <a:rPr lang="mn-MN" sz="800" b="0" dirty="0">
                <a:solidFill>
                  <a:schemeClr val="bg1"/>
                </a:solidFill>
              </a:rPr>
              <a:t>Эрчим хүч, дэд бүтэц, аялал жуулчлал </a:t>
            </a:r>
          </a:p>
          <a:p>
            <a:endParaRPr lang="mn-MN" b="0" dirty="0"/>
          </a:p>
        </p:txBody>
      </p:sp>
      <p:sp>
        <p:nvSpPr>
          <p:cNvPr id="33" name="object 77">
            <a:extLst>
              <a:ext uri="{FF2B5EF4-FFF2-40B4-BE49-F238E27FC236}">
                <a16:creationId xmlns:a16="http://schemas.microsoft.com/office/drawing/2014/main" id="{F6E9CDB5-741A-91BA-2E79-C63A98827327}"/>
              </a:ext>
            </a:extLst>
          </p:cNvPr>
          <p:cNvSpPr txBox="1"/>
          <p:nvPr/>
        </p:nvSpPr>
        <p:spPr>
          <a:xfrm>
            <a:off x="9525000" y="2954292"/>
            <a:ext cx="721087" cy="188513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>
            <a:defPPr>
              <a:defRPr kern="0"/>
            </a:defPPr>
            <a:lvl1pPr marL="19050">
              <a:spcBef>
                <a:spcPts val="150"/>
              </a:spcBef>
              <a:defRPr sz="1100" b="1">
                <a:latin typeface="Arial"/>
                <a:cs typeface="Arial"/>
              </a:defRPr>
            </a:lvl1pPr>
          </a:lstStyle>
          <a:p>
            <a:r>
              <a:rPr dirty="0"/>
              <a:t>ДОРНОД</a:t>
            </a:r>
          </a:p>
        </p:txBody>
      </p:sp>
      <p:sp>
        <p:nvSpPr>
          <p:cNvPr id="34" name="object 78">
            <a:extLst>
              <a:ext uri="{FF2B5EF4-FFF2-40B4-BE49-F238E27FC236}">
                <a16:creationId xmlns:a16="http://schemas.microsoft.com/office/drawing/2014/main" id="{A7AEF740-6E7A-8299-1B96-4ED0FA2BE08F}"/>
              </a:ext>
            </a:extLst>
          </p:cNvPr>
          <p:cNvSpPr txBox="1"/>
          <p:nvPr/>
        </p:nvSpPr>
        <p:spPr>
          <a:xfrm>
            <a:off x="7266142" y="2110976"/>
            <a:ext cx="663793" cy="203902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sz="1200" b="1" spc="-180" dirty="0">
                <a:solidFill>
                  <a:schemeClr val="bg1"/>
                </a:solidFill>
                <a:latin typeface="Arial"/>
                <a:cs typeface="Arial"/>
              </a:rPr>
              <a:t>ДАРХАН</a:t>
            </a:r>
            <a:endParaRPr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5" name="object 102">
            <a:extLst>
              <a:ext uri="{FF2B5EF4-FFF2-40B4-BE49-F238E27FC236}">
                <a16:creationId xmlns:a16="http://schemas.microsoft.com/office/drawing/2014/main" id="{DA82641C-45C9-36E9-65C6-95C3E49028AF}"/>
              </a:ext>
            </a:extLst>
          </p:cNvPr>
          <p:cNvSpPr txBox="1"/>
          <p:nvPr/>
        </p:nvSpPr>
        <p:spPr>
          <a:xfrm>
            <a:off x="5685170" y="2491587"/>
            <a:ext cx="598291" cy="203902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>
            <a:defPPr>
              <a:defRPr kern="0"/>
            </a:defPPr>
            <a:lvl1pPr marL="19050">
              <a:spcBef>
                <a:spcPts val="150"/>
              </a:spcBef>
              <a:defRPr sz="1200" b="1" spc="-18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dirty="0"/>
              <a:t>ОРХОН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8EA3271-DF84-340F-C56A-C5A769D87894}"/>
              </a:ext>
            </a:extLst>
          </p:cNvPr>
          <p:cNvGrpSpPr/>
          <p:nvPr/>
        </p:nvGrpSpPr>
        <p:grpSpPr>
          <a:xfrm>
            <a:off x="2837433" y="3051284"/>
            <a:ext cx="333036" cy="209973"/>
            <a:chOff x="6919898" y="2454329"/>
            <a:chExt cx="333036" cy="209973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CA664AF9-ACB5-DEA6-2F31-6BAF787496AD}"/>
                </a:ext>
              </a:extLst>
            </p:cNvPr>
            <p:cNvGrpSpPr/>
            <p:nvPr/>
          </p:nvGrpSpPr>
          <p:grpSpPr>
            <a:xfrm>
              <a:off x="6919898" y="2464034"/>
              <a:ext cx="333036" cy="200268"/>
              <a:chOff x="2119109" y="6807769"/>
              <a:chExt cx="485804" cy="295365"/>
            </a:xfrm>
          </p:grpSpPr>
          <p:pic>
            <p:nvPicPr>
              <p:cNvPr id="39" name="object 123">
                <a:extLst>
                  <a:ext uri="{FF2B5EF4-FFF2-40B4-BE49-F238E27FC236}">
                    <a16:creationId xmlns:a16="http://schemas.microsoft.com/office/drawing/2014/main" id="{8CB4C966-3316-287E-5602-641E259C6B46}"/>
                  </a:ext>
                </a:extLst>
              </p:cNvPr>
              <p:cNvPicPr/>
              <p:nvPr/>
            </p:nvPicPr>
            <p:blipFill>
              <a:blip r:embed="rId7" cstate="print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2202433" y="6958084"/>
                <a:ext cx="318308" cy="145050"/>
              </a:xfrm>
              <a:prstGeom prst="rect">
                <a:avLst/>
              </a:prstGeom>
            </p:spPr>
          </p:pic>
          <p:sp>
            <p:nvSpPr>
              <p:cNvPr id="40" name="object 125">
                <a:extLst>
                  <a:ext uri="{FF2B5EF4-FFF2-40B4-BE49-F238E27FC236}">
                    <a16:creationId xmlns:a16="http://schemas.microsoft.com/office/drawing/2014/main" id="{93FC4BBA-4FD9-0F0F-276F-558AB01A7847}"/>
                  </a:ext>
                </a:extLst>
              </p:cNvPr>
              <p:cNvSpPr/>
              <p:nvPr/>
            </p:nvSpPr>
            <p:spPr>
              <a:xfrm>
                <a:off x="2119109" y="6807769"/>
                <a:ext cx="485804" cy="231458"/>
              </a:xfrm>
              <a:custGeom>
                <a:avLst/>
                <a:gdLst/>
                <a:ahLst/>
                <a:cxnLst/>
                <a:rect l="l" t="t" r="r" b="b"/>
                <a:pathLst>
                  <a:path w="331470" h="154305">
                    <a:moveTo>
                      <a:pt x="165446" y="125252"/>
                    </a:moveTo>
                    <a:lnTo>
                      <a:pt x="330882" y="63234"/>
                    </a:lnTo>
                    <a:lnTo>
                      <a:pt x="165446" y="0"/>
                    </a:lnTo>
                    <a:lnTo>
                      <a:pt x="0" y="63234"/>
                    </a:lnTo>
                    <a:lnTo>
                      <a:pt x="21250" y="71341"/>
                    </a:lnTo>
                    <a:lnTo>
                      <a:pt x="21250" y="145925"/>
                    </a:lnTo>
                    <a:lnTo>
                      <a:pt x="21250" y="150384"/>
                    </a:lnTo>
                    <a:lnTo>
                      <a:pt x="24665" y="154032"/>
                    </a:lnTo>
                    <a:lnTo>
                      <a:pt x="28839" y="154032"/>
                    </a:lnTo>
                    <a:lnTo>
                      <a:pt x="33013" y="154032"/>
                    </a:lnTo>
                    <a:lnTo>
                      <a:pt x="36428" y="150384"/>
                    </a:lnTo>
                    <a:lnTo>
                      <a:pt x="36428" y="145925"/>
                    </a:lnTo>
                    <a:lnTo>
                      <a:pt x="36428" y="77016"/>
                    </a:lnTo>
                    <a:lnTo>
                      <a:pt x="165446" y="125252"/>
                    </a:lnTo>
                    <a:close/>
                  </a:path>
                </a:pathLst>
              </a:custGeom>
              <a:ln w="46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2700"/>
              </a:p>
            </p:txBody>
          </p:sp>
        </p:grpSp>
        <p:sp>
          <p:nvSpPr>
            <p:cNvPr id="38" name="object 124">
              <a:extLst>
                <a:ext uri="{FF2B5EF4-FFF2-40B4-BE49-F238E27FC236}">
                  <a16:creationId xmlns:a16="http://schemas.microsoft.com/office/drawing/2014/main" id="{DD82676C-86E0-C678-4B33-FE575D969677}"/>
                </a:ext>
              </a:extLst>
            </p:cNvPr>
            <p:cNvSpPr/>
            <p:nvPr/>
          </p:nvSpPr>
          <p:spPr>
            <a:xfrm>
              <a:off x="6919898" y="2454329"/>
              <a:ext cx="333036" cy="156937"/>
            </a:xfrm>
            <a:custGeom>
              <a:avLst/>
              <a:gdLst/>
              <a:ahLst/>
              <a:cxnLst/>
              <a:rect l="l" t="t" r="r" b="b"/>
              <a:pathLst>
                <a:path w="331470" h="154305">
                  <a:moveTo>
                    <a:pt x="165446" y="0"/>
                  </a:moveTo>
                  <a:lnTo>
                    <a:pt x="0" y="63234"/>
                  </a:lnTo>
                  <a:lnTo>
                    <a:pt x="21250" y="71341"/>
                  </a:lnTo>
                  <a:lnTo>
                    <a:pt x="21250" y="150384"/>
                  </a:lnTo>
                  <a:lnTo>
                    <a:pt x="24665" y="154032"/>
                  </a:lnTo>
                  <a:lnTo>
                    <a:pt x="33013" y="154032"/>
                  </a:lnTo>
                  <a:lnTo>
                    <a:pt x="36428" y="150384"/>
                  </a:lnTo>
                  <a:lnTo>
                    <a:pt x="36428" y="77016"/>
                  </a:lnTo>
                  <a:lnTo>
                    <a:pt x="165446" y="125252"/>
                  </a:lnTo>
                  <a:lnTo>
                    <a:pt x="330882" y="63234"/>
                  </a:lnTo>
                  <a:lnTo>
                    <a:pt x="165446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endParaRPr sz="2700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6588BAF-9F20-0A7A-1B58-F0EC646F8D13}"/>
              </a:ext>
            </a:extLst>
          </p:cNvPr>
          <p:cNvGrpSpPr/>
          <p:nvPr/>
        </p:nvGrpSpPr>
        <p:grpSpPr>
          <a:xfrm>
            <a:off x="6012776" y="2279100"/>
            <a:ext cx="333036" cy="209973"/>
            <a:chOff x="6919898" y="2454329"/>
            <a:chExt cx="333036" cy="209973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360C9F8A-DF52-ED91-DD7B-4708F176006A}"/>
                </a:ext>
              </a:extLst>
            </p:cNvPr>
            <p:cNvGrpSpPr/>
            <p:nvPr/>
          </p:nvGrpSpPr>
          <p:grpSpPr>
            <a:xfrm>
              <a:off x="6919898" y="2464034"/>
              <a:ext cx="333036" cy="200268"/>
              <a:chOff x="2119109" y="6807769"/>
              <a:chExt cx="485804" cy="295365"/>
            </a:xfrm>
          </p:grpSpPr>
          <p:pic>
            <p:nvPicPr>
              <p:cNvPr id="44" name="object 123">
                <a:extLst>
                  <a:ext uri="{FF2B5EF4-FFF2-40B4-BE49-F238E27FC236}">
                    <a16:creationId xmlns:a16="http://schemas.microsoft.com/office/drawing/2014/main" id="{B0813A4A-72D2-CD56-7308-E7B938354D46}"/>
                  </a:ext>
                </a:extLst>
              </p:cNvPr>
              <p:cNvPicPr/>
              <p:nvPr/>
            </p:nvPicPr>
            <p:blipFill>
              <a:blip r:embed="rId7" cstate="print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2202433" y="6958084"/>
                <a:ext cx="318308" cy="145050"/>
              </a:xfrm>
              <a:prstGeom prst="rect">
                <a:avLst/>
              </a:prstGeom>
            </p:spPr>
          </p:pic>
          <p:sp>
            <p:nvSpPr>
              <p:cNvPr id="45" name="object 125">
                <a:extLst>
                  <a:ext uri="{FF2B5EF4-FFF2-40B4-BE49-F238E27FC236}">
                    <a16:creationId xmlns:a16="http://schemas.microsoft.com/office/drawing/2014/main" id="{1C82322E-8992-C0AA-96E4-24CC9E0DD2ED}"/>
                  </a:ext>
                </a:extLst>
              </p:cNvPr>
              <p:cNvSpPr/>
              <p:nvPr/>
            </p:nvSpPr>
            <p:spPr>
              <a:xfrm>
                <a:off x="2119109" y="6807769"/>
                <a:ext cx="485804" cy="231458"/>
              </a:xfrm>
              <a:custGeom>
                <a:avLst/>
                <a:gdLst/>
                <a:ahLst/>
                <a:cxnLst/>
                <a:rect l="l" t="t" r="r" b="b"/>
                <a:pathLst>
                  <a:path w="331470" h="154305">
                    <a:moveTo>
                      <a:pt x="165446" y="125252"/>
                    </a:moveTo>
                    <a:lnTo>
                      <a:pt x="330882" y="63234"/>
                    </a:lnTo>
                    <a:lnTo>
                      <a:pt x="165446" y="0"/>
                    </a:lnTo>
                    <a:lnTo>
                      <a:pt x="0" y="63234"/>
                    </a:lnTo>
                    <a:lnTo>
                      <a:pt x="21250" y="71341"/>
                    </a:lnTo>
                    <a:lnTo>
                      <a:pt x="21250" y="145925"/>
                    </a:lnTo>
                    <a:lnTo>
                      <a:pt x="21250" y="150384"/>
                    </a:lnTo>
                    <a:lnTo>
                      <a:pt x="24665" y="154032"/>
                    </a:lnTo>
                    <a:lnTo>
                      <a:pt x="28839" y="154032"/>
                    </a:lnTo>
                    <a:lnTo>
                      <a:pt x="33013" y="154032"/>
                    </a:lnTo>
                    <a:lnTo>
                      <a:pt x="36428" y="150384"/>
                    </a:lnTo>
                    <a:lnTo>
                      <a:pt x="36428" y="145925"/>
                    </a:lnTo>
                    <a:lnTo>
                      <a:pt x="36428" y="77016"/>
                    </a:lnTo>
                    <a:lnTo>
                      <a:pt x="165446" y="125252"/>
                    </a:lnTo>
                    <a:close/>
                  </a:path>
                </a:pathLst>
              </a:custGeom>
              <a:ln w="46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2700"/>
              </a:p>
            </p:txBody>
          </p:sp>
        </p:grpSp>
        <p:sp>
          <p:nvSpPr>
            <p:cNvPr id="43" name="object 124">
              <a:extLst>
                <a:ext uri="{FF2B5EF4-FFF2-40B4-BE49-F238E27FC236}">
                  <a16:creationId xmlns:a16="http://schemas.microsoft.com/office/drawing/2014/main" id="{C14C2BB2-F41D-F13A-9DF6-802EB9B3126C}"/>
                </a:ext>
              </a:extLst>
            </p:cNvPr>
            <p:cNvSpPr/>
            <p:nvPr/>
          </p:nvSpPr>
          <p:spPr>
            <a:xfrm>
              <a:off x="6919898" y="2454329"/>
              <a:ext cx="333036" cy="156937"/>
            </a:xfrm>
            <a:custGeom>
              <a:avLst/>
              <a:gdLst/>
              <a:ahLst/>
              <a:cxnLst/>
              <a:rect l="l" t="t" r="r" b="b"/>
              <a:pathLst>
                <a:path w="331470" h="154305">
                  <a:moveTo>
                    <a:pt x="165446" y="0"/>
                  </a:moveTo>
                  <a:lnTo>
                    <a:pt x="0" y="63234"/>
                  </a:lnTo>
                  <a:lnTo>
                    <a:pt x="21250" y="71341"/>
                  </a:lnTo>
                  <a:lnTo>
                    <a:pt x="21250" y="150384"/>
                  </a:lnTo>
                  <a:lnTo>
                    <a:pt x="24665" y="154032"/>
                  </a:lnTo>
                  <a:lnTo>
                    <a:pt x="33013" y="154032"/>
                  </a:lnTo>
                  <a:lnTo>
                    <a:pt x="36428" y="150384"/>
                  </a:lnTo>
                  <a:lnTo>
                    <a:pt x="36428" y="77016"/>
                  </a:lnTo>
                  <a:lnTo>
                    <a:pt x="165446" y="125252"/>
                  </a:lnTo>
                  <a:lnTo>
                    <a:pt x="330882" y="63234"/>
                  </a:lnTo>
                  <a:lnTo>
                    <a:pt x="165446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endParaRPr sz="2700" dirty="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BFA4728-3413-B735-1380-62675F928434}"/>
              </a:ext>
            </a:extLst>
          </p:cNvPr>
          <p:cNvGrpSpPr/>
          <p:nvPr/>
        </p:nvGrpSpPr>
        <p:grpSpPr>
          <a:xfrm>
            <a:off x="6996282" y="2068118"/>
            <a:ext cx="333036" cy="209973"/>
            <a:chOff x="6919898" y="2454329"/>
            <a:chExt cx="333036" cy="209973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1B825585-1549-1766-E37B-98D0C99A735F}"/>
                </a:ext>
              </a:extLst>
            </p:cNvPr>
            <p:cNvGrpSpPr/>
            <p:nvPr/>
          </p:nvGrpSpPr>
          <p:grpSpPr>
            <a:xfrm>
              <a:off x="6919898" y="2464034"/>
              <a:ext cx="333036" cy="200268"/>
              <a:chOff x="2119109" y="6807769"/>
              <a:chExt cx="485804" cy="295365"/>
            </a:xfrm>
          </p:grpSpPr>
          <p:pic>
            <p:nvPicPr>
              <p:cNvPr id="49" name="object 123">
                <a:extLst>
                  <a:ext uri="{FF2B5EF4-FFF2-40B4-BE49-F238E27FC236}">
                    <a16:creationId xmlns:a16="http://schemas.microsoft.com/office/drawing/2014/main" id="{FB2F6921-FB39-D31A-4606-405221ECCA8C}"/>
                  </a:ext>
                </a:extLst>
              </p:cNvPr>
              <p:cNvPicPr/>
              <p:nvPr/>
            </p:nvPicPr>
            <p:blipFill>
              <a:blip r:embed="rId7" cstate="print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2202433" y="6958084"/>
                <a:ext cx="318308" cy="145050"/>
              </a:xfrm>
              <a:prstGeom prst="rect">
                <a:avLst/>
              </a:prstGeom>
            </p:spPr>
          </p:pic>
          <p:sp>
            <p:nvSpPr>
              <p:cNvPr id="50" name="object 125">
                <a:extLst>
                  <a:ext uri="{FF2B5EF4-FFF2-40B4-BE49-F238E27FC236}">
                    <a16:creationId xmlns:a16="http://schemas.microsoft.com/office/drawing/2014/main" id="{BCC21BEF-B6EB-2C44-37A4-F3D7FB4A9337}"/>
                  </a:ext>
                </a:extLst>
              </p:cNvPr>
              <p:cNvSpPr/>
              <p:nvPr/>
            </p:nvSpPr>
            <p:spPr>
              <a:xfrm>
                <a:off x="2119109" y="6807769"/>
                <a:ext cx="485804" cy="231458"/>
              </a:xfrm>
              <a:custGeom>
                <a:avLst/>
                <a:gdLst/>
                <a:ahLst/>
                <a:cxnLst/>
                <a:rect l="l" t="t" r="r" b="b"/>
                <a:pathLst>
                  <a:path w="331470" h="154305">
                    <a:moveTo>
                      <a:pt x="165446" y="125252"/>
                    </a:moveTo>
                    <a:lnTo>
                      <a:pt x="330882" y="63234"/>
                    </a:lnTo>
                    <a:lnTo>
                      <a:pt x="165446" y="0"/>
                    </a:lnTo>
                    <a:lnTo>
                      <a:pt x="0" y="63234"/>
                    </a:lnTo>
                    <a:lnTo>
                      <a:pt x="21250" y="71341"/>
                    </a:lnTo>
                    <a:lnTo>
                      <a:pt x="21250" y="145925"/>
                    </a:lnTo>
                    <a:lnTo>
                      <a:pt x="21250" y="150384"/>
                    </a:lnTo>
                    <a:lnTo>
                      <a:pt x="24665" y="154032"/>
                    </a:lnTo>
                    <a:lnTo>
                      <a:pt x="28839" y="154032"/>
                    </a:lnTo>
                    <a:lnTo>
                      <a:pt x="33013" y="154032"/>
                    </a:lnTo>
                    <a:lnTo>
                      <a:pt x="36428" y="150384"/>
                    </a:lnTo>
                    <a:lnTo>
                      <a:pt x="36428" y="145925"/>
                    </a:lnTo>
                    <a:lnTo>
                      <a:pt x="36428" y="77016"/>
                    </a:lnTo>
                    <a:lnTo>
                      <a:pt x="165446" y="125252"/>
                    </a:lnTo>
                    <a:close/>
                  </a:path>
                </a:pathLst>
              </a:custGeom>
              <a:ln w="46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2700"/>
              </a:p>
            </p:txBody>
          </p:sp>
        </p:grpSp>
        <p:sp>
          <p:nvSpPr>
            <p:cNvPr id="48" name="object 124">
              <a:extLst>
                <a:ext uri="{FF2B5EF4-FFF2-40B4-BE49-F238E27FC236}">
                  <a16:creationId xmlns:a16="http://schemas.microsoft.com/office/drawing/2014/main" id="{98E7F06A-E0F7-3EB6-70DD-3EE7E5F37612}"/>
                </a:ext>
              </a:extLst>
            </p:cNvPr>
            <p:cNvSpPr/>
            <p:nvPr/>
          </p:nvSpPr>
          <p:spPr>
            <a:xfrm>
              <a:off x="6919898" y="2454329"/>
              <a:ext cx="333036" cy="156937"/>
            </a:xfrm>
            <a:custGeom>
              <a:avLst/>
              <a:gdLst/>
              <a:ahLst/>
              <a:cxnLst/>
              <a:rect l="l" t="t" r="r" b="b"/>
              <a:pathLst>
                <a:path w="331470" h="154305">
                  <a:moveTo>
                    <a:pt x="165446" y="0"/>
                  </a:moveTo>
                  <a:lnTo>
                    <a:pt x="0" y="63234"/>
                  </a:lnTo>
                  <a:lnTo>
                    <a:pt x="21250" y="71341"/>
                  </a:lnTo>
                  <a:lnTo>
                    <a:pt x="21250" y="150384"/>
                  </a:lnTo>
                  <a:lnTo>
                    <a:pt x="24665" y="154032"/>
                  </a:lnTo>
                  <a:lnTo>
                    <a:pt x="33013" y="154032"/>
                  </a:lnTo>
                  <a:lnTo>
                    <a:pt x="36428" y="150384"/>
                  </a:lnTo>
                  <a:lnTo>
                    <a:pt x="36428" y="77016"/>
                  </a:lnTo>
                  <a:lnTo>
                    <a:pt x="165446" y="125252"/>
                  </a:lnTo>
                  <a:lnTo>
                    <a:pt x="330882" y="63234"/>
                  </a:lnTo>
                  <a:lnTo>
                    <a:pt x="165446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endParaRPr sz="2700" dirty="0"/>
            </a:p>
          </p:txBody>
        </p:sp>
      </p:grpSp>
      <p:sp>
        <p:nvSpPr>
          <p:cNvPr id="51" name="object 34">
            <a:extLst>
              <a:ext uri="{FF2B5EF4-FFF2-40B4-BE49-F238E27FC236}">
                <a16:creationId xmlns:a16="http://schemas.microsoft.com/office/drawing/2014/main" id="{26961E02-4818-650E-237A-4CB32AB85298}"/>
              </a:ext>
            </a:extLst>
          </p:cNvPr>
          <p:cNvSpPr/>
          <p:nvPr/>
        </p:nvSpPr>
        <p:spPr>
          <a:xfrm>
            <a:off x="4813238" y="4372484"/>
            <a:ext cx="2806762" cy="1697007"/>
          </a:xfrm>
          <a:custGeom>
            <a:avLst/>
            <a:gdLst/>
            <a:ahLst/>
            <a:cxnLst/>
            <a:rect l="l" t="t" r="r" b="b"/>
            <a:pathLst>
              <a:path w="2790825" h="1701800">
                <a:moveTo>
                  <a:pt x="1990852" y="1549399"/>
                </a:moveTo>
                <a:lnTo>
                  <a:pt x="1244091" y="1549399"/>
                </a:lnTo>
                <a:lnTo>
                  <a:pt x="1258951" y="1562099"/>
                </a:lnTo>
                <a:lnTo>
                  <a:pt x="1627378" y="1562099"/>
                </a:lnTo>
                <a:lnTo>
                  <a:pt x="1627378" y="1612899"/>
                </a:lnTo>
                <a:lnTo>
                  <a:pt x="1624076" y="1638299"/>
                </a:lnTo>
                <a:lnTo>
                  <a:pt x="1624076" y="1676399"/>
                </a:lnTo>
                <a:lnTo>
                  <a:pt x="1756156" y="1676399"/>
                </a:lnTo>
                <a:lnTo>
                  <a:pt x="1772792" y="1689099"/>
                </a:lnTo>
                <a:lnTo>
                  <a:pt x="1784350" y="1701799"/>
                </a:lnTo>
                <a:lnTo>
                  <a:pt x="1800860" y="1701799"/>
                </a:lnTo>
                <a:lnTo>
                  <a:pt x="1812416" y="1676399"/>
                </a:lnTo>
                <a:lnTo>
                  <a:pt x="1835531" y="1650999"/>
                </a:lnTo>
                <a:lnTo>
                  <a:pt x="1842135" y="1650999"/>
                </a:lnTo>
                <a:lnTo>
                  <a:pt x="1853691" y="1638299"/>
                </a:lnTo>
                <a:lnTo>
                  <a:pt x="1856993" y="1625599"/>
                </a:lnTo>
                <a:lnTo>
                  <a:pt x="1898268" y="1625599"/>
                </a:lnTo>
                <a:lnTo>
                  <a:pt x="1904872" y="1612899"/>
                </a:lnTo>
                <a:lnTo>
                  <a:pt x="1909826" y="1612899"/>
                </a:lnTo>
                <a:lnTo>
                  <a:pt x="1924685" y="1600199"/>
                </a:lnTo>
                <a:lnTo>
                  <a:pt x="1944496" y="1587499"/>
                </a:lnTo>
                <a:lnTo>
                  <a:pt x="1954530" y="1587499"/>
                </a:lnTo>
                <a:lnTo>
                  <a:pt x="1957832" y="1574799"/>
                </a:lnTo>
                <a:lnTo>
                  <a:pt x="1964436" y="1574799"/>
                </a:lnTo>
                <a:lnTo>
                  <a:pt x="1990852" y="1549399"/>
                </a:lnTo>
                <a:close/>
              </a:path>
              <a:path w="2790825" h="1701800">
                <a:moveTo>
                  <a:pt x="1531492" y="1587499"/>
                </a:moveTo>
                <a:lnTo>
                  <a:pt x="1366265" y="1587499"/>
                </a:lnTo>
                <a:lnTo>
                  <a:pt x="1384427" y="1600199"/>
                </a:lnTo>
                <a:lnTo>
                  <a:pt x="1513332" y="1600199"/>
                </a:lnTo>
                <a:lnTo>
                  <a:pt x="1531492" y="1587499"/>
                </a:lnTo>
                <a:close/>
              </a:path>
              <a:path w="2790825" h="1701800">
                <a:moveTo>
                  <a:pt x="1577720" y="1574799"/>
                </a:moveTo>
                <a:lnTo>
                  <a:pt x="1324990" y="1574799"/>
                </a:lnTo>
                <a:lnTo>
                  <a:pt x="1354709" y="1587499"/>
                </a:lnTo>
                <a:lnTo>
                  <a:pt x="1574418" y="1587499"/>
                </a:lnTo>
                <a:lnTo>
                  <a:pt x="1577720" y="1574799"/>
                </a:lnTo>
                <a:close/>
              </a:path>
              <a:path w="2790825" h="1701800">
                <a:moveTo>
                  <a:pt x="1627378" y="1562099"/>
                </a:moveTo>
                <a:lnTo>
                  <a:pt x="1272159" y="1562099"/>
                </a:lnTo>
                <a:lnTo>
                  <a:pt x="1293621" y="1574799"/>
                </a:lnTo>
                <a:lnTo>
                  <a:pt x="1619122" y="1574799"/>
                </a:lnTo>
                <a:lnTo>
                  <a:pt x="1627378" y="1562099"/>
                </a:lnTo>
                <a:close/>
              </a:path>
              <a:path w="2790825" h="1701800">
                <a:moveTo>
                  <a:pt x="2046986" y="1523999"/>
                </a:moveTo>
                <a:lnTo>
                  <a:pt x="1204340" y="1523999"/>
                </a:lnTo>
                <a:lnTo>
                  <a:pt x="1217676" y="1536699"/>
                </a:lnTo>
                <a:lnTo>
                  <a:pt x="1227582" y="1549399"/>
                </a:lnTo>
                <a:lnTo>
                  <a:pt x="2004060" y="1549399"/>
                </a:lnTo>
                <a:lnTo>
                  <a:pt x="2022220" y="1536699"/>
                </a:lnTo>
                <a:lnTo>
                  <a:pt x="2046986" y="1523999"/>
                </a:lnTo>
                <a:close/>
              </a:path>
              <a:path w="2790825" h="1701800">
                <a:moveTo>
                  <a:pt x="2218816" y="1435099"/>
                </a:moveTo>
                <a:lnTo>
                  <a:pt x="1052448" y="1435099"/>
                </a:lnTo>
                <a:lnTo>
                  <a:pt x="1059053" y="1447799"/>
                </a:lnTo>
                <a:lnTo>
                  <a:pt x="1068959" y="1447799"/>
                </a:lnTo>
                <a:lnTo>
                  <a:pt x="1088770" y="1460499"/>
                </a:lnTo>
                <a:lnTo>
                  <a:pt x="1098677" y="1473199"/>
                </a:lnTo>
                <a:lnTo>
                  <a:pt x="1121790" y="1485899"/>
                </a:lnTo>
                <a:lnTo>
                  <a:pt x="1139952" y="1498599"/>
                </a:lnTo>
                <a:lnTo>
                  <a:pt x="1149858" y="1498599"/>
                </a:lnTo>
                <a:lnTo>
                  <a:pt x="1174622" y="1511299"/>
                </a:lnTo>
                <a:lnTo>
                  <a:pt x="1184529" y="1523999"/>
                </a:lnTo>
                <a:lnTo>
                  <a:pt x="2060193" y="1523999"/>
                </a:lnTo>
                <a:lnTo>
                  <a:pt x="2076704" y="1511299"/>
                </a:lnTo>
                <a:lnTo>
                  <a:pt x="2088261" y="1511299"/>
                </a:lnTo>
                <a:lnTo>
                  <a:pt x="2098166" y="1498599"/>
                </a:lnTo>
                <a:lnTo>
                  <a:pt x="2122932" y="1485899"/>
                </a:lnTo>
                <a:lnTo>
                  <a:pt x="2139441" y="1485899"/>
                </a:lnTo>
                <a:lnTo>
                  <a:pt x="2167636" y="1473199"/>
                </a:lnTo>
                <a:lnTo>
                  <a:pt x="2194052" y="1447799"/>
                </a:lnTo>
                <a:lnTo>
                  <a:pt x="2218816" y="1435099"/>
                </a:lnTo>
                <a:close/>
              </a:path>
              <a:path w="2790825" h="1701800">
                <a:moveTo>
                  <a:pt x="2298065" y="1396999"/>
                </a:moveTo>
                <a:lnTo>
                  <a:pt x="874013" y="1396999"/>
                </a:lnTo>
                <a:lnTo>
                  <a:pt x="895477" y="1409699"/>
                </a:lnTo>
                <a:lnTo>
                  <a:pt x="918590" y="1422399"/>
                </a:lnTo>
                <a:lnTo>
                  <a:pt x="1029335" y="1422399"/>
                </a:lnTo>
                <a:lnTo>
                  <a:pt x="1042542" y="1435099"/>
                </a:lnTo>
                <a:lnTo>
                  <a:pt x="2235327" y="1435099"/>
                </a:lnTo>
                <a:lnTo>
                  <a:pt x="2261742" y="1422399"/>
                </a:lnTo>
                <a:lnTo>
                  <a:pt x="2283206" y="1409699"/>
                </a:lnTo>
                <a:lnTo>
                  <a:pt x="2298065" y="1396999"/>
                </a:lnTo>
                <a:close/>
              </a:path>
              <a:path w="2790825" h="1701800">
                <a:moveTo>
                  <a:pt x="2324481" y="1384299"/>
                </a:moveTo>
                <a:lnTo>
                  <a:pt x="829310" y="1384299"/>
                </a:lnTo>
                <a:lnTo>
                  <a:pt x="852551" y="1396999"/>
                </a:lnTo>
                <a:lnTo>
                  <a:pt x="2314575" y="1396999"/>
                </a:lnTo>
                <a:lnTo>
                  <a:pt x="2324481" y="1384299"/>
                </a:lnTo>
                <a:close/>
              </a:path>
              <a:path w="2790825" h="1701800">
                <a:moveTo>
                  <a:pt x="2529459" y="1320799"/>
                </a:moveTo>
                <a:lnTo>
                  <a:pt x="783082" y="1320799"/>
                </a:lnTo>
                <a:lnTo>
                  <a:pt x="792988" y="1346199"/>
                </a:lnTo>
                <a:lnTo>
                  <a:pt x="801242" y="1358899"/>
                </a:lnTo>
                <a:lnTo>
                  <a:pt x="812800" y="1371599"/>
                </a:lnTo>
                <a:lnTo>
                  <a:pt x="821055" y="1384299"/>
                </a:lnTo>
                <a:lnTo>
                  <a:pt x="2341117" y="1384299"/>
                </a:lnTo>
                <a:lnTo>
                  <a:pt x="2354326" y="1371599"/>
                </a:lnTo>
                <a:lnTo>
                  <a:pt x="2360930" y="1371599"/>
                </a:lnTo>
                <a:lnTo>
                  <a:pt x="2374138" y="1358899"/>
                </a:lnTo>
                <a:lnTo>
                  <a:pt x="2448433" y="1358899"/>
                </a:lnTo>
                <a:lnTo>
                  <a:pt x="2455037" y="1346199"/>
                </a:lnTo>
                <a:lnTo>
                  <a:pt x="2486406" y="1346199"/>
                </a:lnTo>
                <a:lnTo>
                  <a:pt x="2507868" y="1333499"/>
                </a:lnTo>
                <a:lnTo>
                  <a:pt x="2519553" y="1333499"/>
                </a:lnTo>
                <a:lnTo>
                  <a:pt x="2529459" y="1320799"/>
                </a:lnTo>
                <a:close/>
              </a:path>
              <a:path w="2790825" h="1701800">
                <a:moveTo>
                  <a:pt x="2787802" y="1142999"/>
                </a:moveTo>
                <a:lnTo>
                  <a:pt x="346963" y="1142999"/>
                </a:lnTo>
                <a:lnTo>
                  <a:pt x="361823" y="1155699"/>
                </a:lnTo>
                <a:lnTo>
                  <a:pt x="426212" y="1155699"/>
                </a:lnTo>
                <a:lnTo>
                  <a:pt x="452627" y="1168399"/>
                </a:lnTo>
                <a:lnTo>
                  <a:pt x="480822" y="1168399"/>
                </a:lnTo>
                <a:lnTo>
                  <a:pt x="498983" y="1181099"/>
                </a:lnTo>
                <a:lnTo>
                  <a:pt x="522097" y="1193799"/>
                </a:lnTo>
                <a:lnTo>
                  <a:pt x="551814" y="1193799"/>
                </a:lnTo>
                <a:lnTo>
                  <a:pt x="566674" y="1206499"/>
                </a:lnTo>
                <a:lnTo>
                  <a:pt x="588137" y="1206499"/>
                </a:lnTo>
                <a:lnTo>
                  <a:pt x="612901" y="1219199"/>
                </a:lnTo>
                <a:lnTo>
                  <a:pt x="634364" y="1231899"/>
                </a:lnTo>
                <a:lnTo>
                  <a:pt x="660908" y="1231899"/>
                </a:lnTo>
                <a:lnTo>
                  <a:pt x="685673" y="1244599"/>
                </a:lnTo>
                <a:lnTo>
                  <a:pt x="735202" y="1244599"/>
                </a:lnTo>
                <a:lnTo>
                  <a:pt x="746760" y="1269999"/>
                </a:lnTo>
                <a:lnTo>
                  <a:pt x="761619" y="1295399"/>
                </a:lnTo>
                <a:lnTo>
                  <a:pt x="781431" y="1320799"/>
                </a:lnTo>
                <a:lnTo>
                  <a:pt x="2531110" y="1320799"/>
                </a:lnTo>
                <a:lnTo>
                  <a:pt x="2534412" y="1308099"/>
                </a:lnTo>
                <a:lnTo>
                  <a:pt x="2555875" y="1295399"/>
                </a:lnTo>
                <a:lnTo>
                  <a:pt x="2559177" y="1295399"/>
                </a:lnTo>
                <a:lnTo>
                  <a:pt x="2575687" y="1282699"/>
                </a:lnTo>
                <a:lnTo>
                  <a:pt x="2775585" y="1282699"/>
                </a:lnTo>
                <a:lnTo>
                  <a:pt x="2782189" y="1244599"/>
                </a:lnTo>
                <a:lnTo>
                  <a:pt x="2775585" y="1219199"/>
                </a:lnTo>
                <a:lnTo>
                  <a:pt x="2788792" y="1155699"/>
                </a:lnTo>
                <a:lnTo>
                  <a:pt x="2787802" y="1142999"/>
                </a:lnTo>
                <a:close/>
              </a:path>
              <a:path w="2790825" h="1701800">
                <a:moveTo>
                  <a:pt x="2775585" y="1282699"/>
                </a:moveTo>
                <a:lnTo>
                  <a:pt x="2603754" y="1282699"/>
                </a:lnTo>
                <a:lnTo>
                  <a:pt x="2615311" y="1295399"/>
                </a:lnTo>
                <a:lnTo>
                  <a:pt x="2762377" y="1295399"/>
                </a:lnTo>
                <a:lnTo>
                  <a:pt x="2775585" y="1282699"/>
                </a:lnTo>
                <a:close/>
              </a:path>
              <a:path w="2790825" h="1701800">
                <a:moveTo>
                  <a:pt x="114046" y="419099"/>
                </a:moveTo>
                <a:lnTo>
                  <a:pt x="80899" y="431799"/>
                </a:lnTo>
                <a:lnTo>
                  <a:pt x="4952" y="431799"/>
                </a:lnTo>
                <a:lnTo>
                  <a:pt x="0" y="863599"/>
                </a:lnTo>
                <a:lnTo>
                  <a:pt x="18161" y="1015999"/>
                </a:lnTo>
                <a:lnTo>
                  <a:pt x="18161" y="1130299"/>
                </a:lnTo>
                <a:lnTo>
                  <a:pt x="26415" y="1168399"/>
                </a:lnTo>
                <a:lnTo>
                  <a:pt x="54483" y="1168399"/>
                </a:lnTo>
                <a:lnTo>
                  <a:pt x="72644" y="1155699"/>
                </a:lnTo>
                <a:lnTo>
                  <a:pt x="236220" y="1155699"/>
                </a:lnTo>
                <a:lnTo>
                  <a:pt x="254381" y="1142999"/>
                </a:lnTo>
                <a:lnTo>
                  <a:pt x="2787802" y="1142999"/>
                </a:lnTo>
                <a:lnTo>
                  <a:pt x="2783840" y="1092199"/>
                </a:lnTo>
                <a:lnTo>
                  <a:pt x="2790443" y="1066799"/>
                </a:lnTo>
                <a:lnTo>
                  <a:pt x="2787141" y="1015999"/>
                </a:lnTo>
                <a:lnTo>
                  <a:pt x="2780538" y="990599"/>
                </a:lnTo>
                <a:lnTo>
                  <a:pt x="2780538" y="965199"/>
                </a:lnTo>
                <a:lnTo>
                  <a:pt x="2775585" y="927099"/>
                </a:lnTo>
                <a:lnTo>
                  <a:pt x="2754121" y="876299"/>
                </a:lnTo>
                <a:lnTo>
                  <a:pt x="2747517" y="761999"/>
                </a:lnTo>
                <a:lnTo>
                  <a:pt x="2739263" y="711199"/>
                </a:lnTo>
                <a:lnTo>
                  <a:pt x="2745866" y="698499"/>
                </a:lnTo>
                <a:lnTo>
                  <a:pt x="2744216" y="673099"/>
                </a:lnTo>
                <a:lnTo>
                  <a:pt x="2719451" y="622299"/>
                </a:lnTo>
                <a:lnTo>
                  <a:pt x="2712021" y="596899"/>
                </a:lnTo>
                <a:lnTo>
                  <a:pt x="272541" y="596899"/>
                </a:lnTo>
                <a:lnTo>
                  <a:pt x="209803" y="507999"/>
                </a:lnTo>
                <a:lnTo>
                  <a:pt x="183387" y="482599"/>
                </a:lnTo>
                <a:lnTo>
                  <a:pt x="114046" y="419099"/>
                </a:lnTo>
                <a:close/>
              </a:path>
              <a:path w="2790825" h="1701800">
                <a:moveTo>
                  <a:pt x="1453895" y="0"/>
                </a:moveTo>
                <a:lnTo>
                  <a:pt x="1406016" y="0"/>
                </a:lnTo>
                <a:lnTo>
                  <a:pt x="1389380" y="12699"/>
                </a:lnTo>
                <a:lnTo>
                  <a:pt x="1344803" y="76199"/>
                </a:lnTo>
                <a:lnTo>
                  <a:pt x="1336547" y="88899"/>
                </a:lnTo>
                <a:lnTo>
                  <a:pt x="1275461" y="126999"/>
                </a:lnTo>
                <a:lnTo>
                  <a:pt x="1252346" y="139699"/>
                </a:lnTo>
                <a:lnTo>
                  <a:pt x="1244091" y="139699"/>
                </a:lnTo>
                <a:lnTo>
                  <a:pt x="1232535" y="152399"/>
                </a:lnTo>
                <a:lnTo>
                  <a:pt x="1199388" y="215899"/>
                </a:lnTo>
                <a:lnTo>
                  <a:pt x="1164716" y="292099"/>
                </a:lnTo>
                <a:lnTo>
                  <a:pt x="1159764" y="304799"/>
                </a:lnTo>
                <a:lnTo>
                  <a:pt x="1154811" y="342899"/>
                </a:lnTo>
                <a:lnTo>
                  <a:pt x="1121790" y="368299"/>
                </a:lnTo>
                <a:lnTo>
                  <a:pt x="1101979" y="406399"/>
                </a:lnTo>
                <a:lnTo>
                  <a:pt x="1106932" y="419099"/>
                </a:lnTo>
                <a:lnTo>
                  <a:pt x="1120139" y="431799"/>
                </a:lnTo>
                <a:lnTo>
                  <a:pt x="1131696" y="444499"/>
                </a:lnTo>
                <a:lnTo>
                  <a:pt x="1133347" y="457199"/>
                </a:lnTo>
                <a:lnTo>
                  <a:pt x="1136650" y="469899"/>
                </a:lnTo>
                <a:lnTo>
                  <a:pt x="845946" y="469899"/>
                </a:lnTo>
                <a:lnTo>
                  <a:pt x="827659" y="482599"/>
                </a:lnTo>
                <a:lnTo>
                  <a:pt x="807846" y="495299"/>
                </a:lnTo>
                <a:lnTo>
                  <a:pt x="741807" y="520699"/>
                </a:lnTo>
                <a:lnTo>
                  <a:pt x="616203" y="571499"/>
                </a:lnTo>
                <a:lnTo>
                  <a:pt x="574928" y="596899"/>
                </a:lnTo>
                <a:lnTo>
                  <a:pt x="2712021" y="596899"/>
                </a:lnTo>
                <a:lnTo>
                  <a:pt x="2704591" y="571499"/>
                </a:lnTo>
                <a:lnTo>
                  <a:pt x="2697988" y="558799"/>
                </a:lnTo>
                <a:lnTo>
                  <a:pt x="2683002" y="520699"/>
                </a:lnTo>
                <a:lnTo>
                  <a:pt x="2674746" y="482599"/>
                </a:lnTo>
                <a:lnTo>
                  <a:pt x="2117979" y="482599"/>
                </a:lnTo>
                <a:lnTo>
                  <a:pt x="2080006" y="457199"/>
                </a:lnTo>
                <a:lnTo>
                  <a:pt x="2048637" y="444499"/>
                </a:lnTo>
                <a:lnTo>
                  <a:pt x="2028825" y="419099"/>
                </a:lnTo>
                <a:lnTo>
                  <a:pt x="2009013" y="406399"/>
                </a:lnTo>
                <a:lnTo>
                  <a:pt x="2015616" y="368299"/>
                </a:lnTo>
                <a:lnTo>
                  <a:pt x="1989201" y="342899"/>
                </a:lnTo>
                <a:lnTo>
                  <a:pt x="1934590" y="228599"/>
                </a:lnTo>
                <a:lnTo>
                  <a:pt x="1744598" y="228599"/>
                </a:lnTo>
                <a:lnTo>
                  <a:pt x="1685163" y="215899"/>
                </a:lnTo>
                <a:lnTo>
                  <a:pt x="1650491" y="203199"/>
                </a:lnTo>
                <a:lnTo>
                  <a:pt x="1620773" y="203199"/>
                </a:lnTo>
                <a:lnTo>
                  <a:pt x="1543050" y="165099"/>
                </a:lnTo>
                <a:lnTo>
                  <a:pt x="1523238" y="101599"/>
                </a:lnTo>
                <a:lnTo>
                  <a:pt x="1511681" y="50799"/>
                </a:lnTo>
                <a:lnTo>
                  <a:pt x="1511681" y="25399"/>
                </a:lnTo>
                <a:lnTo>
                  <a:pt x="1508379" y="25399"/>
                </a:lnTo>
                <a:lnTo>
                  <a:pt x="1508379" y="12699"/>
                </a:lnTo>
                <a:lnTo>
                  <a:pt x="1500123" y="12699"/>
                </a:lnTo>
                <a:lnTo>
                  <a:pt x="1453895" y="0"/>
                </a:lnTo>
                <a:close/>
              </a:path>
              <a:path w="2790825" h="1701800">
                <a:moveTo>
                  <a:pt x="2521204" y="304799"/>
                </a:moveTo>
                <a:lnTo>
                  <a:pt x="2489708" y="304799"/>
                </a:lnTo>
                <a:lnTo>
                  <a:pt x="2466593" y="317499"/>
                </a:lnTo>
                <a:lnTo>
                  <a:pt x="2352675" y="355599"/>
                </a:lnTo>
                <a:lnTo>
                  <a:pt x="2311272" y="380999"/>
                </a:lnTo>
                <a:lnTo>
                  <a:pt x="2293112" y="393699"/>
                </a:lnTo>
                <a:lnTo>
                  <a:pt x="2271648" y="406399"/>
                </a:lnTo>
                <a:lnTo>
                  <a:pt x="2253488" y="419099"/>
                </a:lnTo>
                <a:lnTo>
                  <a:pt x="2236978" y="419099"/>
                </a:lnTo>
                <a:lnTo>
                  <a:pt x="2200656" y="457199"/>
                </a:lnTo>
                <a:lnTo>
                  <a:pt x="2169287" y="469899"/>
                </a:lnTo>
                <a:lnTo>
                  <a:pt x="2117979" y="482599"/>
                </a:lnTo>
                <a:lnTo>
                  <a:pt x="2674746" y="482599"/>
                </a:lnTo>
                <a:lnTo>
                  <a:pt x="2668142" y="469899"/>
                </a:lnTo>
                <a:lnTo>
                  <a:pt x="2645029" y="431799"/>
                </a:lnTo>
                <a:lnTo>
                  <a:pt x="2630169" y="393699"/>
                </a:lnTo>
                <a:lnTo>
                  <a:pt x="2631820" y="368299"/>
                </a:lnTo>
                <a:lnTo>
                  <a:pt x="2641727" y="317499"/>
                </a:lnTo>
                <a:lnTo>
                  <a:pt x="2559177" y="317499"/>
                </a:lnTo>
                <a:lnTo>
                  <a:pt x="2521204" y="304799"/>
                </a:lnTo>
                <a:close/>
              </a:path>
              <a:path w="2790825" h="1701800">
                <a:moveTo>
                  <a:pt x="953262" y="457199"/>
                </a:moveTo>
                <a:lnTo>
                  <a:pt x="905383" y="469899"/>
                </a:lnTo>
                <a:lnTo>
                  <a:pt x="1039240" y="469899"/>
                </a:lnTo>
                <a:lnTo>
                  <a:pt x="953262" y="457199"/>
                </a:lnTo>
                <a:close/>
              </a:path>
              <a:path w="2790825" h="1701800">
                <a:moveTo>
                  <a:pt x="2641727" y="292099"/>
                </a:moveTo>
                <a:lnTo>
                  <a:pt x="2559177" y="317499"/>
                </a:lnTo>
                <a:lnTo>
                  <a:pt x="2641727" y="317499"/>
                </a:lnTo>
                <a:lnTo>
                  <a:pt x="2641727" y="292099"/>
                </a:lnTo>
                <a:close/>
              </a:path>
              <a:path w="2790825" h="1701800">
                <a:moveTo>
                  <a:pt x="1815718" y="215899"/>
                </a:moveTo>
                <a:lnTo>
                  <a:pt x="1744598" y="228599"/>
                </a:lnTo>
                <a:lnTo>
                  <a:pt x="1856993" y="228599"/>
                </a:lnTo>
                <a:lnTo>
                  <a:pt x="1815718" y="215899"/>
                </a:lnTo>
                <a:close/>
              </a:path>
            </a:pathLst>
          </a:custGeom>
          <a:solidFill>
            <a:srgbClr val="EFCE9C"/>
          </a:solidFill>
        </p:spPr>
        <p:txBody>
          <a:bodyPr wrap="square" lIns="0" tIns="0" rIns="0" bIns="0" rtlCol="0"/>
          <a:lstStyle/>
          <a:p>
            <a:endParaRPr sz="2700" dirty="0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5A40121-E898-3391-BCD7-8549A591ED96}"/>
              </a:ext>
            </a:extLst>
          </p:cNvPr>
          <p:cNvGrpSpPr/>
          <p:nvPr/>
        </p:nvGrpSpPr>
        <p:grpSpPr>
          <a:xfrm>
            <a:off x="6489704" y="5042949"/>
            <a:ext cx="333036" cy="209973"/>
            <a:chOff x="6919898" y="2454329"/>
            <a:chExt cx="333036" cy="209973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A03A1F97-35AB-074F-CA4A-29D4BA9416A4}"/>
                </a:ext>
              </a:extLst>
            </p:cNvPr>
            <p:cNvGrpSpPr/>
            <p:nvPr/>
          </p:nvGrpSpPr>
          <p:grpSpPr>
            <a:xfrm>
              <a:off x="6919898" y="2464034"/>
              <a:ext cx="333036" cy="200268"/>
              <a:chOff x="2119109" y="6807769"/>
              <a:chExt cx="485804" cy="295365"/>
            </a:xfrm>
          </p:grpSpPr>
          <p:pic>
            <p:nvPicPr>
              <p:cNvPr id="55" name="object 123">
                <a:extLst>
                  <a:ext uri="{FF2B5EF4-FFF2-40B4-BE49-F238E27FC236}">
                    <a16:creationId xmlns:a16="http://schemas.microsoft.com/office/drawing/2014/main" id="{46C626EC-DC28-9150-1B56-89743F842E12}"/>
                  </a:ext>
                </a:extLst>
              </p:cNvPr>
              <p:cNvPicPr/>
              <p:nvPr/>
            </p:nvPicPr>
            <p:blipFill>
              <a:blip r:embed="rId7" cstate="print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2202433" y="6958084"/>
                <a:ext cx="318308" cy="145050"/>
              </a:xfrm>
              <a:prstGeom prst="rect">
                <a:avLst/>
              </a:prstGeom>
            </p:spPr>
          </p:pic>
          <p:sp>
            <p:nvSpPr>
              <p:cNvPr id="56" name="object 125">
                <a:extLst>
                  <a:ext uri="{FF2B5EF4-FFF2-40B4-BE49-F238E27FC236}">
                    <a16:creationId xmlns:a16="http://schemas.microsoft.com/office/drawing/2014/main" id="{ED592D3A-3648-2D4E-1D32-E7C567710AE7}"/>
                  </a:ext>
                </a:extLst>
              </p:cNvPr>
              <p:cNvSpPr/>
              <p:nvPr/>
            </p:nvSpPr>
            <p:spPr>
              <a:xfrm>
                <a:off x="2119109" y="6807769"/>
                <a:ext cx="485804" cy="231458"/>
              </a:xfrm>
              <a:custGeom>
                <a:avLst/>
                <a:gdLst/>
                <a:ahLst/>
                <a:cxnLst/>
                <a:rect l="l" t="t" r="r" b="b"/>
                <a:pathLst>
                  <a:path w="331470" h="154305">
                    <a:moveTo>
                      <a:pt x="165446" y="125252"/>
                    </a:moveTo>
                    <a:lnTo>
                      <a:pt x="330882" y="63234"/>
                    </a:lnTo>
                    <a:lnTo>
                      <a:pt x="165446" y="0"/>
                    </a:lnTo>
                    <a:lnTo>
                      <a:pt x="0" y="63234"/>
                    </a:lnTo>
                    <a:lnTo>
                      <a:pt x="21250" y="71341"/>
                    </a:lnTo>
                    <a:lnTo>
                      <a:pt x="21250" y="145925"/>
                    </a:lnTo>
                    <a:lnTo>
                      <a:pt x="21250" y="150384"/>
                    </a:lnTo>
                    <a:lnTo>
                      <a:pt x="24665" y="154032"/>
                    </a:lnTo>
                    <a:lnTo>
                      <a:pt x="28839" y="154032"/>
                    </a:lnTo>
                    <a:lnTo>
                      <a:pt x="33013" y="154032"/>
                    </a:lnTo>
                    <a:lnTo>
                      <a:pt x="36428" y="150384"/>
                    </a:lnTo>
                    <a:lnTo>
                      <a:pt x="36428" y="145925"/>
                    </a:lnTo>
                    <a:lnTo>
                      <a:pt x="36428" y="77016"/>
                    </a:lnTo>
                    <a:lnTo>
                      <a:pt x="165446" y="125252"/>
                    </a:lnTo>
                    <a:close/>
                  </a:path>
                </a:pathLst>
              </a:custGeom>
              <a:ln w="46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2700"/>
              </a:p>
            </p:txBody>
          </p:sp>
        </p:grpSp>
        <p:sp>
          <p:nvSpPr>
            <p:cNvPr id="54" name="object 124">
              <a:extLst>
                <a:ext uri="{FF2B5EF4-FFF2-40B4-BE49-F238E27FC236}">
                  <a16:creationId xmlns:a16="http://schemas.microsoft.com/office/drawing/2014/main" id="{5AFCF7F5-645B-BBF7-CDA9-B62A4B508F3D}"/>
                </a:ext>
              </a:extLst>
            </p:cNvPr>
            <p:cNvSpPr/>
            <p:nvPr/>
          </p:nvSpPr>
          <p:spPr>
            <a:xfrm>
              <a:off x="6919898" y="2454329"/>
              <a:ext cx="333036" cy="156937"/>
            </a:xfrm>
            <a:custGeom>
              <a:avLst/>
              <a:gdLst/>
              <a:ahLst/>
              <a:cxnLst/>
              <a:rect l="l" t="t" r="r" b="b"/>
              <a:pathLst>
                <a:path w="331470" h="154305">
                  <a:moveTo>
                    <a:pt x="165446" y="0"/>
                  </a:moveTo>
                  <a:lnTo>
                    <a:pt x="0" y="63234"/>
                  </a:lnTo>
                  <a:lnTo>
                    <a:pt x="21250" y="71341"/>
                  </a:lnTo>
                  <a:lnTo>
                    <a:pt x="21250" y="150384"/>
                  </a:lnTo>
                  <a:lnTo>
                    <a:pt x="24665" y="154032"/>
                  </a:lnTo>
                  <a:lnTo>
                    <a:pt x="33013" y="154032"/>
                  </a:lnTo>
                  <a:lnTo>
                    <a:pt x="36428" y="150384"/>
                  </a:lnTo>
                  <a:lnTo>
                    <a:pt x="36428" y="77016"/>
                  </a:lnTo>
                  <a:lnTo>
                    <a:pt x="165446" y="125252"/>
                  </a:lnTo>
                  <a:lnTo>
                    <a:pt x="330882" y="63234"/>
                  </a:lnTo>
                  <a:lnTo>
                    <a:pt x="165446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endParaRPr sz="2700" dirty="0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11EADB4-311B-BA93-D320-69A31425D14B}"/>
              </a:ext>
            </a:extLst>
          </p:cNvPr>
          <p:cNvGrpSpPr/>
          <p:nvPr/>
        </p:nvGrpSpPr>
        <p:grpSpPr>
          <a:xfrm>
            <a:off x="7047898" y="3198610"/>
            <a:ext cx="333036" cy="209973"/>
            <a:chOff x="6919898" y="2454329"/>
            <a:chExt cx="333036" cy="209973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056752D4-0CCB-56D8-D6D4-F2C525996080}"/>
                </a:ext>
              </a:extLst>
            </p:cNvPr>
            <p:cNvGrpSpPr/>
            <p:nvPr/>
          </p:nvGrpSpPr>
          <p:grpSpPr>
            <a:xfrm>
              <a:off x="6919898" y="2464034"/>
              <a:ext cx="333036" cy="200268"/>
              <a:chOff x="2119109" y="6807769"/>
              <a:chExt cx="485804" cy="295365"/>
            </a:xfrm>
          </p:grpSpPr>
          <p:pic>
            <p:nvPicPr>
              <p:cNvPr id="61" name="object 123">
                <a:extLst>
                  <a:ext uri="{FF2B5EF4-FFF2-40B4-BE49-F238E27FC236}">
                    <a16:creationId xmlns:a16="http://schemas.microsoft.com/office/drawing/2014/main" id="{7CAD4C69-2ACA-6DDD-A878-9C5742DE41B5}"/>
                  </a:ext>
                </a:extLst>
              </p:cNvPr>
              <p:cNvPicPr/>
              <p:nvPr/>
            </p:nvPicPr>
            <p:blipFill>
              <a:blip r:embed="rId7" cstate="print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2202433" y="6958084"/>
                <a:ext cx="318308" cy="145050"/>
              </a:xfrm>
              <a:prstGeom prst="rect">
                <a:avLst/>
              </a:prstGeom>
            </p:spPr>
          </p:pic>
          <p:sp>
            <p:nvSpPr>
              <p:cNvPr id="62" name="object 125">
                <a:extLst>
                  <a:ext uri="{FF2B5EF4-FFF2-40B4-BE49-F238E27FC236}">
                    <a16:creationId xmlns:a16="http://schemas.microsoft.com/office/drawing/2014/main" id="{1C67CB05-4693-7435-9026-495BB5D795F3}"/>
                  </a:ext>
                </a:extLst>
              </p:cNvPr>
              <p:cNvSpPr/>
              <p:nvPr/>
            </p:nvSpPr>
            <p:spPr>
              <a:xfrm>
                <a:off x="2119109" y="6807769"/>
                <a:ext cx="485804" cy="231458"/>
              </a:xfrm>
              <a:custGeom>
                <a:avLst/>
                <a:gdLst/>
                <a:ahLst/>
                <a:cxnLst/>
                <a:rect l="l" t="t" r="r" b="b"/>
                <a:pathLst>
                  <a:path w="331470" h="154305">
                    <a:moveTo>
                      <a:pt x="165446" y="125252"/>
                    </a:moveTo>
                    <a:lnTo>
                      <a:pt x="330882" y="63234"/>
                    </a:lnTo>
                    <a:lnTo>
                      <a:pt x="165446" y="0"/>
                    </a:lnTo>
                    <a:lnTo>
                      <a:pt x="0" y="63234"/>
                    </a:lnTo>
                    <a:lnTo>
                      <a:pt x="21250" y="71341"/>
                    </a:lnTo>
                    <a:lnTo>
                      <a:pt x="21250" y="145925"/>
                    </a:lnTo>
                    <a:lnTo>
                      <a:pt x="21250" y="150384"/>
                    </a:lnTo>
                    <a:lnTo>
                      <a:pt x="24665" y="154032"/>
                    </a:lnTo>
                    <a:lnTo>
                      <a:pt x="28839" y="154032"/>
                    </a:lnTo>
                    <a:lnTo>
                      <a:pt x="33013" y="154032"/>
                    </a:lnTo>
                    <a:lnTo>
                      <a:pt x="36428" y="150384"/>
                    </a:lnTo>
                    <a:lnTo>
                      <a:pt x="36428" y="145925"/>
                    </a:lnTo>
                    <a:lnTo>
                      <a:pt x="36428" y="77016"/>
                    </a:lnTo>
                    <a:lnTo>
                      <a:pt x="165446" y="125252"/>
                    </a:lnTo>
                    <a:close/>
                  </a:path>
                </a:pathLst>
              </a:custGeom>
              <a:ln w="46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2700"/>
              </a:p>
            </p:txBody>
          </p:sp>
        </p:grpSp>
        <p:sp>
          <p:nvSpPr>
            <p:cNvPr id="60" name="object 124">
              <a:extLst>
                <a:ext uri="{FF2B5EF4-FFF2-40B4-BE49-F238E27FC236}">
                  <a16:creationId xmlns:a16="http://schemas.microsoft.com/office/drawing/2014/main" id="{D97A1436-F97F-3126-B9CD-7113626A8A07}"/>
                </a:ext>
              </a:extLst>
            </p:cNvPr>
            <p:cNvSpPr/>
            <p:nvPr/>
          </p:nvSpPr>
          <p:spPr>
            <a:xfrm>
              <a:off x="6919898" y="2454329"/>
              <a:ext cx="333036" cy="156937"/>
            </a:xfrm>
            <a:custGeom>
              <a:avLst/>
              <a:gdLst/>
              <a:ahLst/>
              <a:cxnLst/>
              <a:rect l="l" t="t" r="r" b="b"/>
              <a:pathLst>
                <a:path w="331470" h="154305">
                  <a:moveTo>
                    <a:pt x="165446" y="0"/>
                  </a:moveTo>
                  <a:lnTo>
                    <a:pt x="0" y="63234"/>
                  </a:lnTo>
                  <a:lnTo>
                    <a:pt x="21250" y="71341"/>
                  </a:lnTo>
                  <a:lnTo>
                    <a:pt x="21250" y="150384"/>
                  </a:lnTo>
                  <a:lnTo>
                    <a:pt x="24665" y="154032"/>
                  </a:lnTo>
                  <a:lnTo>
                    <a:pt x="33013" y="154032"/>
                  </a:lnTo>
                  <a:lnTo>
                    <a:pt x="36428" y="150384"/>
                  </a:lnTo>
                  <a:lnTo>
                    <a:pt x="36428" y="77016"/>
                  </a:lnTo>
                  <a:lnTo>
                    <a:pt x="165446" y="125252"/>
                  </a:lnTo>
                  <a:lnTo>
                    <a:pt x="330882" y="63234"/>
                  </a:lnTo>
                  <a:lnTo>
                    <a:pt x="165446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endParaRPr sz="2700" dirty="0"/>
            </a:p>
          </p:txBody>
        </p:sp>
      </p:grpSp>
      <p:sp>
        <p:nvSpPr>
          <p:cNvPr id="63" name="object 19">
            <a:extLst>
              <a:ext uri="{FF2B5EF4-FFF2-40B4-BE49-F238E27FC236}">
                <a16:creationId xmlns:a16="http://schemas.microsoft.com/office/drawing/2014/main" id="{33BA5458-BB93-40C4-FFAA-4BAC8754AC88}"/>
              </a:ext>
            </a:extLst>
          </p:cNvPr>
          <p:cNvSpPr txBox="1"/>
          <p:nvPr/>
        </p:nvSpPr>
        <p:spPr>
          <a:xfrm>
            <a:off x="-1" y="-446001"/>
            <a:ext cx="12188825" cy="402674"/>
          </a:xfrm>
          <a:prstGeom prst="rect">
            <a:avLst/>
          </a:prstGeom>
          <a:solidFill>
            <a:schemeClr val="accent1">
              <a:lumMod val="75000"/>
              <a:alpha val="84000"/>
            </a:schemeClr>
          </a:solidFill>
        </p:spPr>
        <p:txBody>
          <a:bodyPr vert="horz" wrap="square" lIns="0" tIns="60960" rIns="0" bIns="0" rtlCol="0">
            <a:spAutoFit/>
          </a:bodyPr>
          <a:lstStyle/>
          <a:p>
            <a:pPr marL="473075" marR="5080" indent="-461009" algn="ctr">
              <a:lnSpc>
                <a:spcPts val="3020"/>
              </a:lnSpc>
              <a:spcBef>
                <a:spcPts val="480"/>
              </a:spcBef>
            </a:pPr>
            <a:r>
              <a:rPr lang="mn-MN" cap="all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"СУРГАЛТ-ЭРДЭМ ШИНЖИЛГЭЭ-ҮЙЛДВЭРЛЭЛИЙН ЦОГЦОЛБОР" ТӨСЛҮҮД </a:t>
            </a:r>
            <a:r>
              <a:rPr lang="ja-JP" altLang="en-US" sz="1600" dirty="0">
                <a:solidFill>
                  <a:schemeClr val="bg1"/>
                </a:solidFill>
              </a:rPr>
              <a:t>校园项目</a:t>
            </a:r>
            <a:r>
              <a:rPr lang="mn-MN" sz="1600" cap="all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7187E83-9931-53EF-3671-64E97CD0F3C1}"/>
              </a:ext>
            </a:extLst>
          </p:cNvPr>
          <p:cNvSpPr txBox="1"/>
          <p:nvPr/>
        </p:nvSpPr>
        <p:spPr>
          <a:xfrm>
            <a:off x="7744170" y="3434339"/>
            <a:ext cx="2806761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763" defTabSz="1371600">
              <a:defRPr/>
            </a:pPr>
            <a:r>
              <a:rPr lang="mn-MN" sz="1000" cap="small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Malgun Gothic"/>
                <a:cs typeface="Times New Roman" panose="02020603050405020304" pitchFamily="18" charset="0"/>
              </a:rPr>
              <a:t>Улаанбаатар хот, Багануур дүүрэг " СЭШҮЦ </a:t>
            </a:r>
            <a:r>
              <a:rPr lang="mn-MN" sz="1000" cap="small" dirty="0">
                <a:solidFill>
                  <a:schemeClr val="tx1"/>
                </a:solidFill>
                <a:latin typeface="Times New Roman" panose="02020603050405020304" pitchFamily="18" charset="0"/>
                <a:ea typeface="Malgun Gothic"/>
                <a:cs typeface="Times New Roman" panose="02020603050405020304" pitchFamily="18" charset="0"/>
              </a:rPr>
              <a:t>"</a:t>
            </a:r>
            <a:r>
              <a:rPr lang="mn-MN" sz="1000" cap="small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Malgun Gothic"/>
                <a:cs typeface="Times New Roman" panose="02020603050405020304" pitchFamily="18" charset="0"/>
              </a:rPr>
              <a:t>ТӨСӨЛ</a:t>
            </a:r>
            <a:endParaRPr lang="en-US" sz="1000" cap="small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Malgun Gothic"/>
              <a:cs typeface="Times New Roman" panose="02020603050405020304" pitchFamily="18" charset="0"/>
            </a:endParaRPr>
          </a:p>
          <a:p>
            <a:pPr marL="685800" indent="-685800" defTabSz="1371600">
              <a:defRPr/>
            </a:pPr>
            <a:r>
              <a:rPr lang="mn-MN" sz="1000" cap="small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Malgun Gothic"/>
                <a:cs typeface="Times New Roman" panose="02020603050405020304" pitchFamily="18" charset="0"/>
              </a:rPr>
              <a:t>Оюутны тоо: 100,</a:t>
            </a:r>
            <a:r>
              <a:rPr lang="en-US" sz="1000" cap="small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Malgun Gothic"/>
                <a:cs typeface="Times New Roman" panose="02020603050405020304" pitchFamily="18" charset="0"/>
              </a:rPr>
              <a:t>000</a:t>
            </a:r>
            <a:endParaRPr lang="mn-MN" sz="1000" cap="small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Malgun Gothic"/>
              <a:cs typeface="Times New Roman" panose="02020603050405020304" pitchFamily="18" charset="0"/>
            </a:endParaRPr>
          </a:p>
          <a:p>
            <a:pPr marL="685800" indent="-685800" defTabSz="1371600">
              <a:defRPr/>
            </a:pPr>
            <a:r>
              <a:rPr lang="mn-MN" sz="1000" cap="small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Malgun Gothic"/>
                <a:cs typeface="Times New Roman" panose="02020603050405020304" pitchFamily="18" charset="0"/>
              </a:rPr>
              <a:t>Төсөвт өртөг: 11.7 их наяд төгрөг</a:t>
            </a:r>
          </a:p>
          <a:p>
            <a:pPr marL="685800" indent="-685800" defTabSz="1371600">
              <a:defRPr/>
            </a:pPr>
            <a:r>
              <a:rPr lang="mn-MN" sz="1000" cap="small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Malgun Gothic"/>
                <a:cs typeface="Times New Roman" panose="02020603050405020304" pitchFamily="18" charset="0"/>
              </a:rPr>
              <a:t>Газрын хэмжээ: 10,000 га</a:t>
            </a:r>
          </a:p>
          <a:p>
            <a:pPr marL="685800" indent="-685800" defTabSz="1371600">
              <a:defRPr/>
            </a:pPr>
            <a:r>
              <a:rPr lang="mn-MN" sz="900" b="1" cap="small" dirty="0">
                <a:solidFill>
                  <a:schemeClr val="bg1"/>
                </a:solidFill>
                <a:latin typeface="Times New Roman" panose="02020603050405020304" pitchFamily="18" charset="0"/>
                <a:ea typeface="Malgun Gothic"/>
                <a:cs typeface="Times New Roman" panose="02020603050405020304" pitchFamily="18" charset="0"/>
              </a:rPr>
              <a:t>Олон улсын банк, санхүү, бизнэсийн хөгжил</a:t>
            </a:r>
            <a:endParaRPr lang="mn-MN" sz="800" cap="small" dirty="0">
              <a:solidFill>
                <a:schemeClr val="tx1"/>
              </a:solidFill>
              <a:latin typeface="Times New Roman" panose="02020603050405020304" pitchFamily="18" charset="0"/>
              <a:ea typeface="Malgun Gothic"/>
              <a:cs typeface="Times New Roman" panose="02020603050405020304" pitchFamily="18" charset="0"/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B7D638E-71AB-360C-2293-1E97C027A613}"/>
              </a:ext>
            </a:extLst>
          </p:cNvPr>
          <p:cNvGrpSpPr/>
          <p:nvPr/>
        </p:nvGrpSpPr>
        <p:grpSpPr>
          <a:xfrm>
            <a:off x="7266142" y="2849305"/>
            <a:ext cx="333036" cy="209973"/>
            <a:chOff x="6919898" y="2454329"/>
            <a:chExt cx="333036" cy="209973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C533CB50-4902-D071-D3A8-B0AE9E5E73FF}"/>
                </a:ext>
              </a:extLst>
            </p:cNvPr>
            <p:cNvGrpSpPr/>
            <p:nvPr/>
          </p:nvGrpSpPr>
          <p:grpSpPr>
            <a:xfrm>
              <a:off x="6919898" y="2464034"/>
              <a:ext cx="333036" cy="200268"/>
              <a:chOff x="2119109" y="6807769"/>
              <a:chExt cx="485804" cy="295365"/>
            </a:xfrm>
          </p:grpSpPr>
          <p:pic>
            <p:nvPicPr>
              <p:cNvPr id="68" name="object 123">
                <a:extLst>
                  <a:ext uri="{FF2B5EF4-FFF2-40B4-BE49-F238E27FC236}">
                    <a16:creationId xmlns:a16="http://schemas.microsoft.com/office/drawing/2014/main" id="{B4A0E49C-E836-D2AB-8FC8-06C48B861C4B}"/>
                  </a:ext>
                </a:extLst>
              </p:cNvPr>
              <p:cNvPicPr/>
              <p:nvPr/>
            </p:nvPicPr>
            <p:blipFill>
              <a:blip r:embed="rId7" cstate="print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2202433" y="6958084"/>
                <a:ext cx="318308" cy="145050"/>
              </a:xfrm>
              <a:prstGeom prst="rect">
                <a:avLst/>
              </a:prstGeom>
            </p:spPr>
          </p:pic>
          <p:sp>
            <p:nvSpPr>
              <p:cNvPr id="69" name="object 125">
                <a:extLst>
                  <a:ext uri="{FF2B5EF4-FFF2-40B4-BE49-F238E27FC236}">
                    <a16:creationId xmlns:a16="http://schemas.microsoft.com/office/drawing/2014/main" id="{E2D2E346-E78C-7C9B-07B7-9DDAE4D54C2A}"/>
                  </a:ext>
                </a:extLst>
              </p:cNvPr>
              <p:cNvSpPr/>
              <p:nvPr/>
            </p:nvSpPr>
            <p:spPr>
              <a:xfrm>
                <a:off x="2119109" y="6807769"/>
                <a:ext cx="485804" cy="231458"/>
              </a:xfrm>
              <a:custGeom>
                <a:avLst/>
                <a:gdLst/>
                <a:ahLst/>
                <a:cxnLst/>
                <a:rect l="l" t="t" r="r" b="b"/>
                <a:pathLst>
                  <a:path w="331470" h="154305">
                    <a:moveTo>
                      <a:pt x="165446" y="125252"/>
                    </a:moveTo>
                    <a:lnTo>
                      <a:pt x="330882" y="63234"/>
                    </a:lnTo>
                    <a:lnTo>
                      <a:pt x="165446" y="0"/>
                    </a:lnTo>
                    <a:lnTo>
                      <a:pt x="0" y="63234"/>
                    </a:lnTo>
                    <a:lnTo>
                      <a:pt x="21250" y="71341"/>
                    </a:lnTo>
                    <a:lnTo>
                      <a:pt x="21250" y="145925"/>
                    </a:lnTo>
                    <a:lnTo>
                      <a:pt x="21250" y="150384"/>
                    </a:lnTo>
                    <a:lnTo>
                      <a:pt x="24665" y="154032"/>
                    </a:lnTo>
                    <a:lnTo>
                      <a:pt x="28839" y="154032"/>
                    </a:lnTo>
                    <a:lnTo>
                      <a:pt x="33013" y="154032"/>
                    </a:lnTo>
                    <a:lnTo>
                      <a:pt x="36428" y="150384"/>
                    </a:lnTo>
                    <a:lnTo>
                      <a:pt x="36428" y="145925"/>
                    </a:lnTo>
                    <a:lnTo>
                      <a:pt x="36428" y="77016"/>
                    </a:lnTo>
                    <a:lnTo>
                      <a:pt x="165446" y="125252"/>
                    </a:lnTo>
                    <a:close/>
                  </a:path>
                </a:pathLst>
              </a:custGeom>
              <a:ln w="46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2700"/>
              </a:p>
            </p:txBody>
          </p:sp>
        </p:grpSp>
        <p:sp>
          <p:nvSpPr>
            <p:cNvPr id="67" name="object 124">
              <a:extLst>
                <a:ext uri="{FF2B5EF4-FFF2-40B4-BE49-F238E27FC236}">
                  <a16:creationId xmlns:a16="http://schemas.microsoft.com/office/drawing/2014/main" id="{86899A58-5AD8-4BDC-2DC1-A2F5D4CB9861}"/>
                </a:ext>
              </a:extLst>
            </p:cNvPr>
            <p:cNvSpPr/>
            <p:nvPr/>
          </p:nvSpPr>
          <p:spPr>
            <a:xfrm>
              <a:off x="6919898" y="2454329"/>
              <a:ext cx="333036" cy="156937"/>
            </a:xfrm>
            <a:custGeom>
              <a:avLst/>
              <a:gdLst/>
              <a:ahLst/>
              <a:cxnLst/>
              <a:rect l="l" t="t" r="r" b="b"/>
              <a:pathLst>
                <a:path w="331470" h="154305">
                  <a:moveTo>
                    <a:pt x="165446" y="0"/>
                  </a:moveTo>
                  <a:lnTo>
                    <a:pt x="0" y="63234"/>
                  </a:lnTo>
                  <a:lnTo>
                    <a:pt x="21250" y="71341"/>
                  </a:lnTo>
                  <a:lnTo>
                    <a:pt x="21250" y="150384"/>
                  </a:lnTo>
                  <a:lnTo>
                    <a:pt x="24665" y="154032"/>
                  </a:lnTo>
                  <a:lnTo>
                    <a:pt x="33013" y="154032"/>
                  </a:lnTo>
                  <a:lnTo>
                    <a:pt x="36428" y="150384"/>
                  </a:lnTo>
                  <a:lnTo>
                    <a:pt x="36428" y="77016"/>
                  </a:lnTo>
                  <a:lnTo>
                    <a:pt x="165446" y="125252"/>
                  </a:lnTo>
                  <a:lnTo>
                    <a:pt x="330882" y="63234"/>
                  </a:lnTo>
                  <a:lnTo>
                    <a:pt x="165446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endParaRPr sz="2700" dirty="0"/>
            </a:p>
          </p:txBody>
        </p:sp>
      </p:grpSp>
      <p:pic>
        <p:nvPicPr>
          <p:cNvPr id="71" name="Picture 70" descr="A blue and black rectangle with white text&#10;&#10;Description automatically generated">
            <a:extLst>
              <a:ext uri="{FF2B5EF4-FFF2-40B4-BE49-F238E27FC236}">
                <a16:creationId xmlns:a16="http://schemas.microsoft.com/office/drawing/2014/main" id="{47306331-13B2-121E-3859-F9B87847CF9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96" y="77165"/>
            <a:ext cx="1147801" cy="492243"/>
          </a:xfrm>
          <a:prstGeom prst="rect">
            <a:avLst/>
          </a:prstGeom>
        </p:spPr>
      </p:pic>
      <p:sp>
        <p:nvSpPr>
          <p:cNvPr id="72" name="object 77">
            <a:extLst>
              <a:ext uri="{FF2B5EF4-FFF2-40B4-BE49-F238E27FC236}">
                <a16:creationId xmlns:a16="http://schemas.microsoft.com/office/drawing/2014/main" id="{A4D8E06B-888E-D63F-CD9A-377BCBFC7BB6}"/>
              </a:ext>
            </a:extLst>
          </p:cNvPr>
          <p:cNvSpPr txBox="1"/>
          <p:nvPr/>
        </p:nvSpPr>
        <p:spPr>
          <a:xfrm>
            <a:off x="5973276" y="5429362"/>
            <a:ext cx="1023006" cy="188513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>
            <a:defPPr>
              <a:defRPr kern="0"/>
            </a:defPPr>
            <a:lvl1pPr marL="19050">
              <a:spcBef>
                <a:spcPts val="150"/>
              </a:spcBef>
              <a:defRPr sz="1100" b="1">
                <a:latin typeface="Arial"/>
                <a:cs typeface="Arial"/>
              </a:defRPr>
            </a:lvl1pPr>
          </a:lstStyle>
          <a:p>
            <a:r>
              <a:rPr dirty="0"/>
              <a:t>ӨМНӨГОВЬ</a:t>
            </a:r>
          </a:p>
        </p:txBody>
      </p:sp>
      <p:sp>
        <p:nvSpPr>
          <p:cNvPr id="73" name="object 77">
            <a:extLst>
              <a:ext uri="{FF2B5EF4-FFF2-40B4-BE49-F238E27FC236}">
                <a16:creationId xmlns:a16="http://schemas.microsoft.com/office/drawing/2014/main" id="{E16483FD-E424-5FC4-025B-AA83167B05E3}"/>
              </a:ext>
            </a:extLst>
          </p:cNvPr>
          <p:cNvSpPr txBox="1"/>
          <p:nvPr/>
        </p:nvSpPr>
        <p:spPr>
          <a:xfrm>
            <a:off x="6596994" y="3466150"/>
            <a:ext cx="1023006" cy="188513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>
            <a:defPPr>
              <a:defRPr kern="0"/>
            </a:defPPr>
            <a:lvl1pPr marL="19050">
              <a:spcBef>
                <a:spcPts val="150"/>
              </a:spcBef>
              <a:defRPr sz="1100" b="1">
                <a:latin typeface="Arial"/>
                <a:cs typeface="Arial"/>
              </a:defRPr>
            </a:lvl1pPr>
          </a:lstStyle>
          <a:p>
            <a:r>
              <a:rPr dirty="0"/>
              <a:t>ТӨВ АЙМАГ</a:t>
            </a:r>
          </a:p>
        </p:txBody>
      </p:sp>
      <p:sp>
        <p:nvSpPr>
          <p:cNvPr id="74" name="object 77">
            <a:extLst>
              <a:ext uri="{FF2B5EF4-FFF2-40B4-BE49-F238E27FC236}">
                <a16:creationId xmlns:a16="http://schemas.microsoft.com/office/drawing/2014/main" id="{D76B5F39-B8C1-245C-9926-34708A7697D3}"/>
              </a:ext>
            </a:extLst>
          </p:cNvPr>
          <p:cNvSpPr txBox="1"/>
          <p:nvPr/>
        </p:nvSpPr>
        <p:spPr>
          <a:xfrm>
            <a:off x="7722545" y="3039740"/>
            <a:ext cx="1023006" cy="188513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>
            <a:defPPr>
              <a:defRPr kern="0"/>
            </a:defPPr>
            <a:lvl1pPr marL="19050">
              <a:spcBef>
                <a:spcPts val="150"/>
              </a:spcBef>
              <a:defRPr sz="1100" b="1">
                <a:latin typeface="Arial"/>
                <a:cs typeface="Arial"/>
              </a:defRPr>
            </a:lvl1pPr>
          </a:lstStyle>
          <a:p>
            <a:r>
              <a:rPr dirty="0">
                <a:solidFill>
                  <a:schemeClr val="bg1"/>
                </a:solidFill>
              </a:rPr>
              <a:t>БАГАНУУР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25A1E855-8A46-9A20-5017-D4E3733C5026}"/>
              </a:ext>
            </a:extLst>
          </p:cNvPr>
          <p:cNvSpPr txBox="1"/>
          <p:nvPr/>
        </p:nvSpPr>
        <p:spPr>
          <a:xfrm>
            <a:off x="162496" y="5220987"/>
            <a:ext cx="4372452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763" defTabSz="1371600">
              <a:defRPr/>
            </a:pPr>
            <a:r>
              <a:rPr lang="mn-MN" sz="1400" b="1" cap="small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Malgun Gothic"/>
                <a:cs typeface="Arial" panose="020B0604020202020204" pitchFamily="34" charset="0"/>
              </a:rPr>
              <a:t>“СЭШҮЦ“</a:t>
            </a:r>
            <a:r>
              <a:rPr lang="en-US" sz="1400" b="1" cap="small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Malgun Gothic"/>
                <a:cs typeface="Arial" panose="020B0604020202020204" pitchFamily="34" charset="0"/>
              </a:rPr>
              <a:t> </a:t>
            </a:r>
            <a:r>
              <a:rPr lang="mn-MN" sz="1400" b="1" cap="small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Malgun Gothic"/>
                <a:cs typeface="Arial" panose="020B0604020202020204" pitchFamily="34" charset="0"/>
              </a:rPr>
              <a:t>ТӨСЛҮҮД</a:t>
            </a:r>
            <a:endParaRPr lang="en-US" sz="1400" b="1" cap="small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Malgun Gothic"/>
              <a:cs typeface="Arial" panose="020B0604020202020204" pitchFamily="34" charset="0"/>
            </a:endParaRPr>
          </a:p>
          <a:p>
            <a:pPr marL="685800" indent="-685800" defTabSz="1371600">
              <a:defRPr/>
            </a:pPr>
            <a:r>
              <a:rPr lang="mn-MN" sz="1400" b="1" cap="small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Malgun Gothic"/>
                <a:cs typeface="Arial" panose="020B0604020202020204" pitchFamily="34" charset="0"/>
              </a:rPr>
              <a:t>Оюутны тоо: 		141,</a:t>
            </a:r>
            <a:r>
              <a:rPr lang="en-US" sz="1400" b="1" cap="small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Malgun Gothic"/>
                <a:cs typeface="Arial" panose="020B0604020202020204" pitchFamily="34" charset="0"/>
              </a:rPr>
              <a:t>000</a:t>
            </a:r>
            <a:endParaRPr lang="mn-MN" sz="1400" b="1" cap="small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Malgun Gothic"/>
              <a:cs typeface="Arial" panose="020B0604020202020204" pitchFamily="34" charset="0"/>
            </a:endParaRPr>
          </a:p>
          <a:p>
            <a:pPr marL="685800" indent="-685800" defTabSz="1371600">
              <a:defRPr/>
            </a:pPr>
            <a:r>
              <a:rPr lang="mn-MN" sz="1400" b="1" cap="small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Malgun Gothic"/>
                <a:cs typeface="Arial" panose="020B0604020202020204" pitchFamily="34" charset="0"/>
              </a:rPr>
              <a:t>Төсөвт өртөг: 		18.7 </a:t>
            </a:r>
            <a:r>
              <a:rPr lang="mn-MN" sz="900" b="1" cap="small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Malgun Gothic"/>
                <a:cs typeface="Arial" panose="020B0604020202020204" pitchFamily="34" charset="0"/>
              </a:rPr>
              <a:t>их наяд төгрөг</a:t>
            </a:r>
            <a:endParaRPr lang="mn-MN" sz="1400" b="1" cap="small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Malgun Gothic"/>
              <a:cs typeface="Arial" panose="020B0604020202020204" pitchFamily="34" charset="0"/>
            </a:endParaRPr>
          </a:p>
          <a:p>
            <a:pPr marL="685800" indent="-685800" defTabSz="1371600">
              <a:defRPr/>
            </a:pPr>
            <a:r>
              <a:rPr lang="mn-MN" sz="1400" b="1" cap="small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Malgun Gothic"/>
                <a:cs typeface="Arial" panose="020B0604020202020204" pitchFamily="34" charset="0"/>
              </a:rPr>
              <a:t>Газрын хэмжээ: 	10,916 </a:t>
            </a:r>
            <a:r>
              <a:rPr lang="mn-MN" sz="1050" b="1" cap="small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Malgun Gothic"/>
                <a:cs typeface="Arial" panose="020B0604020202020204" pitchFamily="34" charset="0"/>
              </a:rPr>
              <a:t>га</a:t>
            </a:r>
          </a:p>
        </p:txBody>
      </p:sp>
    </p:spTree>
    <p:extLst>
      <p:ext uri="{BB962C8B-B14F-4D97-AF65-F5344CB8AC3E}">
        <p14:creationId xmlns:p14="http://schemas.microsoft.com/office/powerpoint/2010/main" val="299620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00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3" grpId="0"/>
      <p:bldP spid="32" grpId="0"/>
      <p:bldP spid="10" grpId="0"/>
      <p:bldP spid="33" grpId="0"/>
      <p:bldP spid="34" grpId="0"/>
      <p:bldP spid="35" grpId="0"/>
      <p:bldP spid="51" grpId="0" animBg="1"/>
      <p:bldP spid="64" grpId="0"/>
      <p:bldP spid="72" grpId="0"/>
      <p:bldP spid="73" grpId="0"/>
      <p:bldP spid="74" grpId="0"/>
      <p:bldP spid="7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210137-5402-6AE5-15CA-AB8BAA3C20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98C6026-64EF-86A4-A9B8-454ED1E4193C}"/>
              </a:ext>
            </a:extLst>
          </p:cNvPr>
          <p:cNvGrpSpPr/>
          <p:nvPr/>
        </p:nvGrpSpPr>
        <p:grpSpPr>
          <a:xfrm>
            <a:off x="6858000" y="5615"/>
            <a:ext cx="5334000" cy="832585"/>
            <a:chOff x="6851691" y="0"/>
            <a:chExt cx="5340309" cy="1892300"/>
          </a:xfrm>
        </p:grpSpPr>
        <p:sp>
          <p:nvSpPr>
            <p:cNvPr id="3" name="Freeform 10">
              <a:extLst>
                <a:ext uri="{FF2B5EF4-FFF2-40B4-BE49-F238E27FC236}">
                  <a16:creationId xmlns:a16="http://schemas.microsoft.com/office/drawing/2014/main" id="{4EE469B5-A455-0EA4-F917-B25EF05921FE}"/>
                </a:ext>
              </a:extLst>
            </p:cNvPr>
            <p:cNvSpPr/>
            <p:nvPr/>
          </p:nvSpPr>
          <p:spPr>
            <a:xfrm>
              <a:off x="6851691" y="0"/>
              <a:ext cx="5337130" cy="1892300"/>
            </a:xfrm>
            <a:custGeom>
              <a:avLst/>
              <a:gdLst>
                <a:gd name="connsiteX0" fmla="*/ 0 w 4889500"/>
                <a:gd name="connsiteY0" fmla="*/ 0 h 2971800"/>
                <a:gd name="connsiteX1" fmla="*/ 4889500 w 4889500"/>
                <a:gd name="connsiteY1" fmla="*/ 0 h 2971800"/>
                <a:gd name="connsiteX2" fmla="*/ 4889500 w 4889500"/>
                <a:gd name="connsiteY2" fmla="*/ 2971800 h 2971800"/>
                <a:gd name="connsiteX3" fmla="*/ 0 w 4889500"/>
                <a:gd name="connsiteY3" fmla="*/ 0 h 2971800"/>
                <a:gd name="connsiteX0" fmla="*/ 0 w 4889500"/>
                <a:gd name="connsiteY0" fmla="*/ 0 h 2971800"/>
                <a:gd name="connsiteX1" fmla="*/ 4889500 w 4889500"/>
                <a:gd name="connsiteY1" fmla="*/ 0 h 2971800"/>
                <a:gd name="connsiteX2" fmla="*/ 4889500 w 4889500"/>
                <a:gd name="connsiteY2" fmla="*/ 2971800 h 2971800"/>
                <a:gd name="connsiteX3" fmla="*/ 0 w 4889500"/>
                <a:gd name="connsiteY3" fmla="*/ 0 h 2971800"/>
                <a:gd name="connsiteX0" fmla="*/ 0 w 4889500"/>
                <a:gd name="connsiteY0" fmla="*/ 0 h 2971800"/>
                <a:gd name="connsiteX1" fmla="*/ 4889500 w 4889500"/>
                <a:gd name="connsiteY1" fmla="*/ 0 h 2971800"/>
                <a:gd name="connsiteX2" fmla="*/ 4889500 w 4889500"/>
                <a:gd name="connsiteY2" fmla="*/ 2971800 h 2971800"/>
                <a:gd name="connsiteX3" fmla="*/ 0 w 4889500"/>
                <a:gd name="connsiteY3" fmla="*/ 0 h 2971800"/>
                <a:gd name="connsiteX0" fmla="*/ 0 w 4889500"/>
                <a:gd name="connsiteY0" fmla="*/ 0 h 2971800"/>
                <a:gd name="connsiteX1" fmla="*/ 4889500 w 4889500"/>
                <a:gd name="connsiteY1" fmla="*/ 0 h 2971800"/>
                <a:gd name="connsiteX2" fmla="*/ 4889500 w 4889500"/>
                <a:gd name="connsiteY2" fmla="*/ 2971800 h 2971800"/>
                <a:gd name="connsiteX3" fmla="*/ 0 w 4889500"/>
                <a:gd name="connsiteY3" fmla="*/ 0 h 2971800"/>
                <a:gd name="connsiteX0" fmla="*/ 0 w 4889500"/>
                <a:gd name="connsiteY0" fmla="*/ 0 h 2971800"/>
                <a:gd name="connsiteX1" fmla="*/ 4889500 w 4889500"/>
                <a:gd name="connsiteY1" fmla="*/ 0 h 2971800"/>
                <a:gd name="connsiteX2" fmla="*/ 4889500 w 4889500"/>
                <a:gd name="connsiteY2" fmla="*/ 2971800 h 2971800"/>
                <a:gd name="connsiteX3" fmla="*/ 0 w 4889500"/>
                <a:gd name="connsiteY3" fmla="*/ 0 h 2971800"/>
                <a:gd name="connsiteX0" fmla="*/ 0 w 4889500"/>
                <a:gd name="connsiteY0" fmla="*/ 0 h 2971800"/>
                <a:gd name="connsiteX1" fmla="*/ 4889500 w 4889500"/>
                <a:gd name="connsiteY1" fmla="*/ 0 h 2971800"/>
                <a:gd name="connsiteX2" fmla="*/ 4889500 w 4889500"/>
                <a:gd name="connsiteY2" fmla="*/ 2971800 h 2971800"/>
                <a:gd name="connsiteX3" fmla="*/ 0 w 4889500"/>
                <a:gd name="connsiteY3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9500" h="2971800">
                  <a:moveTo>
                    <a:pt x="0" y="0"/>
                  </a:moveTo>
                  <a:lnTo>
                    <a:pt x="4889500" y="0"/>
                  </a:lnTo>
                  <a:lnTo>
                    <a:pt x="4889500" y="2971800"/>
                  </a:lnTo>
                  <a:cubicBezTo>
                    <a:pt x="3704167" y="516229"/>
                    <a:pt x="1337733" y="3146201"/>
                    <a:pt x="0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FFF1CFDF-6D8E-BA95-85FF-6EF98D398908}"/>
                </a:ext>
              </a:extLst>
            </p:cNvPr>
            <p:cNvSpPr/>
            <p:nvPr/>
          </p:nvSpPr>
          <p:spPr>
            <a:xfrm>
              <a:off x="7302500" y="0"/>
              <a:ext cx="4889500" cy="1803400"/>
            </a:xfrm>
            <a:custGeom>
              <a:avLst/>
              <a:gdLst>
                <a:gd name="connsiteX0" fmla="*/ 0 w 4889500"/>
                <a:gd name="connsiteY0" fmla="*/ 0 h 2971800"/>
                <a:gd name="connsiteX1" fmla="*/ 4889500 w 4889500"/>
                <a:gd name="connsiteY1" fmla="*/ 0 h 2971800"/>
                <a:gd name="connsiteX2" fmla="*/ 4889500 w 4889500"/>
                <a:gd name="connsiteY2" fmla="*/ 2971800 h 2971800"/>
                <a:gd name="connsiteX3" fmla="*/ 0 w 4889500"/>
                <a:gd name="connsiteY3" fmla="*/ 0 h 2971800"/>
                <a:gd name="connsiteX0" fmla="*/ 0 w 4889500"/>
                <a:gd name="connsiteY0" fmla="*/ 0 h 2971800"/>
                <a:gd name="connsiteX1" fmla="*/ 4889500 w 4889500"/>
                <a:gd name="connsiteY1" fmla="*/ 0 h 2971800"/>
                <a:gd name="connsiteX2" fmla="*/ 4889500 w 4889500"/>
                <a:gd name="connsiteY2" fmla="*/ 2971800 h 2971800"/>
                <a:gd name="connsiteX3" fmla="*/ 0 w 4889500"/>
                <a:gd name="connsiteY3" fmla="*/ 0 h 2971800"/>
                <a:gd name="connsiteX0" fmla="*/ 0 w 4889500"/>
                <a:gd name="connsiteY0" fmla="*/ 0 h 2971800"/>
                <a:gd name="connsiteX1" fmla="*/ 4889500 w 4889500"/>
                <a:gd name="connsiteY1" fmla="*/ 0 h 2971800"/>
                <a:gd name="connsiteX2" fmla="*/ 4889500 w 4889500"/>
                <a:gd name="connsiteY2" fmla="*/ 2971800 h 2971800"/>
                <a:gd name="connsiteX3" fmla="*/ 0 w 4889500"/>
                <a:gd name="connsiteY3" fmla="*/ 0 h 2971800"/>
                <a:gd name="connsiteX0" fmla="*/ 0 w 4889500"/>
                <a:gd name="connsiteY0" fmla="*/ 0 h 2971800"/>
                <a:gd name="connsiteX1" fmla="*/ 4889500 w 4889500"/>
                <a:gd name="connsiteY1" fmla="*/ 0 h 2971800"/>
                <a:gd name="connsiteX2" fmla="*/ 4889500 w 4889500"/>
                <a:gd name="connsiteY2" fmla="*/ 2971800 h 2971800"/>
                <a:gd name="connsiteX3" fmla="*/ 0 w 4889500"/>
                <a:gd name="connsiteY3" fmla="*/ 0 h 2971800"/>
                <a:gd name="connsiteX0" fmla="*/ 0 w 4889500"/>
                <a:gd name="connsiteY0" fmla="*/ 0 h 2971800"/>
                <a:gd name="connsiteX1" fmla="*/ 4889500 w 4889500"/>
                <a:gd name="connsiteY1" fmla="*/ 0 h 2971800"/>
                <a:gd name="connsiteX2" fmla="*/ 4889500 w 4889500"/>
                <a:gd name="connsiteY2" fmla="*/ 2971800 h 2971800"/>
                <a:gd name="connsiteX3" fmla="*/ 0 w 4889500"/>
                <a:gd name="connsiteY3" fmla="*/ 0 h 2971800"/>
                <a:gd name="connsiteX0" fmla="*/ 0 w 4889500"/>
                <a:gd name="connsiteY0" fmla="*/ 0 h 2971800"/>
                <a:gd name="connsiteX1" fmla="*/ 4889500 w 4889500"/>
                <a:gd name="connsiteY1" fmla="*/ 0 h 2971800"/>
                <a:gd name="connsiteX2" fmla="*/ 4889500 w 4889500"/>
                <a:gd name="connsiteY2" fmla="*/ 2971800 h 2971800"/>
                <a:gd name="connsiteX3" fmla="*/ 0 w 4889500"/>
                <a:gd name="connsiteY3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9500" h="2971800">
                  <a:moveTo>
                    <a:pt x="0" y="0"/>
                  </a:moveTo>
                  <a:lnTo>
                    <a:pt x="4889500" y="0"/>
                  </a:lnTo>
                  <a:lnTo>
                    <a:pt x="4889500" y="2971800"/>
                  </a:lnTo>
                  <a:cubicBezTo>
                    <a:pt x="3704167" y="516229"/>
                    <a:pt x="1337733" y="3146201"/>
                    <a:pt x="0" y="0"/>
                  </a:cubicBezTo>
                  <a:close/>
                </a:path>
              </a:pathLst>
            </a:custGeom>
            <a:solidFill>
              <a:srgbClr val="1A36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" name="Freeform 12">
            <a:extLst>
              <a:ext uri="{FF2B5EF4-FFF2-40B4-BE49-F238E27FC236}">
                <a16:creationId xmlns:a16="http://schemas.microsoft.com/office/drawing/2014/main" id="{E396E302-8D5D-E774-092F-EDDDB6DBBD95}"/>
              </a:ext>
            </a:extLst>
          </p:cNvPr>
          <p:cNvSpPr/>
          <p:nvPr/>
        </p:nvSpPr>
        <p:spPr>
          <a:xfrm>
            <a:off x="0" y="6423942"/>
            <a:ext cx="5198165" cy="421224"/>
          </a:xfrm>
          <a:custGeom>
            <a:avLst/>
            <a:gdLst>
              <a:gd name="connsiteX0" fmla="*/ 0 w 5198165"/>
              <a:gd name="connsiteY0" fmla="*/ 278296 h 278296"/>
              <a:gd name="connsiteX1" fmla="*/ 5198165 w 5198165"/>
              <a:gd name="connsiteY1" fmla="*/ 278296 h 278296"/>
              <a:gd name="connsiteX2" fmla="*/ 2355574 w 5198165"/>
              <a:gd name="connsiteY2" fmla="*/ 0 h 278296"/>
              <a:gd name="connsiteX3" fmla="*/ 0 w 5198165"/>
              <a:gd name="connsiteY3" fmla="*/ 278296 h 278296"/>
              <a:gd name="connsiteX0" fmla="*/ 0 w 5198165"/>
              <a:gd name="connsiteY0" fmla="*/ 418375 h 418375"/>
              <a:gd name="connsiteX1" fmla="*/ 5198165 w 5198165"/>
              <a:gd name="connsiteY1" fmla="*/ 418375 h 418375"/>
              <a:gd name="connsiteX2" fmla="*/ 2355574 w 5198165"/>
              <a:gd name="connsiteY2" fmla="*/ 140079 h 418375"/>
              <a:gd name="connsiteX3" fmla="*/ 0 w 5198165"/>
              <a:gd name="connsiteY3" fmla="*/ 418375 h 418375"/>
              <a:gd name="connsiteX0" fmla="*/ 0 w 5198165"/>
              <a:gd name="connsiteY0" fmla="*/ 427215 h 427215"/>
              <a:gd name="connsiteX1" fmla="*/ 5198165 w 5198165"/>
              <a:gd name="connsiteY1" fmla="*/ 427215 h 427215"/>
              <a:gd name="connsiteX2" fmla="*/ 2355574 w 5198165"/>
              <a:gd name="connsiteY2" fmla="*/ 148919 h 427215"/>
              <a:gd name="connsiteX3" fmla="*/ 0 w 5198165"/>
              <a:gd name="connsiteY3" fmla="*/ 427215 h 427215"/>
              <a:gd name="connsiteX0" fmla="*/ 0 w 5198165"/>
              <a:gd name="connsiteY0" fmla="*/ 427215 h 427215"/>
              <a:gd name="connsiteX1" fmla="*/ 5198165 w 5198165"/>
              <a:gd name="connsiteY1" fmla="*/ 427215 h 427215"/>
              <a:gd name="connsiteX2" fmla="*/ 2355574 w 5198165"/>
              <a:gd name="connsiteY2" fmla="*/ 148919 h 427215"/>
              <a:gd name="connsiteX3" fmla="*/ 0 w 5198165"/>
              <a:gd name="connsiteY3" fmla="*/ 427215 h 427215"/>
              <a:gd name="connsiteX0" fmla="*/ 0 w 5198165"/>
              <a:gd name="connsiteY0" fmla="*/ 427215 h 427215"/>
              <a:gd name="connsiteX1" fmla="*/ 5198165 w 5198165"/>
              <a:gd name="connsiteY1" fmla="*/ 427215 h 427215"/>
              <a:gd name="connsiteX2" fmla="*/ 2355574 w 5198165"/>
              <a:gd name="connsiteY2" fmla="*/ 148919 h 427215"/>
              <a:gd name="connsiteX3" fmla="*/ 0 w 5198165"/>
              <a:gd name="connsiteY3" fmla="*/ 427215 h 427215"/>
              <a:gd name="connsiteX0" fmla="*/ 0 w 5198165"/>
              <a:gd name="connsiteY0" fmla="*/ 427215 h 427215"/>
              <a:gd name="connsiteX1" fmla="*/ 5198165 w 5198165"/>
              <a:gd name="connsiteY1" fmla="*/ 427215 h 427215"/>
              <a:gd name="connsiteX2" fmla="*/ 2355574 w 5198165"/>
              <a:gd name="connsiteY2" fmla="*/ 148919 h 427215"/>
              <a:gd name="connsiteX3" fmla="*/ 0 w 5198165"/>
              <a:gd name="connsiteY3" fmla="*/ 427215 h 427215"/>
              <a:gd name="connsiteX0" fmla="*/ 0 w 5198165"/>
              <a:gd name="connsiteY0" fmla="*/ 427215 h 436606"/>
              <a:gd name="connsiteX1" fmla="*/ 5198165 w 5198165"/>
              <a:gd name="connsiteY1" fmla="*/ 427215 h 436606"/>
              <a:gd name="connsiteX2" fmla="*/ 2355574 w 5198165"/>
              <a:gd name="connsiteY2" fmla="*/ 148919 h 436606"/>
              <a:gd name="connsiteX3" fmla="*/ 0 w 5198165"/>
              <a:gd name="connsiteY3" fmla="*/ 427215 h 436606"/>
              <a:gd name="connsiteX0" fmla="*/ 0 w 5198165"/>
              <a:gd name="connsiteY0" fmla="*/ 427215 h 427215"/>
              <a:gd name="connsiteX1" fmla="*/ 5198165 w 5198165"/>
              <a:gd name="connsiteY1" fmla="*/ 427215 h 427215"/>
              <a:gd name="connsiteX2" fmla="*/ 2355574 w 5198165"/>
              <a:gd name="connsiteY2" fmla="*/ 148919 h 427215"/>
              <a:gd name="connsiteX3" fmla="*/ 0 w 5198165"/>
              <a:gd name="connsiteY3" fmla="*/ 427215 h 427215"/>
              <a:gd name="connsiteX0" fmla="*/ 0 w 5198165"/>
              <a:gd name="connsiteY0" fmla="*/ 427215 h 427215"/>
              <a:gd name="connsiteX1" fmla="*/ 5198165 w 5198165"/>
              <a:gd name="connsiteY1" fmla="*/ 427215 h 427215"/>
              <a:gd name="connsiteX2" fmla="*/ 2355574 w 5198165"/>
              <a:gd name="connsiteY2" fmla="*/ 148919 h 427215"/>
              <a:gd name="connsiteX3" fmla="*/ 0 w 5198165"/>
              <a:gd name="connsiteY3" fmla="*/ 427215 h 427215"/>
              <a:gd name="connsiteX0" fmla="*/ 0 w 5198165"/>
              <a:gd name="connsiteY0" fmla="*/ 421225 h 421225"/>
              <a:gd name="connsiteX1" fmla="*/ 5198165 w 5198165"/>
              <a:gd name="connsiteY1" fmla="*/ 421225 h 421225"/>
              <a:gd name="connsiteX2" fmla="*/ 2355574 w 5198165"/>
              <a:gd name="connsiteY2" fmla="*/ 142929 h 421225"/>
              <a:gd name="connsiteX3" fmla="*/ 0 w 5198165"/>
              <a:gd name="connsiteY3" fmla="*/ 421225 h 421225"/>
              <a:gd name="connsiteX0" fmla="*/ 0 w 5198165"/>
              <a:gd name="connsiteY0" fmla="*/ 412796 h 412796"/>
              <a:gd name="connsiteX1" fmla="*/ 5198165 w 5198165"/>
              <a:gd name="connsiteY1" fmla="*/ 412796 h 412796"/>
              <a:gd name="connsiteX2" fmla="*/ 2355574 w 5198165"/>
              <a:gd name="connsiteY2" fmla="*/ 134500 h 412796"/>
              <a:gd name="connsiteX3" fmla="*/ 0 w 5198165"/>
              <a:gd name="connsiteY3" fmla="*/ 412796 h 412796"/>
              <a:gd name="connsiteX0" fmla="*/ 0 w 5198165"/>
              <a:gd name="connsiteY0" fmla="*/ 421224 h 421224"/>
              <a:gd name="connsiteX1" fmla="*/ 5198165 w 5198165"/>
              <a:gd name="connsiteY1" fmla="*/ 421224 h 421224"/>
              <a:gd name="connsiteX2" fmla="*/ 2355574 w 5198165"/>
              <a:gd name="connsiteY2" fmla="*/ 142928 h 421224"/>
              <a:gd name="connsiteX3" fmla="*/ 0 w 5198165"/>
              <a:gd name="connsiteY3" fmla="*/ 421224 h 421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8165" h="421224">
                <a:moveTo>
                  <a:pt x="0" y="421224"/>
                </a:moveTo>
                <a:lnTo>
                  <a:pt x="5198165" y="421224"/>
                </a:lnTo>
                <a:cubicBezTo>
                  <a:pt x="4916556" y="89920"/>
                  <a:pt x="3780183" y="563684"/>
                  <a:pt x="2355574" y="142928"/>
                </a:cubicBezTo>
                <a:cubicBezTo>
                  <a:pt x="864706" y="-261263"/>
                  <a:pt x="556590" y="308580"/>
                  <a:pt x="0" y="421224"/>
                </a:cubicBezTo>
                <a:close/>
              </a:path>
            </a:pathLst>
          </a:custGeom>
          <a:solidFill>
            <a:srgbClr val="1A36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object 16">
            <a:extLst>
              <a:ext uri="{FF2B5EF4-FFF2-40B4-BE49-F238E27FC236}">
                <a16:creationId xmlns:a16="http://schemas.microsoft.com/office/drawing/2014/main" id="{C54BA3F3-F52B-45A5-119B-B26ED9143C1B}"/>
              </a:ext>
            </a:extLst>
          </p:cNvPr>
          <p:cNvPicPr/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alphaModFix amt="6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  <a14:imgEffect>
                      <a14:brightnessContrast bright="2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2870" y="665020"/>
            <a:ext cx="4480565" cy="614522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9F46EE83-DD9B-D24C-8C7F-256DF7E15381}"/>
              </a:ext>
            </a:extLst>
          </p:cNvPr>
          <p:cNvGrpSpPr/>
          <p:nvPr/>
        </p:nvGrpSpPr>
        <p:grpSpPr>
          <a:xfrm>
            <a:off x="62457" y="658725"/>
            <a:ext cx="708102" cy="574348"/>
            <a:chOff x="990600" y="4572000"/>
            <a:chExt cx="1354836" cy="729996"/>
          </a:xfrm>
        </p:grpSpPr>
        <p:pic>
          <p:nvPicPr>
            <p:cNvPr id="17" name="object 17">
              <a:extLst>
                <a:ext uri="{FF2B5EF4-FFF2-40B4-BE49-F238E27FC236}">
                  <a16:creationId xmlns:a16="http://schemas.microsoft.com/office/drawing/2014/main" id="{45542CDF-A9C1-A7EE-2144-B1D9653D79A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87424" y="4672584"/>
              <a:ext cx="858012" cy="629412"/>
            </a:xfrm>
            <a:prstGeom prst="rect">
              <a:avLst/>
            </a:prstGeom>
          </p:spPr>
        </p:pic>
        <p:pic>
          <p:nvPicPr>
            <p:cNvPr id="18" name="object 18">
              <a:extLst>
                <a:ext uri="{FF2B5EF4-FFF2-40B4-BE49-F238E27FC236}">
                  <a16:creationId xmlns:a16="http://schemas.microsoft.com/office/drawing/2014/main" id="{DE3C926B-724D-6ECB-FB09-DC7CF47215B3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0600" y="4572000"/>
              <a:ext cx="998219" cy="701039"/>
            </a:xfrm>
            <a:prstGeom prst="rect">
              <a:avLst/>
            </a:prstGeom>
          </p:spPr>
        </p:pic>
      </p:grpSp>
      <p:pic>
        <p:nvPicPr>
          <p:cNvPr id="23" name="object 16">
            <a:extLst>
              <a:ext uri="{FF2B5EF4-FFF2-40B4-BE49-F238E27FC236}">
                <a16:creationId xmlns:a16="http://schemas.microsoft.com/office/drawing/2014/main" id="{9295E3A5-FABE-C091-36CE-CF95392DF393}"/>
              </a:ext>
            </a:extLst>
          </p:cNvPr>
          <p:cNvPicPr/>
          <p:nvPr/>
        </p:nvPicPr>
        <p:blipFill>
          <a:blip r:embed="rId2" cstate="print">
            <a:alphaModFix amt="62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  <a14:imgEffect>
                      <a14:brightnessContrast bright="2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4883" y="1274747"/>
            <a:ext cx="4480565" cy="620694"/>
          </a:xfrm>
          <a:prstGeom prst="rect">
            <a:avLst/>
          </a:prstGeom>
        </p:spPr>
      </p:pic>
      <p:pic>
        <p:nvPicPr>
          <p:cNvPr id="24" name="object 16">
            <a:extLst>
              <a:ext uri="{FF2B5EF4-FFF2-40B4-BE49-F238E27FC236}">
                <a16:creationId xmlns:a16="http://schemas.microsoft.com/office/drawing/2014/main" id="{AC0B4F2B-5B7D-BEF7-A55B-45C257DDB774}"/>
              </a:ext>
            </a:extLst>
          </p:cNvPr>
          <p:cNvPicPr/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alphaModFix amt="6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  <a14:imgEffect>
                      <a14:brightnessContrast bright="2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9934" y="1884474"/>
            <a:ext cx="4480565" cy="62069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BB7F72AD-81C3-C34B-2E54-66F848A149B7}"/>
              </a:ext>
            </a:extLst>
          </p:cNvPr>
          <p:cNvSpPr txBox="1"/>
          <p:nvPr/>
        </p:nvSpPr>
        <p:spPr>
          <a:xfrm>
            <a:off x="710146" y="669815"/>
            <a:ext cx="37778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mn-MN" sz="1200" cap="small" dirty="0">
                <a:solidFill>
                  <a:schemeClr val="bg1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Монгол Улсын Их Хурлын 2020 оны “Алсын хараа-2050” 52-р тогтоолын 2-р хавсралтын 9.5.6</a:t>
            </a:r>
            <a:r>
              <a:rPr lang="en-US" sz="700" cap="small" dirty="0">
                <a:solidFill>
                  <a:schemeClr val="bg1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mn-MN" sz="1200" cap="small" dirty="0">
                <a:solidFill>
                  <a:schemeClr val="bg1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дэх заалт,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AB7B9FE-0A20-8DCF-F6D6-87102562304E}"/>
              </a:ext>
            </a:extLst>
          </p:cNvPr>
          <p:cNvSpPr txBox="1"/>
          <p:nvPr/>
        </p:nvSpPr>
        <p:spPr>
          <a:xfrm>
            <a:off x="549934" y="1357545"/>
            <a:ext cx="4235432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kern="0"/>
            </a:defPPr>
            <a:lvl1pPr algn="l">
              <a:defRPr sz="1200" cap="small">
                <a:solidFill>
                  <a:schemeClr val="bg1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mn-MN" dirty="0"/>
              <a:t>Монгол Улсын Их хурлын 202</a:t>
            </a:r>
            <a:r>
              <a:rPr lang="en-US" dirty="0"/>
              <a:t>1</a:t>
            </a:r>
            <a:r>
              <a:rPr lang="mn-MN" dirty="0"/>
              <a:t> оны </a:t>
            </a:r>
            <a:r>
              <a:rPr lang="en-US" dirty="0"/>
              <a:t>106 </a:t>
            </a:r>
            <a:r>
              <a:rPr lang="mn-MN" dirty="0"/>
              <a:t>дугаар тогтоол "Шинэ сэргэлтийн бодлого"-ын 4.2.10 дахь заалт,</a:t>
            </a:r>
            <a:endParaRPr lang="en-US" dirty="0"/>
          </a:p>
        </p:txBody>
      </p:sp>
      <p:pic>
        <p:nvPicPr>
          <p:cNvPr id="34" name="object 16">
            <a:extLst>
              <a:ext uri="{FF2B5EF4-FFF2-40B4-BE49-F238E27FC236}">
                <a16:creationId xmlns:a16="http://schemas.microsoft.com/office/drawing/2014/main" id="{E52641F3-6F52-578C-433F-DEAA6934ED48}"/>
              </a:ext>
            </a:extLst>
          </p:cNvPr>
          <p:cNvPicPr/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alphaModFix amt="6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  <a14:imgEffect>
                      <a14:brightnessContrast bright="2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3213" y="2500373"/>
            <a:ext cx="4480565" cy="620694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AFC3AA12-8C73-71F9-784B-8C5A6015BE63}"/>
              </a:ext>
            </a:extLst>
          </p:cNvPr>
          <p:cNvSpPr txBox="1"/>
          <p:nvPr/>
        </p:nvSpPr>
        <p:spPr>
          <a:xfrm>
            <a:off x="773213" y="1980272"/>
            <a:ext cx="42525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kern="0"/>
            </a:defPPr>
            <a:lvl1pPr algn="l">
              <a:defRPr sz="1200" cap="small">
                <a:solidFill>
                  <a:schemeClr val="bg1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mn-MN" dirty="0"/>
              <a:t>ЗГ-ын 2022 оны 143 дугаар баталсан Шинэ Зуунмод хотын ерөнхий төлөвлөгөө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658E541-2872-9EE7-54B1-18356E645C3D}"/>
              </a:ext>
            </a:extLst>
          </p:cNvPr>
          <p:cNvSpPr txBox="1"/>
          <p:nvPr/>
        </p:nvSpPr>
        <p:spPr>
          <a:xfrm>
            <a:off x="992368" y="2579889"/>
            <a:ext cx="41305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kern="0"/>
            </a:defPPr>
            <a:lvl1pPr algn="l">
              <a:defRPr sz="1200" cap="small">
                <a:solidFill>
                  <a:schemeClr val="bg1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mn-MN" dirty="0"/>
              <a:t>Засгийн газрын 2024-2028 оны үйл ажиллагааны хөтөлбөр,  2.2.2.4 дэх заалт</a:t>
            </a:r>
            <a:endParaRPr lang="en-US" dirty="0"/>
          </a:p>
        </p:txBody>
      </p:sp>
      <p:pic>
        <p:nvPicPr>
          <p:cNvPr id="37" name="object 16">
            <a:extLst>
              <a:ext uri="{FF2B5EF4-FFF2-40B4-BE49-F238E27FC236}">
                <a16:creationId xmlns:a16="http://schemas.microsoft.com/office/drawing/2014/main" id="{EC66DDE4-8D66-9D39-BB82-2817A15164FF}"/>
              </a:ext>
            </a:extLst>
          </p:cNvPr>
          <p:cNvPicPr/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alphaModFix amt="6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  <a14:imgEffect>
                      <a14:brightnessContrast bright="2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2368" y="3112783"/>
            <a:ext cx="4480565" cy="620694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880179CF-6B87-6645-1E8C-A6682F315730}"/>
              </a:ext>
            </a:extLst>
          </p:cNvPr>
          <p:cNvSpPr txBox="1"/>
          <p:nvPr/>
        </p:nvSpPr>
        <p:spPr>
          <a:xfrm>
            <a:off x="1248737" y="3292913"/>
            <a:ext cx="425254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kern="0"/>
            </a:defPPr>
            <a:lvl1pPr algn="l">
              <a:defRPr sz="1200" cap="small">
                <a:solidFill>
                  <a:schemeClr val="bg1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mn-MN" dirty="0"/>
              <a:t>Бүсчилсэн хөгжлийн үзэл баримтлал, 3.4.5 дахь заалт, </a:t>
            </a:r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E7EC804-F3FF-9A50-0165-6333A0304987}"/>
              </a:ext>
            </a:extLst>
          </p:cNvPr>
          <p:cNvSpPr txBox="1"/>
          <p:nvPr/>
        </p:nvSpPr>
        <p:spPr>
          <a:xfrm>
            <a:off x="4988698" y="79184"/>
            <a:ext cx="720012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n-MN" sz="2400" cap="all" noProof="1">
                <a:solidFill>
                  <a:schemeClr val="bg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Хүннү хотын </a:t>
            </a:r>
            <a:r>
              <a:rPr lang="ru-RU" sz="2400" cap="all" noProof="1">
                <a:solidFill>
                  <a:schemeClr val="bg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 “Сургалт-эрдэм шинжилгээ-үйлдвэрлэлийн цогцолбор”</a:t>
            </a:r>
            <a:endParaRPr lang="en-US" sz="2400" cap="all" dirty="0">
              <a:solidFill>
                <a:schemeClr val="bg1"/>
              </a:solidFill>
            </a:endParaRPr>
          </a:p>
        </p:txBody>
      </p:sp>
      <p:sp>
        <p:nvSpPr>
          <p:cNvPr id="41" name="Google Shape;153;p15">
            <a:extLst>
              <a:ext uri="{FF2B5EF4-FFF2-40B4-BE49-F238E27FC236}">
                <a16:creationId xmlns:a16="http://schemas.microsoft.com/office/drawing/2014/main" id="{49F6B565-A84B-7EB0-E640-132CC73282F5}"/>
              </a:ext>
            </a:extLst>
          </p:cNvPr>
          <p:cNvSpPr/>
          <p:nvPr/>
        </p:nvSpPr>
        <p:spPr>
          <a:xfrm>
            <a:off x="7664302" y="4120922"/>
            <a:ext cx="4343401" cy="195834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alpha val="0"/>
                </a:schemeClr>
              </a:gs>
              <a:gs pos="33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68275" indent="-168275" algn="just">
              <a:lnSpc>
                <a:spcPct val="150000"/>
              </a:lnSpc>
              <a:buSzPts val="1000"/>
              <a:buFont typeface="Arial" panose="020B0604020202020204" pitchFamily="34" charset="0"/>
              <a:buChar char="•"/>
            </a:pPr>
            <a:r>
              <a:rPr lang="mn-MN" sz="1000" cap="small" dirty="0">
                <a:solidFill>
                  <a:schemeClr val="bg1"/>
                </a:solidFill>
                <a:latin typeface="Times New Roman"/>
                <a:cs typeface="Times New Roman"/>
              </a:rPr>
              <a:t>Байршил:	Төв аймаг, Сэргэлэн сум, хөшигийн хөндий</a:t>
            </a:r>
          </a:p>
          <a:p>
            <a:pPr marL="168275" indent="-168275" algn="just">
              <a:lnSpc>
                <a:spcPct val="150000"/>
              </a:lnSpc>
              <a:buSzPts val="1000"/>
              <a:buFont typeface="Arial" panose="020B0604020202020204" pitchFamily="34" charset="0"/>
              <a:buChar char="•"/>
            </a:pPr>
            <a:r>
              <a:rPr lang="mn-MN" sz="1000" cap="small" dirty="0">
                <a:solidFill>
                  <a:schemeClr val="bg1"/>
                </a:solidFill>
                <a:latin typeface="Times New Roman"/>
                <a:cs typeface="Times New Roman"/>
              </a:rPr>
              <a:t>Хэрэгжүүлэх хугацаа:</a:t>
            </a:r>
            <a:r>
              <a:rPr lang="en-US" sz="1000" cap="small" dirty="0">
                <a:solidFill>
                  <a:schemeClr val="bg1"/>
                </a:solidFill>
                <a:latin typeface="Times New Roman"/>
                <a:cs typeface="Times New Roman"/>
              </a:rPr>
              <a:t>	</a:t>
            </a:r>
            <a:r>
              <a:rPr lang="mn-MN" sz="1000" cap="small" dirty="0">
                <a:solidFill>
                  <a:schemeClr val="bg1"/>
                </a:solidFill>
                <a:latin typeface="Times New Roman"/>
                <a:cs typeface="Times New Roman"/>
              </a:rPr>
              <a:t>	2025-20</a:t>
            </a:r>
            <a:r>
              <a:rPr lang="en-US" sz="1000" cap="small" dirty="0">
                <a:solidFill>
                  <a:schemeClr val="bg1"/>
                </a:solidFill>
                <a:latin typeface="Times New Roman"/>
                <a:cs typeface="Times New Roman"/>
              </a:rPr>
              <a:t>4</a:t>
            </a:r>
            <a:r>
              <a:rPr lang="mn-MN" sz="1000" cap="small" dirty="0">
                <a:solidFill>
                  <a:schemeClr val="bg1"/>
                </a:solidFill>
                <a:latin typeface="Times New Roman"/>
                <a:cs typeface="Times New Roman"/>
              </a:rPr>
              <a:t>0 он</a:t>
            </a:r>
          </a:p>
          <a:p>
            <a:pPr marL="627063" lvl="2" indent="-117475" algn="just">
              <a:lnSpc>
                <a:spcPct val="150000"/>
              </a:lnSpc>
              <a:buSzPts val="1000"/>
              <a:buFont typeface="Arial" panose="020B0604020202020204" pitchFamily="34" charset="0"/>
              <a:buChar char="•"/>
            </a:pPr>
            <a:r>
              <a:rPr lang="en-US" sz="900" b="1" i="1" dirty="0">
                <a:solidFill>
                  <a:schemeClr val="bg1"/>
                </a:solidFill>
                <a:latin typeface="Times New Roman"/>
                <a:cs typeface="Times New Roman"/>
              </a:rPr>
              <a:t>I </a:t>
            </a:r>
            <a:r>
              <a:rPr lang="mn-MN" sz="900" b="1" i="1" dirty="0">
                <a:solidFill>
                  <a:schemeClr val="bg1"/>
                </a:solidFill>
                <a:latin typeface="Times New Roman"/>
                <a:cs typeface="Times New Roman"/>
              </a:rPr>
              <a:t>үе шат		2024-2030</a:t>
            </a:r>
          </a:p>
          <a:p>
            <a:pPr marL="627063" lvl="2" indent="-117475" algn="just">
              <a:lnSpc>
                <a:spcPct val="150000"/>
              </a:lnSpc>
              <a:buSzPts val="1000"/>
              <a:buFont typeface="Arial" panose="020B0604020202020204" pitchFamily="34" charset="0"/>
              <a:buChar char="•"/>
            </a:pPr>
            <a:r>
              <a:rPr lang="en-US" sz="900" b="1" i="1" dirty="0">
                <a:solidFill>
                  <a:schemeClr val="bg1"/>
                </a:solidFill>
                <a:latin typeface="Times New Roman"/>
                <a:cs typeface="Times New Roman"/>
              </a:rPr>
              <a:t>II </a:t>
            </a:r>
            <a:r>
              <a:rPr lang="mn-MN" sz="900" b="1" i="1" dirty="0">
                <a:solidFill>
                  <a:schemeClr val="bg1"/>
                </a:solidFill>
                <a:latin typeface="Times New Roman"/>
                <a:cs typeface="Times New Roman"/>
              </a:rPr>
              <a:t>үе шат		2030-2040</a:t>
            </a:r>
            <a:endParaRPr lang="en-US" sz="900" b="1" i="1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68275" indent="-168275" algn="just">
              <a:lnSpc>
                <a:spcPct val="150000"/>
              </a:lnSpc>
              <a:buSzPts val="1000"/>
              <a:buFont typeface="Arial" panose="020B0604020202020204" pitchFamily="34" charset="0"/>
              <a:buChar char="•"/>
            </a:pPr>
            <a:r>
              <a:rPr lang="mn-MN" sz="1000" cap="small" dirty="0">
                <a:solidFill>
                  <a:schemeClr val="bg1"/>
                </a:solidFill>
                <a:latin typeface="Times New Roman"/>
                <a:cs typeface="Times New Roman"/>
              </a:rPr>
              <a:t>Хүчин чадал:       	</a:t>
            </a:r>
            <a:r>
              <a:rPr lang="en-US" sz="1000" cap="small" dirty="0">
                <a:solidFill>
                  <a:schemeClr val="bg1"/>
                </a:solidFill>
                <a:latin typeface="Times New Roman"/>
                <a:cs typeface="Times New Roman"/>
              </a:rPr>
              <a:t>22</a:t>
            </a:r>
            <a:r>
              <a:rPr lang="mn-MN" sz="1000" cap="small" dirty="0">
                <a:solidFill>
                  <a:schemeClr val="bg1"/>
                </a:solidFill>
                <a:latin typeface="Times New Roman"/>
                <a:cs typeface="Times New Roman"/>
              </a:rPr>
              <a:t>,</a:t>
            </a:r>
            <a:r>
              <a:rPr lang="en-US" sz="1000" cap="small" dirty="0">
                <a:solidFill>
                  <a:schemeClr val="bg1"/>
                </a:solidFill>
                <a:latin typeface="Times New Roman"/>
                <a:cs typeface="Times New Roman"/>
              </a:rPr>
              <a:t>0</a:t>
            </a:r>
            <a:r>
              <a:rPr lang="mn-MN" sz="1000" cap="small" dirty="0">
                <a:solidFill>
                  <a:schemeClr val="bg1"/>
                </a:solidFill>
                <a:latin typeface="Times New Roman"/>
                <a:cs typeface="Times New Roman"/>
              </a:rPr>
              <a:t>00 оюутан,  </a:t>
            </a:r>
          </a:p>
          <a:p>
            <a:pPr marL="168275" indent="-168275" algn="just">
              <a:lnSpc>
                <a:spcPct val="150000"/>
              </a:lnSpc>
              <a:buSzPts val="1000"/>
              <a:buFont typeface="Arial" panose="020B0604020202020204" pitchFamily="34" charset="0"/>
              <a:buChar char="•"/>
            </a:pPr>
            <a:r>
              <a:rPr lang="mn-MN" sz="1000" cap="small" dirty="0">
                <a:solidFill>
                  <a:schemeClr val="bg1"/>
                </a:solidFill>
                <a:latin typeface="Times New Roman"/>
                <a:cs typeface="Times New Roman"/>
              </a:rPr>
              <a:t>Нийт газрын хэмжээ</a:t>
            </a:r>
            <a:r>
              <a:rPr lang="mn-MN" sz="1000" b="1" cap="small" dirty="0">
                <a:solidFill>
                  <a:schemeClr val="bg1"/>
                </a:solidFill>
                <a:latin typeface="Times New Roman"/>
                <a:cs typeface="Times New Roman"/>
              </a:rPr>
              <a:t>: </a:t>
            </a:r>
            <a:r>
              <a:rPr lang="mn-MN" sz="1000" cap="small" dirty="0">
                <a:solidFill>
                  <a:schemeClr val="bg1"/>
                </a:solidFill>
                <a:latin typeface="Times New Roman"/>
                <a:cs typeface="Times New Roman"/>
              </a:rPr>
              <a:t>    </a:t>
            </a:r>
            <a:r>
              <a:rPr lang="en-US" sz="1000" cap="small" dirty="0">
                <a:solidFill>
                  <a:schemeClr val="bg1"/>
                </a:solidFill>
                <a:latin typeface="Times New Roman"/>
                <a:cs typeface="Times New Roman"/>
              </a:rPr>
              <a:t>  </a:t>
            </a:r>
            <a:r>
              <a:rPr lang="mn-MN" sz="1000" cap="small" dirty="0">
                <a:solidFill>
                  <a:schemeClr val="bg1"/>
                </a:solidFill>
                <a:latin typeface="Times New Roman"/>
                <a:cs typeface="Times New Roman"/>
              </a:rPr>
              <a:t>	</a:t>
            </a:r>
            <a:r>
              <a:rPr lang="en-US" sz="1000" cap="small" dirty="0">
                <a:solidFill>
                  <a:schemeClr val="bg1"/>
                </a:solidFill>
                <a:latin typeface="Times New Roman"/>
                <a:cs typeface="Times New Roman"/>
              </a:rPr>
              <a:t>506</a:t>
            </a:r>
            <a:r>
              <a:rPr lang="mn-MN" sz="1000" cap="small" dirty="0">
                <a:solidFill>
                  <a:schemeClr val="bg1"/>
                </a:solidFill>
                <a:latin typeface="Times New Roman"/>
                <a:cs typeface="Times New Roman"/>
              </a:rPr>
              <a:t> га</a:t>
            </a:r>
            <a:endParaRPr lang="en-US" sz="1000" cap="small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68275" indent="-168275" algn="just">
              <a:lnSpc>
                <a:spcPct val="150000"/>
              </a:lnSpc>
              <a:buSzPts val="1000"/>
              <a:buFont typeface="Arial" panose="020B0604020202020204" pitchFamily="34" charset="0"/>
              <a:buChar char="•"/>
            </a:pPr>
            <a:r>
              <a:rPr lang="mn-MN" sz="1000" cap="small" dirty="0">
                <a:solidFill>
                  <a:schemeClr val="bg1"/>
                </a:solidFill>
                <a:latin typeface="Times New Roman"/>
                <a:cs typeface="Times New Roman"/>
              </a:rPr>
              <a:t>Шаардлагатай хөрөнгө оруулалт:	3,9 их наяд</a:t>
            </a:r>
            <a:endParaRPr lang="en-US" sz="900" cap="small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3AA4764D-7F34-7181-6FC3-DA0879F928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4326411"/>
              </p:ext>
            </p:extLst>
          </p:nvPr>
        </p:nvGraphicFramePr>
        <p:xfrm>
          <a:off x="1447800" y="4195797"/>
          <a:ext cx="4997882" cy="176582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33024">
                  <a:extLst>
                    <a:ext uri="{9D8B030D-6E8A-4147-A177-3AD203B41FA5}">
                      <a16:colId xmlns:a16="http://schemas.microsoft.com/office/drawing/2014/main" val="1117739907"/>
                    </a:ext>
                  </a:extLst>
                </a:gridCol>
                <a:gridCol w="3324576">
                  <a:extLst>
                    <a:ext uri="{9D8B030D-6E8A-4147-A177-3AD203B41FA5}">
                      <a16:colId xmlns:a16="http://schemas.microsoft.com/office/drawing/2014/main" val="3237502120"/>
                    </a:ext>
                  </a:extLst>
                </a:gridCol>
                <a:gridCol w="1340282">
                  <a:extLst>
                    <a:ext uri="{9D8B030D-6E8A-4147-A177-3AD203B41FA5}">
                      <a16:colId xmlns:a16="http://schemas.microsoft.com/office/drawing/2014/main" val="2553769522"/>
                    </a:ext>
                  </a:extLst>
                </a:gridCol>
              </a:tblGrid>
              <a:tr h="168456">
                <a:tc>
                  <a:txBody>
                    <a:bodyPr/>
                    <a:lstStyle/>
                    <a:p>
                      <a:r>
                        <a:rPr lang="mn-MN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en-US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Үе шатны ажил</a:t>
                      </a:r>
                      <a:endParaRPr lang="en-US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Хийгдсэн эсэх</a:t>
                      </a:r>
                      <a:endParaRPr lang="en-US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9871369"/>
                  </a:ext>
                </a:extLst>
              </a:tr>
              <a:tr h="301349">
                <a:tc>
                  <a:txBody>
                    <a:bodyPr/>
                    <a:lstStyle/>
                    <a:p>
                      <a:r>
                        <a:rPr lang="mn-MN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mn-MN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Инженер, геологийн судалгаа</a:t>
                      </a:r>
                      <a:endParaRPr lang="en-US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Тийм</a:t>
                      </a:r>
                      <a:endParaRPr lang="en-US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241821"/>
                  </a:ext>
                </a:extLst>
              </a:tr>
              <a:tr h="301349">
                <a:tc>
                  <a:txBody>
                    <a:bodyPr/>
                    <a:lstStyle/>
                    <a:p>
                      <a:r>
                        <a:rPr lang="mn-MN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mn-MN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Техник эдийн засгийн үндэслэл</a:t>
                      </a:r>
                      <a:endParaRPr lang="en-US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Тийм </a:t>
                      </a:r>
                      <a:endParaRPr lang="en-US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7561690"/>
                  </a:ext>
                </a:extLst>
              </a:tr>
              <a:tr h="301349">
                <a:tc>
                  <a:txBody>
                    <a:bodyPr/>
                    <a:lstStyle/>
                    <a:p>
                      <a:r>
                        <a:rPr lang="mn-MN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mn-MN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Ерөнхий төлөвлөгөө</a:t>
                      </a:r>
                      <a:endParaRPr lang="en-US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Тийм</a:t>
                      </a:r>
                      <a:endParaRPr lang="en-US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9643638"/>
                  </a:ext>
                </a:extLst>
              </a:tr>
              <a:tr h="301349">
                <a:tc>
                  <a:txBody>
                    <a:bodyPr/>
                    <a:lstStyle/>
                    <a:p>
                      <a:r>
                        <a:rPr lang="mn-MN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mn-MN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Барилгын зураг, төсөв</a:t>
                      </a:r>
                      <a:endParaRPr lang="en-US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Үгүй</a:t>
                      </a:r>
                      <a:endParaRPr lang="en-US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4290606"/>
                  </a:ext>
                </a:extLst>
              </a:tr>
              <a:tr h="301349">
                <a:tc>
                  <a:txBody>
                    <a:bodyPr/>
                    <a:lstStyle/>
                    <a:p>
                      <a:r>
                        <a:rPr lang="mn-MN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mn-MN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Бүтээн байгуулалтын ажил</a:t>
                      </a:r>
                      <a:endParaRPr lang="en-US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Үгүй</a:t>
                      </a:r>
                      <a:endParaRPr lang="en-US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30736658"/>
                  </a:ext>
                </a:extLst>
              </a:tr>
            </a:tbl>
          </a:graphicData>
        </a:graphic>
      </p:graphicFrame>
      <p:pic>
        <p:nvPicPr>
          <p:cNvPr id="44" name="Picture 43">
            <a:extLst>
              <a:ext uri="{FF2B5EF4-FFF2-40B4-BE49-F238E27FC236}">
                <a16:creationId xmlns:a16="http://schemas.microsoft.com/office/drawing/2014/main" id="{7A591A62-1DDB-625C-3FAE-DA5A999B16D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681"/>
          <a:stretch/>
        </p:blipFill>
        <p:spPr>
          <a:xfrm>
            <a:off x="7564197" y="1233073"/>
            <a:ext cx="4561166" cy="2564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C30EDCCC-C5E6-3895-172A-8752B9E0A1B9}"/>
              </a:ext>
            </a:extLst>
          </p:cNvPr>
          <p:cNvGrpSpPr/>
          <p:nvPr/>
        </p:nvGrpSpPr>
        <p:grpSpPr>
          <a:xfrm>
            <a:off x="7204216" y="3077081"/>
            <a:ext cx="339584" cy="277000"/>
            <a:chOff x="6919898" y="2454329"/>
            <a:chExt cx="333036" cy="209973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01363C2C-5265-7E41-163E-2D684CC537EB}"/>
                </a:ext>
              </a:extLst>
            </p:cNvPr>
            <p:cNvGrpSpPr/>
            <p:nvPr/>
          </p:nvGrpSpPr>
          <p:grpSpPr>
            <a:xfrm>
              <a:off x="6919898" y="2464034"/>
              <a:ext cx="333036" cy="200268"/>
              <a:chOff x="2119109" y="6807769"/>
              <a:chExt cx="485804" cy="295365"/>
            </a:xfrm>
          </p:grpSpPr>
          <p:pic>
            <p:nvPicPr>
              <p:cNvPr id="50" name="object 123">
                <a:extLst>
                  <a:ext uri="{FF2B5EF4-FFF2-40B4-BE49-F238E27FC236}">
                    <a16:creationId xmlns:a16="http://schemas.microsoft.com/office/drawing/2014/main" id="{17DABFEE-9B07-F717-E82C-B74724F40256}"/>
                  </a:ext>
                </a:extLst>
              </p:cNvPr>
              <p:cNvPicPr/>
              <p:nvPr/>
            </p:nvPicPr>
            <p:blipFill>
              <a:blip r:embed="rId7" cstate="print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2202433" y="6958084"/>
                <a:ext cx="318308" cy="145050"/>
              </a:xfrm>
              <a:prstGeom prst="rect">
                <a:avLst/>
              </a:prstGeom>
            </p:spPr>
          </p:pic>
          <p:sp>
            <p:nvSpPr>
              <p:cNvPr id="51" name="object 125">
                <a:extLst>
                  <a:ext uri="{FF2B5EF4-FFF2-40B4-BE49-F238E27FC236}">
                    <a16:creationId xmlns:a16="http://schemas.microsoft.com/office/drawing/2014/main" id="{E5C498B1-E1E7-8C18-17B9-0C8610657B81}"/>
                  </a:ext>
                </a:extLst>
              </p:cNvPr>
              <p:cNvSpPr/>
              <p:nvPr/>
            </p:nvSpPr>
            <p:spPr>
              <a:xfrm>
                <a:off x="2119109" y="6807769"/>
                <a:ext cx="485804" cy="231458"/>
              </a:xfrm>
              <a:custGeom>
                <a:avLst/>
                <a:gdLst/>
                <a:ahLst/>
                <a:cxnLst/>
                <a:rect l="l" t="t" r="r" b="b"/>
                <a:pathLst>
                  <a:path w="331470" h="154305">
                    <a:moveTo>
                      <a:pt x="165446" y="125252"/>
                    </a:moveTo>
                    <a:lnTo>
                      <a:pt x="330882" y="63234"/>
                    </a:lnTo>
                    <a:lnTo>
                      <a:pt x="165446" y="0"/>
                    </a:lnTo>
                    <a:lnTo>
                      <a:pt x="0" y="63234"/>
                    </a:lnTo>
                    <a:lnTo>
                      <a:pt x="21250" y="71341"/>
                    </a:lnTo>
                    <a:lnTo>
                      <a:pt x="21250" y="145925"/>
                    </a:lnTo>
                    <a:lnTo>
                      <a:pt x="21250" y="150384"/>
                    </a:lnTo>
                    <a:lnTo>
                      <a:pt x="24665" y="154032"/>
                    </a:lnTo>
                    <a:lnTo>
                      <a:pt x="28839" y="154032"/>
                    </a:lnTo>
                    <a:lnTo>
                      <a:pt x="33013" y="154032"/>
                    </a:lnTo>
                    <a:lnTo>
                      <a:pt x="36428" y="150384"/>
                    </a:lnTo>
                    <a:lnTo>
                      <a:pt x="36428" y="145925"/>
                    </a:lnTo>
                    <a:lnTo>
                      <a:pt x="36428" y="77016"/>
                    </a:lnTo>
                    <a:lnTo>
                      <a:pt x="165446" y="125252"/>
                    </a:lnTo>
                    <a:close/>
                  </a:path>
                </a:pathLst>
              </a:custGeom>
              <a:ln w="46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2700"/>
              </a:p>
            </p:txBody>
          </p:sp>
        </p:grpSp>
        <p:sp>
          <p:nvSpPr>
            <p:cNvPr id="49" name="object 124">
              <a:extLst>
                <a:ext uri="{FF2B5EF4-FFF2-40B4-BE49-F238E27FC236}">
                  <a16:creationId xmlns:a16="http://schemas.microsoft.com/office/drawing/2014/main" id="{CD45F628-6735-68D8-E888-9C4A75F39337}"/>
                </a:ext>
              </a:extLst>
            </p:cNvPr>
            <p:cNvSpPr/>
            <p:nvPr/>
          </p:nvSpPr>
          <p:spPr>
            <a:xfrm>
              <a:off x="6919898" y="2454329"/>
              <a:ext cx="333036" cy="156937"/>
            </a:xfrm>
            <a:custGeom>
              <a:avLst/>
              <a:gdLst/>
              <a:ahLst/>
              <a:cxnLst/>
              <a:rect l="l" t="t" r="r" b="b"/>
              <a:pathLst>
                <a:path w="331470" h="154305">
                  <a:moveTo>
                    <a:pt x="165446" y="0"/>
                  </a:moveTo>
                  <a:lnTo>
                    <a:pt x="0" y="63234"/>
                  </a:lnTo>
                  <a:lnTo>
                    <a:pt x="21250" y="71341"/>
                  </a:lnTo>
                  <a:lnTo>
                    <a:pt x="21250" y="150384"/>
                  </a:lnTo>
                  <a:lnTo>
                    <a:pt x="24665" y="154032"/>
                  </a:lnTo>
                  <a:lnTo>
                    <a:pt x="33013" y="154032"/>
                  </a:lnTo>
                  <a:lnTo>
                    <a:pt x="36428" y="150384"/>
                  </a:lnTo>
                  <a:lnTo>
                    <a:pt x="36428" y="77016"/>
                  </a:lnTo>
                  <a:lnTo>
                    <a:pt x="165446" y="125252"/>
                  </a:lnTo>
                  <a:lnTo>
                    <a:pt x="330882" y="63234"/>
                  </a:lnTo>
                  <a:lnTo>
                    <a:pt x="165446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endParaRPr sz="2700" dirty="0"/>
            </a:p>
          </p:txBody>
        </p:sp>
      </p:grpSp>
      <p:pic>
        <p:nvPicPr>
          <p:cNvPr id="52" name="Picture 51" descr="A blue and black rectangle with white text&#10;&#10;Description automatically generated">
            <a:extLst>
              <a:ext uri="{FF2B5EF4-FFF2-40B4-BE49-F238E27FC236}">
                <a16:creationId xmlns:a16="http://schemas.microsoft.com/office/drawing/2014/main" id="{2A5CECB7-BC5A-9962-ABB9-048AA3F6746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96" y="77165"/>
            <a:ext cx="1147801" cy="49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51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3" grpId="0"/>
      <p:bldP spid="36" grpId="0"/>
      <p:bldP spid="38" grpId="0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781F57-B3E4-09F2-D4BA-E7F7F76CD1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7948A99-232C-AF7E-B02C-3169EBFFA413}"/>
              </a:ext>
            </a:extLst>
          </p:cNvPr>
          <p:cNvGrpSpPr/>
          <p:nvPr/>
        </p:nvGrpSpPr>
        <p:grpSpPr>
          <a:xfrm>
            <a:off x="6858000" y="5615"/>
            <a:ext cx="5334000" cy="832585"/>
            <a:chOff x="6851691" y="0"/>
            <a:chExt cx="5340309" cy="1892300"/>
          </a:xfrm>
        </p:grpSpPr>
        <p:sp>
          <p:nvSpPr>
            <p:cNvPr id="3" name="Freeform 10">
              <a:extLst>
                <a:ext uri="{FF2B5EF4-FFF2-40B4-BE49-F238E27FC236}">
                  <a16:creationId xmlns:a16="http://schemas.microsoft.com/office/drawing/2014/main" id="{F0408A9E-A87E-B10A-8597-AFB15A57780D}"/>
                </a:ext>
              </a:extLst>
            </p:cNvPr>
            <p:cNvSpPr/>
            <p:nvPr/>
          </p:nvSpPr>
          <p:spPr>
            <a:xfrm>
              <a:off x="6851691" y="0"/>
              <a:ext cx="5337130" cy="1892300"/>
            </a:xfrm>
            <a:custGeom>
              <a:avLst/>
              <a:gdLst>
                <a:gd name="connsiteX0" fmla="*/ 0 w 4889500"/>
                <a:gd name="connsiteY0" fmla="*/ 0 h 2971800"/>
                <a:gd name="connsiteX1" fmla="*/ 4889500 w 4889500"/>
                <a:gd name="connsiteY1" fmla="*/ 0 h 2971800"/>
                <a:gd name="connsiteX2" fmla="*/ 4889500 w 4889500"/>
                <a:gd name="connsiteY2" fmla="*/ 2971800 h 2971800"/>
                <a:gd name="connsiteX3" fmla="*/ 0 w 4889500"/>
                <a:gd name="connsiteY3" fmla="*/ 0 h 2971800"/>
                <a:gd name="connsiteX0" fmla="*/ 0 w 4889500"/>
                <a:gd name="connsiteY0" fmla="*/ 0 h 2971800"/>
                <a:gd name="connsiteX1" fmla="*/ 4889500 w 4889500"/>
                <a:gd name="connsiteY1" fmla="*/ 0 h 2971800"/>
                <a:gd name="connsiteX2" fmla="*/ 4889500 w 4889500"/>
                <a:gd name="connsiteY2" fmla="*/ 2971800 h 2971800"/>
                <a:gd name="connsiteX3" fmla="*/ 0 w 4889500"/>
                <a:gd name="connsiteY3" fmla="*/ 0 h 2971800"/>
                <a:gd name="connsiteX0" fmla="*/ 0 w 4889500"/>
                <a:gd name="connsiteY0" fmla="*/ 0 h 2971800"/>
                <a:gd name="connsiteX1" fmla="*/ 4889500 w 4889500"/>
                <a:gd name="connsiteY1" fmla="*/ 0 h 2971800"/>
                <a:gd name="connsiteX2" fmla="*/ 4889500 w 4889500"/>
                <a:gd name="connsiteY2" fmla="*/ 2971800 h 2971800"/>
                <a:gd name="connsiteX3" fmla="*/ 0 w 4889500"/>
                <a:gd name="connsiteY3" fmla="*/ 0 h 2971800"/>
                <a:gd name="connsiteX0" fmla="*/ 0 w 4889500"/>
                <a:gd name="connsiteY0" fmla="*/ 0 h 2971800"/>
                <a:gd name="connsiteX1" fmla="*/ 4889500 w 4889500"/>
                <a:gd name="connsiteY1" fmla="*/ 0 h 2971800"/>
                <a:gd name="connsiteX2" fmla="*/ 4889500 w 4889500"/>
                <a:gd name="connsiteY2" fmla="*/ 2971800 h 2971800"/>
                <a:gd name="connsiteX3" fmla="*/ 0 w 4889500"/>
                <a:gd name="connsiteY3" fmla="*/ 0 h 2971800"/>
                <a:gd name="connsiteX0" fmla="*/ 0 w 4889500"/>
                <a:gd name="connsiteY0" fmla="*/ 0 h 2971800"/>
                <a:gd name="connsiteX1" fmla="*/ 4889500 w 4889500"/>
                <a:gd name="connsiteY1" fmla="*/ 0 h 2971800"/>
                <a:gd name="connsiteX2" fmla="*/ 4889500 w 4889500"/>
                <a:gd name="connsiteY2" fmla="*/ 2971800 h 2971800"/>
                <a:gd name="connsiteX3" fmla="*/ 0 w 4889500"/>
                <a:gd name="connsiteY3" fmla="*/ 0 h 2971800"/>
                <a:gd name="connsiteX0" fmla="*/ 0 w 4889500"/>
                <a:gd name="connsiteY0" fmla="*/ 0 h 2971800"/>
                <a:gd name="connsiteX1" fmla="*/ 4889500 w 4889500"/>
                <a:gd name="connsiteY1" fmla="*/ 0 h 2971800"/>
                <a:gd name="connsiteX2" fmla="*/ 4889500 w 4889500"/>
                <a:gd name="connsiteY2" fmla="*/ 2971800 h 2971800"/>
                <a:gd name="connsiteX3" fmla="*/ 0 w 4889500"/>
                <a:gd name="connsiteY3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9500" h="2971800">
                  <a:moveTo>
                    <a:pt x="0" y="0"/>
                  </a:moveTo>
                  <a:lnTo>
                    <a:pt x="4889500" y="0"/>
                  </a:lnTo>
                  <a:lnTo>
                    <a:pt x="4889500" y="2971800"/>
                  </a:lnTo>
                  <a:cubicBezTo>
                    <a:pt x="3704167" y="516229"/>
                    <a:pt x="1337733" y="3146201"/>
                    <a:pt x="0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E48F390C-E978-79A4-5AC3-4E5472B26A1A}"/>
                </a:ext>
              </a:extLst>
            </p:cNvPr>
            <p:cNvSpPr/>
            <p:nvPr/>
          </p:nvSpPr>
          <p:spPr>
            <a:xfrm>
              <a:off x="7302500" y="0"/>
              <a:ext cx="4889500" cy="1803400"/>
            </a:xfrm>
            <a:custGeom>
              <a:avLst/>
              <a:gdLst>
                <a:gd name="connsiteX0" fmla="*/ 0 w 4889500"/>
                <a:gd name="connsiteY0" fmla="*/ 0 h 2971800"/>
                <a:gd name="connsiteX1" fmla="*/ 4889500 w 4889500"/>
                <a:gd name="connsiteY1" fmla="*/ 0 h 2971800"/>
                <a:gd name="connsiteX2" fmla="*/ 4889500 w 4889500"/>
                <a:gd name="connsiteY2" fmla="*/ 2971800 h 2971800"/>
                <a:gd name="connsiteX3" fmla="*/ 0 w 4889500"/>
                <a:gd name="connsiteY3" fmla="*/ 0 h 2971800"/>
                <a:gd name="connsiteX0" fmla="*/ 0 w 4889500"/>
                <a:gd name="connsiteY0" fmla="*/ 0 h 2971800"/>
                <a:gd name="connsiteX1" fmla="*/ 4889500 w 4889500"/>
                <a:gd name="connsiteY1" fmla="*/ 0 h 2971800"/>
                <a:gd name="connsiteX2" fmla="*/ 4889500 w 4889500"/>
                <a:gd name="connsiteY2" fmla="*/ 2971800 h 2971800"/>
                <a:gd name="connsiteX3" fmla="*/ 0 w 4889500"/>
                <a:gd name="connsiteY3" fmla="*/ 0 h 2971800"/>
                <a:gd name="connsiteX0" fmla="*/ 0 w 4889500"/>
                <a:gd name="connsiteY0" fmla="*/ 0 h 2971800"/>
                <a:gd name="connsiteX1" fmla="*/ 4889500 w 4889500"/>
                <a:gd name="connsiteY1" fmla="*/ 0 h 2971800"/>
                <a:gd name="connsiteX2" fmla="*/ 4889500 w 4889500"/>
                <a:gd name="connsiteY2" fmla="*/ 2971800 h 2971800"/>
                <a:gd name="connsiteX3" fmla="*/ 0 w 4889500"/>
                <a:gd name="connsiteY3" fmla="*/ 0 h 2971800"/>
                <a:gd name="connsiteX0" fmla="*/ 0 w 4889500"/>
                <a:gd name="connsiteY0" fmla="*/ 0 h 2971800"/>
                <a:gd name="connsiteX1" fmla="*/ 4889500 w 4889500"/>
                <a:gd name="connsiteY1" fmla="*/ 0 h 2971800"/>
                <a:gd name="connsiteX2" fmla="*/ 4889500 w 4889500"/>
                <a:gd name="connsiteY2" fmla="*/ 2971800 h 2971800"/>
                <a:gd name="connsiteX3" fmla="*/ 0 w 4889500"/>
                <a:gd name="connsiteY3" fmla="*/ 0 h 2971800"/>
                <a:gd name="connsiteX0" fmla="*/ 0 w 4889500"/>
                <a:gd name="connsiteY0" fmla="*/ 0 h 2971800"/>
                <a:gd name="connsiteX1" fmla="*/ 4889500 w 4889500"/>
                <a:gd name="connsiteY1" fmla="*/ 0 h 2971800"/>
                <a:gd name="connsiteX2" fmla="*/ 4889500 w 4889500"/>
                <a:gd name="connsiteY2" fmla="*/ 2971800 h 2971800"/>
                <a:gd name="connsiteX3" fmla="*/ 0 w 4889500"/>
                <a:gd name="connsiteY3" fmla="*/ 0 h 2971800"/>
                <a:gd name="connsiteX0" fmla="*/ 0 w 4889500"/>
                <a:gd name="connsiteY0" fmla="*/ 0 h 2971800"/>
                <a:gd name="connsiteX1" fmla="*/ 4889500 w 4889500"/>
                <a:gd name="connsiteY1" fmla="*/ 0 h 2971800"/>
                <a:gd name="connsiteX2" fmla="*/ 4889500 w 4889500"/>
                <a:gd name="connsiteY2" fmla="*/ 2971800 h 2971800"/>
                <a:gd name="connsiteX3" fmla="*/ 0 w 4889500"/>
                <a:gd name="connsiteY3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9500" h="2971800">
                  <a:moveTo>
                    <a:pt x="0" y="0"/>
                  </a:moveTo>
                  <a:lnTo>
                    <a:pt x="4889500" y="0"/>
                  </a:lnTo>
                  <a:lnTo>
                    <a:pt x="4889500" y="2971800"/>
                  </a:lnTo>
                  <a:cubicBezTo>
                    <a:pt x="3704167" y="516229"/>
                    <a:pt x="1337733" y="3146201"/>
                    <a:pt x="0" y="0"/>
                  </a:cubicBezTo>
                  <a:close/>
                </a:path>
              </a:pathLst>
            </a:custGeom>
            <a:solidFill>
              <a:srgbClr val="1A36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" name="Freeform 12">
            <a:extLst>
              <a:ext uri="{FF2B5EF4-FFF2-40B4-BE49-F238E27FC236}">
                <a16:creationId xmlns:a16="http://schemas.microsoft.com/office/drawing/2014/main" id="{D7EE22E1-0F47-FBDA-0734-6714932A9573}"/>
              </a:ext>
            </a:extLst>
          </p:cNvPr>
          <p:cNvSpPr/>
          <p:nvPr/>
        </p:nvSpPr>
        <p:spPr>
          <a:xfrm>
            <a:off x="0" y="6423942"/>
            <a:ext cx="5198165" cy="421224"/>
          </a:xfrm>
          <a:custGeom>
            <a:avLst/>
            <a:gdLst>
              <a:gd name="connsiteX0" fmla="*/ 0 w 5198165"/>
              <a:gd name="connsiteY0" fmla="*/ 278296 h 278296"/>
              <a:gd name="connsiteX1" fmla="*/ 5198165 w 5198165"/>
              <a:gd name="connsiteY1" fmla="*/ 278296 h 278296"/>
              <a:gd name="connsiteX2" fmla="*/ 2355574 w 5198165"/>
              <a:gd name="connsiteY2" fmla="*/ 0 h 278296"/>
              <a:gd name="connsiteX3" fmla="*/ 0 w 5198165"/>
              <a:gd name="connsiteY3" fmla="*/ 278296 h 278296"/>
              <a:gd name="connsiteX0" fmla="*/ 0 w 5198165"/>
              <a:gd name="connsiteY0" fmla="*/ 418375 h 418375"/>
              <a:gd name="connsiteX1" fmla="*/ 5198165 w 5198165"/>
              <a:gd name="connsiteY1" fmla="*/ 418375 h 418375"/>
              <a:gd name="connsiteX2" fmla="*/ 2355574 w 5198165"/>
              <a:gd name="connsiteY2" fmla="*/ 140079 h 418375"/>
              <a:gd name="connsiteX3" fmla="*/ 0 w 5198165"/>
              <a:gd name="connsiteY3" fmla="*/ 418375 h 418375"/>
              <a:gd name="connsiteX0" fmla="*/ 0 w 5198165"/>
              <a:gd name="connsiteY0" fmla="*/ 427215 h 427215"/>
              <a:gd name="connsiteX1" fmla="*/ 5198165 w 5198165"/>
              <a:gd name="connsiteY1" fmla="*/ 427215 h 427215"/>
              <a:gd name="connsiteX2" fmla="*/ 2355574 w 5198165"/>
              <a:gd name="connsiteY2" fmla="*/ 148919 h 427215"/>
              <a:gd name="connsiteX3" fmla="*/ 0 w 5198165"/>
              <a:gd name="connsiteY3" fmla="*/ 427215 h 427215"/>
              <a:gd name="connsiteX0" fmla="*/ 0 w 5198165"/>
              <a:gd name="connsiteY0" fmla="*/ 427215 h 427215"/>
              <a:gd name="connsiteX1" fmla="*/ 5198165 w 5198165"/>
              <a:gd name="connsiteY1" fmla="*/ 427215 h 427215"/>
              <a:gd name="connsiteX2" fmla="*/ 2355574 w 5198165"/>
              <a:gd name="connsiteY2" fmla="*/ 148919 h 427215"/>
              <a:gd name="connsiteX3" fmla="*/ 0 w 5198165"/>
              <a:gd name="connsiteY3" fmla="*/ 427215 h 427215"/>
              <a:gd name="connsiteX0" fmla="*/ 0 w 5198165"/>
              <a:gd name="connsiteY0" fmla="*/ 427215 h 427215"/>
              <a:gd name="connsiteX1" fmla="*/ 5198165 w 5198165"/>
              <a:gd name="connsiteY1" fmla="*/ 427215 h 427215"/>
              <a:gd name="connsiteX2" fmla="*/ 2355574 w 5198165"/>
              <a:gd name="connsiteY2" fmla="*/ 148919 h 427215"/>
              <a:gd name="connsiteX3" fmla="*/ 0 w 5198165"/>
              <a:gd name="connsiteY3" fmla="*/ 427215 h 427215"/>
              <a:gd name="connsiteX0" fmla="*/ 0 w 5198165"/>
              <a:gd name="connsiteY0" fmla="*/ 427215 h 427215"/>
              <a:gd name="connsiteX1" fmla="*/ 5198165 w 5198165"/>
              <a:gd name="connsiteY1" fmla="*/ 427215 h 427215"/>
              <a:gd name="connsiteX2" fmla="*/ 2355574 w 5198165"/>
              <a:gd name="connsiteY2" fmla="*/ 148919 h 427215"/>
              <a:gd name="connsiteX3" fmla="*/ 0 w 5198165"/>
              <a:gd name="connsiteY3" fmla="*/ 427215 h 427215"/>
              <a:gd name="connsiteX0" fmla="*/ 0 w 5198165"/>
              <a:gd name="connsiteY0" fmla="*/ 427215 h 436606"/>
              <a:gd name="connsiteX1" fmla="*/ 5198165 w 5198165"/>
              <a:gd name="connsiteY1" fmla="*/ 427215 h 436606"/>
              <a:gd name="connsiteX2" fmla="*/ 2355574 w 5198165"/>
              <a:gd name="connsiteY2" fmla="*/ 148919 h 436606"/>
              <a:gd name="connsiteX3" fmla="*/ 0 w 5198165"/>
              <a:gd name="connsiteY3" fmla="*/ 427215 h 436606"/>
              <a:gd name="connsiteX0" fmla="*/ 0 w 5198165"/>
              <a:gd name="connsiteY0" fmla="*/ 427215 h 427215"/>
              <a:gd name="connsiteX1" fmla="*/ 5198165 w 5198165"/>
              <a:gd name="connsiteY1" fmla="*/ 427215 h 427215"/>
              <a:gd name="connsiteX2" fmla="*/ 2355574 w 5198165"/>
              <a:gd name="connsiteY2" fmla="*/ 148919 h 427215"/>
              <a:gd name="connsiteX3" fmla="*/ 0 w 5198165"/>
              <a:gd name="connsiteY3" fmla="*/ 427215 h 427215"/>
              <a:gd name="connsiteX0" fmla="*/ 0 w 5198165"/>
              <a:gd name="connsiteY0" fmla="*/ 427215 h 427215"/>
              <a:gd name="connsiteX1" fmla="*/ 5198165 w 5198165"/>
              <a:gd name="connsiteY1" fmla="*/ 427215 h 427215"/>
              <a:gd name="connsiteX2" fmla="*/ 2355574 w 5198165"/>
              <a:gd name="connsiteY2" fmla="*/ 148919 h 427215"/>
              <a:gd name="connsiteX3" fmla="*/ 0 w 5198165"/>
              <a:gd name="connsiteY3" fmla="*/ 427215 h 427215"/>
              <a:gd name="connsiteX0" fmla="*/ 0 w 5198165"/>
              <a:gd name="connsiteY0" fmla="*/ 421225 h 421225"/>
              <a:gd name="connsiteX1" fmla="*/ 5198165 w 5198165"/>
              <a:gd name="connsiteY1" fmla="*/ 421225 h 421225"/>
              <a:gd name="connsiteX2" fmla="*/ 2355574 w 5198165"/>
              <a:gd name="connsiteY2" fmla="*/ 142929 h 421225"/>
              <a:gd name="connsiteX3" fmla="*/ 0 w 5198165"/>
              <a:gd name="connsiteY3" fmla="*/ 421225 h 421225"/>
              <a:gd name="connsiteX0" fmla="*/ 0 w 5198165"/>
              <a:gd name="connsiteY0" fmla="*/ 412796 h 412796"/>
              <a:gd name="connsiteX1" fmla="*/ 5198165 w 5198165"/>
              <a:gd name="connsiteY1" fmla="*/ 412796 h 412796"/>
              <a:gd name="connsiteX2" fmla="*/ 2355574 w 5198165"/>
              <a:gd name="connsiteY2" fmla="*/ 134500 h 412796"/>
              <a:gd name="connsiteX3" fmla="*/ 0 w 5198165"/>
              <a:gd name="connsiteY3" fmla="*/ 412796 h 412796"/>
              <a:gd name="connsiteX0" fmla="*/ 0 w 5198165"/>
              <a:gd name="connsiteY0" fmla="*/ 421224 h 421224"/>
              <a:gd name="connsiteX1" fmla="*/ 5198165 w 5198165"/>
              <a:gd name="connsiteY1" fmla="*/ 421224 h 421224"/>
              <a:gd name="connsiteX2" fmla="*/ 2355574 w 5198165"/>
              <a:gd name="connsiteY2" fmla="*/ 142928 h 421224"/>
              <a:gd name="connsiteX3" fmla="*/ 0 w 5198165"/>
              <a:gd name="connsiteY3" fmla="*/ 421224 h 421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8165" h="421224">
                <a:moveTo>
                  <a:pt x="0" y="421224"/>
                </a:moveTo>
                <a:lnTo>
                  <a:pt x="5198165" y="421224"/>
                </a:lnTo>
                <a:cubicBezTo>
                  <a:pt x="4916556" y="89920"/>
                  <a:pt x="3780183" y="563684"/>
                  <a:pt x="2355574" y="142928"/>
                </a:cubicBezTo>
                <a:cubicBezTo>
                  <a:pt x="864706" y="-261263"/>
                  <a:pt x="556590" y="308580"/>
                  <a:pt x="0" y="421224"/>
                </a:cubicBezTo>
                <a:close/>
              </a:path>
            </a:pathLst>
          </a:custGeom>
          <a:solidFill>
            <a:srgbClr val="1A36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object 16">
            <a:extLst>
              <a:ext uri="{FF2B5EF4-FFF2-40B4-BE49-F238E27FC236}">
                <a16:creationId xmlns:a16="http://schemas.microsoft.com/office/drawing/2014/main" id="{2EEE5CB8-ACC7-D9C2-CD3F-F8A649A75ECF}"/>
              </a:ext>
            </a:extLst>
          </p:cNvPr>
          <p:cNvPicPr/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alphaModFix amt="6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  <a14:imgEffect>
                      <a14:brightnessContrast bright="2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2870" y="665020"/>
            <a:ext cx="4480565" cy="614522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0FE3D1E7-4B9C-B2C5-ED9A-9D5CB3CF20C4}"/>
              </a:ext>
            </a:extLst>
          </p:cNvPr>
          <p:cNvGrpSpPr/>
          <p:nvPr/>
        </p:nvGrpSpPr>
        <p:grpSpPr>
          <a:xfrm>
            <a:off x="62457" y="658725"/>
            <a:ext cx="708102" cy="574348"/>
            <a:chOff x="990600" y="4572000"/>
            <a:chExt cx="1354836" cy="729996"/>
          </a:xfrm>
        </p:grpSpPr>
        <p:pic>
          <p:nvPicPr>
            <p:cNvPr id="17" name="object 17">
              <a:extLst>
                <a:ext uri="{FF2B5EF4-FFF2-40B4-BE49-F238E27FC236}">
                  <a16:creationId xmlns:a16="http://schemas.microsoft.com/office/drawing/2014/main" id="{12993488-8264-FE14-B9F3-13E0F8308C66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87424" y="4672584"/>
              <a:ext cx="858012" cy="629412"/>
            </a:xfrm>
            <a:prstGeom prst="rect">
              <a:avLst/>
            </a:prstGeom>
          </p:spPr>
        </p:pic>
        <p:pic>
          <p:nvPicPr>
            <p:cNvPr id="18" name="object 18">
              <a:extLst>
                <a:ext uri="{FF2B5EF4-FFF2-40B4-BE49-F238E27FC236}">
                  <a16:creationId xmlns:a16="http://schemas.microsoft.com/office/drawing/2014/main" id="{9155D207-B8A1-23BE-E65C-C32920AF2764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0600" y="4572000"/>
              <a:ext cx="998219" cy="701039"/>
            </a:xfrm>
            <a:prstGeom prst="rect">
              <a:avLst/>
            </a:prstGeom>
          </p:spPr>
        </p:pic>
      </p:grpSp>
      <p:pic>
        <p:nvPicPr>
          <p:cNvPr id="23" name="object 16">
            <a:extLst>
              <a:ext uri="{FF2B5EF4-FFF2-40B4-BE49-F238E27FC236}">
                <a16:creationId xmlns:a16="http://schemas.microsoft.com/office/drawing/2014/main" id="{25754AAE-12D0-2635-638D-860FFF66C2CE}"/>
              </a:ext>
            </a:extLst>
          </p:cNvPr>
          <p:cNvPicPr/>
          <p:nvPr/>
        </p:nvPicPr>
        <p:blipFill>
          <a:blip r:embed="rId2" cstate="print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  <a14:imgEffect>
                      <a14:brightnessContrast bright="2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4883" y="1274747"/>
            <a:ext cx="4480565" cy="620694"/>
          </a:xfrm>
          <a:prstGeom prst="rect">
            <a:avLst/>
          </a:prstGeom>
        </p:spPr>
      </p:pic>
      <p:pic>
        <p:nvPicPr>
          <p:cNvPr id="24" name="object 16">
            <a:extLst>
              <a:ext uri="{FF2B5EF4-FFF2-40B4-BE49-F238E27FC236}">
                <a16:creationId xmlns:a16="http://schemas.microsoft.com/office/drawing/2014/main" id="{2ED4EE3A-8E95-81A4-834B-CBE4F45BBDA9}"/>
              </a:ext>
            </a:extLst>
          </p:cNvPr>
          <p:cNvPicPr/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alphaModFix amt="6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  <a14:imgEffect>
                      <a14:brightnessContrast bright="2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9934" y="1884474"/>
            <a:ext cx="4480565" cy="62069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DE890BD5-D6B8-A600-EBB8-7736D082942E}"/>
              </a:ext>
            </a:extLst>
          </p:cNvPr>
          <p:cNvSpPr txBox="1"/>
          <p:nvPr/>
        </p:nvSpPr>
        <p:spPr>
          <a:xfrm>
            <a:off x="710146" y="669815"/>
            <a:ext cx="37778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mn-MN" sz="1200" cap="small" dirty="0">
                <a:solidFill>
                  <a:schemeClr val="bg1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Монгол Улсын Их Хурлын 2020 оны “Алсын хараа-2050” 52-р тогтоолын 2-р хавсралтын 9.5.6</a:t>
            </a:r>
            <a:r>
              <a:rPr lang="en-US" sz="700" cap="small" dirty="0">
                <a:solidFill>
                  <a:schemeClr val="bg1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mn-MN" sz="1200" cap="small" dirty="0">
                <a:solidFill>
                  <a:schemeClr val="bg1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дэх заалт,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140D46F-39CF-15CB-46D4-92618C5A1E93}"/>
              </a:ext>
            </a:extLst>
          </p:cNvPr>
          <p:cNvSpPr txBox="1"/>
          <p:nvPr/>
        </p:nvSpPr>
        <p:spPr>
          <a:xfrm>
            <a:off x="549934" y="1357545"/>
            <a:ext cx="42354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kern="0"/>
            </a:defPPr>
            <a:lvl1pPr algn="l">
              <a:defRPr sz="1200" cap="small">
                <a:solidFill>
                  <a:schemeClr val="bg1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mn-MN" dirty="0"/>
              <a:t>Монгол Улсын Их хурлын 202</a:t>
            </a:r>
            <a:r>
              <a:rPr lang="en-US" dirty="0"/>
              <a:t>1</a:t>
            </a:r>
            <a:r>
              <a:rPr lang="mn-MN" dirty="0"/>
              <a:t> оны </a:t>
            </a:r>
            <a:r>
              <a:rPr lang="en-US" dirty="0"/>
              <a:t>106 </a:t>
            </a:r>
            <a:r>
              <a:rPr lang="mn-MN" dirty="0"/>
              <a:t>дугаар тогтоол "Шинэ сэргэлтийн бодлого"-ын 4.2.10 дахь заалт,</a:t>
            </a:r>
            <a:endParaRPr lang="en-US" dirty="0"/>
          </a:p>
        </p:txBody>
      </p:sp>
      <p:pic>
        <p:nvPicPr>
          <p:cNvPr id="34" name="object 16">
            <a:extLst>
              <a:ext uri="{FF2B5EF4-FFF2-40B4-BE49-F238E27FC236}">
                <a16:creationId xmlns:a16="http://schemas.microsoft.com/office/drawing/2014/main" id="{515DD1A0-8294-5EA6-7931-2CD77008B88B}"/>
              </a:ext>
            </a:extLst>
          </p:cNvPr>
          <p:cNvPicPr/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alphaModFix amt="6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  <a14:imgEffect>
                      <a14:brightnessContrast bright="2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3213" y="2500373"/>
            <a:ext cx="4480565" cy="620694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7582E9A6-894A-2E33-BB23-330B7EFCEF08}"/>
              </a:ext>
            </a:extLst>
          </p:cNvPr>
          <p:cNvSpPr txBox="1"/>
          <p:nvPr/>
        </p:nvSpPr>
        <p:spPr>
          <a:xfrm>
            <a:off x="770862" y="2045117"/>
            <a:ext cx="425254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kern="0"/>
            </a:defPPr>
            <a:lvl1pPr algn="l">
              <a:defRPr sz="1200" cap="small">
                <a:solidFill>
                  <a:schemeClr val="bg1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Монгол Улсын Засгийн газрын 2021 оны 321-р тогтоол</a:t>
            </a:r>
            <a:endParaRPr lang="mn-MN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A502B6F-F250-A5F2-CEA4-0C5595A6F412}"/>
              </a:ext>
            </a:extLst>
          </p:cNvPr>
          <p:cNvSpPr txBox="1"/>
          <p:nvPr/>
        </p:nvSpPr>
        <p:spPr>
          <a:xfrm>
            <a:off x="992368" y="2579889"/>
            <a:ext cx="41305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kern="0"/>
            </a:defPPr>
            <a:lvl1pPr algn="l">
              <a:defRPr sz="1200" cap="small">
                <a:solidFill>
                  <a:schemeClr val="bg1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mn-MN" dirty="0"/>
              <a:t>Засгийн газрын 2024-2028 оны үйл ажиллагааны хөтөлбөр,  2.2.2.4 дэх заалт</a:t>
            </a:r>
            <a:endParaRPr lang="en-US" dirty="0"/>
          </a:p>
        </p:txBody>
      </p:sp>
      <p:pic>
        <p:nvPicPr>
          <p:cNvPr id="37" name="object 16">
            <a:extLst>
              <a:ext uri="{FF2B5EF4-FFF2-40B4-BE49-F238E27FC236}">
                <a16:creationId xmlns:a16="http://schemas.microsoft.com/office/drawing/2014/main" id="{A1718C0F-FD89-A5AA-0AAF-FDD1F708B919}"/>
              </a:ext>
            </a:extLst>
          </p:cNvPr>
          <p:cNvPicPr/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alphaModFix amt="6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  <a14:imgEffect>
                      <a14:brightnessContrast bright="2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2368" y="3112783"/>
            <a:ext cx="4480565" cy="620694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B8BDD3F4-14EA-80B7-1937-FD377B066066}"/>
              </a:ext>
            </a:extLst>
          </p:cNvPr>
          <p:cNvSpPr txBox="1"/>
          <p:nvPr/>
        </p:nvSpPr>
        <p:spPr>
          <a:xfrm>
            <a:off x="1248737" y="3292913"/>
            <a:ext cx="425254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kern="0"/>
            </a:defPPr>
            <a:lvl1pPr algn="l">
              <a:defRPr sz="1200" cap="small">
                <a:solidFill>
                  <a:schemeClr val="bg1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mn-MN" dirty="0"/>
              <a:t>Бүсчилсэн хөгжлийн үзэл баримтлал, 3.4.15 дахь заалт </a:t>
            </a:r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AE4E32A-8591-E01D-7224-B25D2976EAA4}"/>
              </a:ext>
            </a:extLst>
          </p:cNvPr>
          <p:cNvSpPr txBox="1"/>
          <p:nvPr/>
        </p:nvSpPr>
        <p:spPr>
          <a:xfrm>
            <a:off x="4988698" y="79184"/>
            <a:ext cx="720012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n-MN" sz="2400" cap="all" noProof="1">
                <a:solidFill>
                  <a:schemeClr val="bg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Дархан-уул аймаг дахь</a:t>
            </a:r>
            <a:r>
              <a:rPr lang="ru-RU" sz="2400" cap="all" noProof="1">
                <a:solidFill>
                  <a:schemeClr val="bg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 “Сургалт-эрдэм шинжилгээ-үйлдвэрлэлийн цогцолбор”</a:t>
            </a:r>
            <a:endParaRPr lang="en-US" sz="2400" cap="all" dirty="0">
              <a:solidFill>
                <a:schemeClr val="bg1"/>
              </a:solidFill>
            </a:endParaRPr>
          </a:p>
        </p:txBody>
      </p:sp>
      <p:sp>
        <p:nvSpPr>
          <p:cNvPr id="41" name="Google Shape;153;p15">
            <a:extLst>
              <a:ext uri="{FF2B5EF4-FFF2-40B4-BE49-F238E27FC236}">
                <a16:creationId xmlns:a16="http://schemas.microsoft.com/office/drawing/2014/main" id="{F03C0D7C-0014-03F9-6AA0-6C9803735828}"/>
              </a:ext>
            </a:extLst>
          </p:cNvPr>
          <p:cNvSpPr/>
          <p:nvPr/>
        </p:nvSpPr>
        <p:spPr>
          <a:xfrm>
            <a:off x="7664302" y="4120922"/>
            <a:ext cx="4343401" cy="195834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alpha val="0"/>
                </a:schemeClr>
              </a:gs>
              <a:gs pos="33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68275" indent="-168275" algn="just">
              <a:lnSpc>
                <a:spcPct val="150000"/>
              </a:lnSpc>
              <a:buSzPts val="1000"/>
              <a:buFont typeface="Arial" panose="020B0604020202020204" pitchFamily="34" charset="0"/>
              <a:buChar char="•"/>
            </a:pPr>
            <a:r>
              <a:rPr lang="mn-MN" sz="1000" cap="small" dirty="0">
                <a:solidFill>
                  <a:schemeClr val="bg1"/>
                </a:solidFill>
                <a:latin typeface="Times New Roman"/>
                <a:cs typeface="Times New Roman"/>
              </a:rPr>
              <a:t>Байршил:	Дархан-Уул аймаг, Дархан сум</a:t>
            </a:r>
          </a:p>
          <a:p>
            <a:pPr marL="168275" indent="-168275" algn="just">
              <a:lnSpc>
                <a:spcPct val="150000"/>
              </a:lnSpc>
              <a:buSzPts val="1000"/>
              <a:buFont typeface="Arial" panose="020B0604020202020204" pitchFamily="34" charset="0"/>
              <a:buChar char="•"/>
            </a:pPr>
            <a:r>
              <a:rPr lang="mn-MN" sz="1000" cap="small" dirty="0">
                <a:solidFill>
                  <a:schemeClr val="bg1"/>
                </a:solidFill>
                <a:latin typeface="Times New Roman"/>
                <a:cs typeface="Times New Roman"/>
              </a:rPr>
              <a:t>Хэрэгжүүлэх хугацаа:</a:t>
            </a:r>
            <a:r>
              <a:rPr lang="en-US" sz="1000" cap="small" dirty="0">
                <a:solidFill>
                  <a:schemeClr val="bg1"/>
                </a:solidFill>
                <a:latin typeface="Times New Roman"/>
                <a:cs typeface="Times New Roman"/>
              </a:rPr>
              <a:t>	</a:t>
            </a:r>
            <a:r>
              <a:rPr lang="mn-MN" sz="1000" cap="small" dirty="0">
                <a:solidFill>
                  <a:schemeClr val="bg1"/>
                </a:solidFill>
                <a:latin typeface="Times New Roman"/>
                <a:cs typeface="Times New Roman"/>
              </a:rPr>
              <a:t>	2025-2030 он</a:t>
            </a:r>
          </a:p>
          <a:p>
            <a:pPr marL="168275" indent="-168275" algn="just">
              <a:lnSpc>
                <a:spcPct val="150000"/>
              </a:lnSpc>
              <a:buSzPts val="1000"/>
              <a:buFont typeface="Arial" panose="020B0604020202020204" pitchFamily="34" charset="0"/>
              <a:buChar char="•"/>
            </a:pPr>
            <a:r>
              <a:rPr lang="mn-MN" sz="1000" cap="small" dirty="0">
                <a:solidFill>
                  <a:schemeClr val="bg1"/>
                </a:solidFill>
                <a:latin typeface="Times New Roman"/>
                <a:cs typeface="Times New Roman"/>
              </a:rPr>
              <a:t>Хүчин чадал:       	3,000 оюутан,  </a:t>
            </a:r>
          </a:p>
          <a:p>
            <a:pPr marL="168275" indent="-168275" algn="just">
              <a:lnSpc>
                <a:spcPct val="150000"/>
              </a:lnSpc>
              <a:buSzPts val="1000"/>
              <a:buFont typeface="Arial" panose="020B0604020202020204" pitchFamily="34" charset="0"/>
              <a:buChar char="•"/>
            </a:pPr>
            <a:r>
              <a:rPr lang="mn-MN" sz="1000" cap="small" dirty="0">
                <a:solidFill>
                  <a:schemeClr val="bg1"/>
                </a:solidFill>
                <a:latin typeface="Times New Roman"/>
                <a:cs typeface="Times New Roman"/>
              </a:rPr>
              <a:t>Нийт газрын хэмжээ</a:t>
            </a:r>
            <a:r>
              <a:rPr lang="mn-MN" sz="1000" b="1" cap="small" dirty="0">
                <a:solidFill>
                  <a:schemeClr val="bg1"/>
                </a:solidFill>
                <a:latin typeface="Times New Roman"/>
                <a:cs typeface="Times New Roman"/>
              </a:rPr>
              <a:t>: </a:t>
            </a:r>
            <a:r>
              <a:rPr lang="mn-MN" sz="1000" cap="small" dirty="0">
                <a:solidFill>
                  <a:schemeClr val="bg1"/>
                </a:solidFill>
                <a:latin typeface="Times New Roman"/>
                <a:cs typeface="Times New Roman"/>
              </a:rPr>
              <a:t>    </a:t>
            </a:r>
            <a:r>
              <a:rPr lang="en-US" sz="1000" cap="small" dirty="0">
                <a:solidFill>
                  <a:schemeClr val="bg1"/>
                </a:solidFill>
                <a:latin typeface="Times New Roman"/>
                <a:cs typeface="Times New Roman"/>
              </a:rPr>
              <a:t>  </a:t>
            </a:r>
            <a:r>
              <a:rPr lang="mn-MN" sz="1000" cap="small" dirty="0">
                <a:solidFill>
                  <a:schemeClr val="bg1"/>
                </a:solidFill>
                <a:latin typeface="Times New Roman"/>
                <a:cs typeface="Times New Roman"/>
              </a:rPr>
              <a:t>	30 га</a:t>
            </a:r>
            <a:endParaRPr lang="en-US" sz="1000" cap="small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68275" indent="-168275" algn="just">
              <a:lnSpc>
                <a:spcPct val="150000"/>
              </a:lnSpc>
              <a:buSzPts val="1000"/>
              <a:buFont typeface="Arial" panose="020B0604020202020204" pitchFamily="34" charset="0"/>
              <a:buChar char="•"/>
            </a:pPr>
            <a:r>
              <a:rPr lang="mn-MN" sz="1000" cap="small" dirty="0">
                <a:solidFill>
                  <a:schemeClr val="bg1"/>
                </a:solidFill>
                <a:latin typeface="Times New Roman"/>
                <a:cs typeface="Times New Roman"/>
              </a:rPr>
              <a:t>Шаардлагатай хөрөнгө оруулалт:	614.6 тэрбум төгрөг</a:t>
            </a:r>
            <a:endParaRPr lang="en-US" sz="900" cap="small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7E5D2CE2-D7A0-3068-E9E9-979C9EFA0A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8548221"/>
              </p:ext>
            </p:extLst>
          </p:nvPr>
        </p:nvGraphicFramePr>
        <p:xfrm>
          <a:off x="1310296" y="4121011"/>
          <a:ext cx="5933859" cy="231791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95391">
                  <a:extLst>
                    <a:ext uri="{9D8B030D-6E8A-4147-A177-3AD203B41FA5}">
                      <a16:colId xmlns:a16="http://schemas.microsoft.com/office/drawing/2014/main" val="1117739907"/>
                    </a:ext>
                  </a:extLst>
                </a:gridCol>
                <a:gridCol w="3171113">
                  <a:extLst>
                    <a:ext uri="{9D8B030D-6E8A-4147-A177-3AD203B41FA5}">
                      <a16:colId xmlns:a16="http://schemas.microsoft.com/office/drawing/2014/main" val="3237502120"/>
                    </a:ext>
                  </a:extLst>
                </a:gridCol>
                <a:gridCol w="2367355">
                  <a:extLst>
                    <a:ext uri="{9D8B030D-6E8A-4147-A177-3AD203B41FA5}">
                      <a16:colId xmlns:a16="http://schemas.microsoft.com/office/drawing/2014/main" val="2553769522"/>
                    </a:ext>
                  </a:extLst>
                </a:gridCol>
              </a:tblGrid>
              <a:tr h="168456">
                <a:tc>
                  <a:txBody>
                    <a:bodyPr/>
                    <a:lstStyle/>
                    <a:p>
                      <a:r>
                        <a:rPr lang="mn-MN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en-US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Үе шатны ажил</a:t>
                      </a:r>
                      <a:endParaRPr lang="en-US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Хийгдсэн эсэх</a:t>
                      </a:r>
                      <a:endParaRPr lang="en-US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9871369"/>
                  </a:ext>
                </a:extLst>
              </a:tr>
              <a:tr h="301349">
                <a:tc>
                  <a:txBody>
                    <a:bodyPr/>
                    <a:lstStyle/>
                    <a:p>
                      <a:r>
                        <a:rPr lang="mn-MN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mn-MN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ТЭЗҮ, ерөнхий төлөвлөгөөний ажлын даалгавар</a:t>
                      </a:r>
                      <a:endParaRPr lang="en-US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Тийм</a:t>
                      </a:r>
                      <a:endParaRPr lang="en-US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478954"/>
                  </a:ext>
                </a:extLst>
              </a:tr>
              <a:tr h="301349">
                <a:tc>
                  <a:txBody>
                    <a:bodyPr/>
                    <a:lstStyle/>
                    <a:p>
                      <a:r>
                        <a:rPr lang="mn-MN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mn-MN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Инженер, геологийн судалгаа</a:t>
                      </a:r>
                      <a:endParaRPr lang="en-US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Үгүй</a:t>
                      </a:r>
                      <a:endParaRPr lang="en-US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241821"/>
                  </a:ext>
                </a:extLst>
              </a:tr>
              <a:tr h="301349">
                <a:tc>
                  <a:txBody>
                    <a:bodyPr/>
                    <a:lstStyle/>
                    <a:p>
                      <a:r>
                        <a:rPr lang="mn-MN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mn-MN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Техник эдийн засгийн үндэслэл</a:t>
                      </a:r>
                      <a:endParaRPr lang="en-US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Худалдан авах ажиллагаа зарлагдсан, цуцлагдсан.</a:t>
                      </a:r>
                      <a:endParaRPr lang="en-US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7561690"/>
                  </a:ext>
                </a:extLst>
              </a:tr>
              <a:tr h="301349">
                <a:tc>
                  <a:txBody>
                    <a:bodyPr/>
                    <a:lstStyle/>
                    <a:p>
                      <a:r>
                        <a:rPr lang="mn-MN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mn-MN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Ерөнхий төлөвлөгөө</a:t>
                      </a:r>
                      <a:endParaRPr lang="en-US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Худалдан авах ажиллагаа зарлагдсан, цуцлагдсан.</a:t>
                      </a:r>
                      <a:endParaRPr lang="en-US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9643638"/>
                  </a:ext>
                </a:extLst>
              </a:tr>
              <a:tr h="301349">
                <a:tc>
                  <a:txBody>
                    <a:bodyPr/>
                    <a:lstStyle/>
                    <a:p>
                      <a:r>
                        <a:rPr lang="mn-MN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mn-MN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Барилгын зураг, төсөв</a:t>
                      </a:r>
                      <a:endParaRPr lang="en-US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Үгүй</a:t>
                      </a:r>
                      <a:endParaRPr lang="en-US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4290606"/>
                  </a:ext>
                </a:extLst>
              </a:tr>
              <a:tr h="301349">
                <a:tc>
                  <a:txBody>
                    <a:bodyPr/>
                    <a:lstStyle/>
                    <a:p>
                      <a:r>
                        <a:rPr lang="mn-MN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mn-MN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Бүтээн байгуулалтын ажил</a:t>
                      </a:r>
                      <a:endParaRPr lang="en-US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Үгүй</a:t>
                      </a:r>
                      <a:endParaRPr lang="en-US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30736658"/>
                  </a:ext>
                </a:extLst>
              </a:tr>
            </a:tbl>
          </a:graphicData>
        </a:graphic>
      </p:graphicFrame>
      <p:grpSp>
        <p:nvGrpSpPr>
          <p:cNvPr id="47" name="Group 46">
            <a:extLst>
              <a:ext uri="{FF2B5EF4-FFF2-40B4-BE49-F238E27FC236}">
                <a16:creationId xmlns:a16="http://schemas.microsoft.com/office/drawing/2014/main" id="{649116AF-916F-B870-E792-B8A396D4120D}"/>
              </a:ext>
            </a:extLst>
          </p:cNvPr>
          <p:cNvGrpSpPr/>
          <p:nvPr/>
        </p:nvGrpSpPr>
        <p:grpSpPr>
          <a:xfrm>
            <a:off x="6963409" y="2137489"/>
            <a:ext cx="339584" cy="277000"/>
            <a:chOff x="6919898" y="2454329"/>
            <a:chExt cx="333036" cy="209973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117DF8DD-EC31-532F-7876-E06267D4D121}"/>
                </a:ext>
              </a:extLst>
            </p:cNvPr>
            <p:cNvGrpSpPr/>
            <p:nvPr/>
          </p:nvGrpSpPr>
          <p:grpSpPr>
            <a:xfrm>
              <a:off x="6919898" y="2464034"/>
              <a:ext cx="333036" cy="200268"/>
              <a:chOff x="2119109" y="6807769"/>
              <a:chExt cx="485804" cy="295365"/>
            </a:xfrm>
          </p:grpSpPr>
          <p:pic>
            <p:nvPicPr>
              <p:cNvPr id="50" name="object 123">
                <a:extLst>
                  <a:ext uri="{FF2B5EF4-FFF2-40B4-BE49-F238E27FC236}">
                    <a16:creationId xmlns:a16="http://schemas.microsoft.com/office/drawing/2014/main" id="{1352A870-4BE9-485C-F762-17A15D5DA56C}"/>
                  </a:ext>
                </a:extLst>
              </p:cNvPr>
              <p:cNvPicPr/>
              <p:nvPr/>
            </p:nvPicPr>
            <p:blipFill>
              <a:blip r:embed="rId6" cstate="print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2202433" y="6958084"/>
                <a:ext cx="318308" cy="145050"/>
              </a:xfrm>
              <a:prstGeom prst="rect">
                <a:avLst/>
              </a:prstGeom>
            </p:spPr>
          </p:pic>
          <p:sp>
            <p:nvSpPr>
              <p:cNvPr id="51" name="object 125">
                <a:extLst>
                  <a:ext uri="{FF2B5EF4-FFF2-40B4-BE49-F238E27FC236}">
                    <a16:creationId xmlns:a16="http://schemas.microsoft.com/office/drawing/2014/main" id="{FE5BC6E9-158C-ED61-6EB1-A8E89CF64AC2}"/>
                  </a:ext>
                </a:extLst>
              </p:cNvPr>
              <p:cNvSpPr/>
              <p:nvPr/>
            </p:nvSpPr>
            <p:spPr>
              <a:xfrm>
                <a:off x="2119109" y="6807769"/>
                <a:ext cx="485804" cy="231458"/>
              </a:xfrm>
              <a:custGeom>
                <a:avLst/>
                <a:gdLst/>
                <a:ahLst/>
                <a:cxnLst/>
                <a:rect l="l" t="t" r="r" b="b"/>
                <a:pathLst>
                  <a:path w="331470" h="154305">
                    <a:moveTo>
                      <a:pt x="165446" y="125252"/>
                    </a:moveTo>
                    <a:lnTo>
                      <a:pt x="330882" y="63234"/>
                    </a:lnTo>
                    <a:lnTo>
                      <a:pt x="165446" y="0"/>
                    </a:lnTo>
                    <a:lnTo>
                      <a:pt x="0" y="63234"/>
                    </a:lnTo>
                    <a:lnTo>
                      <a:pt x="21250" y="71341"/>
                    </a:lnTo>
                    <a:lnTo>
                      <a:pt x="21250" y="145925"/>
                    </a:lnTo>
                    <a:lnTo>
                      <a:pt x="21250" y="150384"/>
                    </a:lnTo>
                    <a:lnTo>
                      <a:pt x="24665" y="154032"/>
                    </a:lnTo>
                    <a:lnTo>
                      <a:pt x="28839" y="154032"/>
                    </a:lnTo>
                    <a:lnTo>
                      <a:pt x="33013" y="154032"/>
                    </a:lnTo>
                    <a:lnTo>
                      <a:pt x="36428" y="150384"/>
                    </a:lnTo>
                    <a:lnTo>
                      <a:pt x="36428" y="145925"/>
                    </a:lnTo>
                    <a:lnTo>
                      <a:pt x="36428" y="77016"/>
                    </a:lnTo>
                    <a:lnTo>
                      <a:pt x="165446" y="125252"/>
                    </a:lnTo>
                    <a:close/>
                  </a:path>
                </a:pathLst>
              </a:custGeom>
              <a:ln w="46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2700"/>
              </a:p>
            </p:txBody>
          </p:sp>
        </p:grpSp>
        <p:sp>
          <p:nvSpPr>
            <p:cNvPr id="49" name="object 124">
              <a:extLst>
                <a:ext uri="{FF2B5EF4-FFF2-40B4-BE49-F238E27FC236}">
                  <a16:creationId xmlns:a16="http://schemas.microsoft.com/office/drawing/2014/main" id="{F13BBB64-7E0F-7C3A-52B1-4E22C4B4F217}"/>
                </a:ext>
              </a:extLst>
            </p:cNvPr>
            <p:cNvSpPr/>
            <p:nvPr/>
          </p:nvSpPr>
          <p:spPr>
            <a:xfrm>
              <a:off x="6919898" y="2454329"/>
              <a:ext cx="333036" cy="156937"/>
            </a:xfrm>
            <a:custGeom>
              <a:avLst/>
              <a:gdLst/>
              <a:ahLst/>
              <a:cxnLst/>
              <a:rect l="l" t="t" r="r" b="b"/>
              <a:pathLst>
                <a:path w="331470" h="154305">
                  <a:moveTo>
                    <a:pt x="165446" y="0"/>
                  </a:moveTo>
                  <a:lnTo>
                    <a:pt x="0" y="63234"/>
                  </a:lnTo>
                  <a:lnTo>
                    <a:pt x="21250" y="71341"/>
                  </a:lnTo>
                  <a:lnTo>
                    <a:pt x="21250" y="150384"/>
                  </a:lnTo>
                  <a:lnTo>
                    <a:pt x="24665" y="154032"/>
                  </a:lnTo>
                  <a:lnTo>
                    <a:pt x="33013" y="154032"/>
                  </a:lnTo>
                  <a:lnTo>
                    <a:pt x="36428" y="150384"/>
                  </a:lnTo>
                  <a:lnTo>
                    <a:pt x="36428" y="77016"/>
                  </a:lnTo>
                  <a:lnTo>
                    <a:pt x="165446" y="125252"/>
                  </a:lnTo>
                  <a:lnTo>
                    <a:pt x="330882" y="63234"/>
                  </a:lnTo>
                  <a:lnTo>
                    <a:pt x="165446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endParaRPr sz="2700" dirty="0"/>
            </a:p>
          </p:txBody>
        </p:sp>
      </p:grpSp>
      <p:pic>
        <p:nvPicPr>
          <p:cNvPr id="52" name="Picture 51" descr="A blue and black rectangle with white text&#10;&#10;Description automatically generated">
            <a:extLst>
              <a:ext uri="{FF2B5EF4-FFF2-40B4-BE49-F238E27FC236}">
                <a16:creationId xmlns:a16="http://schemas.microsoft.com/office/drawing/2014/main" id="{2D4D9626-4183-432B-DFC2-21B39EF8303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96" y="77165"/>
            <a:ext cx="1147801" cy="492243"/>
          </a:xfrm>
          <a:prstGeom prst="rect">
            <a:avLst/>
          </a:prstGeom>
        </p:spPr>
      </p:pic>
      <p:pic>
        <p:nvPicPr>
          <p:cNvPr id="4" name="Picture 3" descr="A collage of a model of a city&#10;&#10;Description automatically generated">
            <a:extLst>
              <a:ext uri="{FF2B5EF4-FFF2-40B4-BE49-F238E27FC236}">
                <a16:creationId xmlns:a16="http://schemas.microsoft.com/office/drawing/2014/main" id="{12BCE464-68FC-DCB6-A2C0-654B2DCBD0D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4" t="12395" r="4912" b="51384"/>
          <a:stretch/>
        </p:blipFill>
        <p:spPr>
          <a:xfrm>
            <a:off x="7434196" y="1343845"/>
            <a:ext cx="4573507" cy="2203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8896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3" grpId="0"/>
      <p:bldP spid="36" grpId="0"/>
      <p:bldP spid="38" grpId="0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10FAA3-F7E5-E005-D118-70B9FE6296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7C96438-11BB-A82C-27C1-3D0C2ED113AA}"/>
              </a:ext>
            </a:extLst>
          </p:cNvPr>
          <p:cNvGrpSpPr/>
          <p:nvPr/>
        </p:nvGrpSpPr>
        <p:grpSpPr>
          <a:xfrm>
            <a:off x="6858000" y="5615"/>
            <a:ext cx="5334000" cy="832585"/>
            <a:chOff x="6851691" y="0"/>
            <a:chExt cx="5340309" cy="1892300"/>
          </a:xfrm>
        </p:grpSpPr>
        <p:sp>
          <p:nvSpPr>
            <p:cNvPr id="3" name="Freeform 10">
              <a:extLst>
                <a:ext uri="{FF2B5EF4-FFF2-40B4-BE49-F238E27FC236}">
                  <a16:creationId xmlns:a16="http://schemas.microsoft.com/office/drawing/2014/main" id="{F3922D4E-2157-408C-A15B-2D40A8E16D17}"/>
                </a:ext>
              </a:extLst>
            </p:cNvPr>
            <p:cNvSpPr/>
            <p:nvPr/>
          </p:nvSpPr>
          <p:spPr>
            <a:xfrm>
              <a:off x="6851691" y="0"/>
              <a:ext cx="5337130" cy="1892300"/>
            </a:xfrm>
            <a:custGeom>
              <a:avLst/>
              <a:gdLst>
                <a:gd name="connsiteX0" fmla="*/ 0 w 4889500"/>
                <a:gd name="connsiteY0" fmla="*/ 0 h 2971800"/>
                <a:gd name="connsiteX1" fmla="*/ 4889500 w 4889500"/>
                <a:gd name="connsiteY1" fmla="*/ 0 h 2971800"/>
                <a:gd name="connsiteX2" fmla="*/ 4889500 w 4889500"/>
                <a:gd name="connsiteY2" fmla="*/ 2971800 h 2971800"/>
                <a:gd name="connsiteX3" fmla="*/ 0 w 4889500"/>
                <a:gd name="connsiteY3" fmla="*/ 0 h 2971800"/>
                <a:gd name="connsiteX0" fmla="*/ 0 w 4889500"/>
                <a:gd name="connsiteY0" fmla="*/ 0 h 2971800"/>
                <a:gd name="connsiteX1" fmla="*/ 4889500 w 4889500"/>
                <a:gd name="connsiteY1" fmla="*/ 0 h 2971800"/>
                <a:gd name="connsiteX2" fmla="*/ 4889500 w 4889500"/>
                <a:gd name="connsiteY2" fmla="*/ 2971800 h 2971800"/>
                <a:gd name="connsiteX3" fmla="*/ 0 w 4889500"/>
                <a:gd name="connsiteY3" fmla="*/ 0 h 2971800"/>
                <a:gd name="connsiteX0" fmla="*/ 0 w 4889500"/>
                <a:gd name="connsiteY0" fmla="*/ 0 h 2971800"/>
                <a:gd name="connsiteX1" fmla="*/ 4889500 w 4889500"/>
                <a:gd name="connsiteY1" fmla="*/ 0 h 2971800"/>
                <a:gd name="connsiteX2" fmla="*/ 4889500 w 4889500"/>
                <a:gd name="connsiteY2" fmla="*/ 2971800 h 2971800"/>
                <a:gd name="connsiteX3" fmla="*/ 0 w 4889500"/>
                <a:gd name="connsiteY3" fmla="*/ 0 h 2971800"/>
                <a:gd name="connsiteX0" fmla="*/ 0 w 4889500"/>
                <a:gd name="connsiteY0" fmla="*/ 0 h 2971800"/>
                <a:gd name="connsiteX1" fmla="*/ 4889500 w 4889500"/>
                <a:gd name="connsiteY1" fmla="*/ 0 h 2971800"/>
                <a:gd name="connsiteX2" fmla="*/ 4889500 w 4889500"/>
                <a:gd name="connsiteY2" fmla="*/ 2971800 h 2971800"/>
                <a:gd name="connsiteX3" fmla="*/ 0 w 4889500"/>
                <a:gd name="connsiteY3" fmla="*/ 0 h 2971800"/>
                <a:gd name="connsiteX0" fmla="*/ 0 w 4889500"/>
                <a:gd name="connsiteY0" fmla="*/ 0 h 2971800"/>
                <a:gd name="connsiteX1" fmla="*/ 4889500 w 4889500"/>
                <a:gd name="connsiteY1" fmla="*/ 0 h 2971800"/>
                <a:gd name="connsiteX2" fmla="*/ 4889500 w 4889500"/>
                <a:gd name="connsiteY2" fmla="*/ 2971800 h 2971800"/>
                <a:gd name="connsiteX3" fmla="*/ 0 w 4889500"/>
                <a:gd name="connsiteY3" fmla="*/ 0 h 2971800"/>
                <a:gd name="connsiteX0" fmla="*/ 0 w 4889500"/>
                <a:gd name="connsiteY0" fmla="*/ 0 h 2971800"/>
                <a:gd name="connsiteX1" fmla="*/ 4889500 w 4889500"/>
                <a:gd name="connsiteY1" fmla="*/ 0 h 2971800"/>
                <a:gd name="connsiteX2" fmla="*/ 4889500 w 4889500"/>
                <a:gd name="connsiteY2" fmla="*/ 2971800 h 2971800"/>
                <a:gd name="connsiteX3" fmla="*/ 0 w 4889500"/>
                <a:gd name="connsiteY3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9500" h="2971800">
                  <a:moveTo>
                    <a:pt x="0" y="0"/>
                  </a:moveTo>
                  <a:lnTo>
                    <a:pt x="4889500" y="0"/>
                  </a:lnTo>
                  <a:lnTo>
                    <a:pt x="4889500" y="2971800"/>
                  </a:lnTo>
                  <a:cubicBezTo>
                    <a:pt x="3704167" y="516229"/>
                    <a:pt x="1337733" y="3146201"/>
                    <a:pt x="0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9A2AD88D-5A46-BE14-DDC2-5FC60075C571}"/>
                </a:ext>
              </a:extLst>
            </p:cNvPr>
            <p:cNvSpPr/>
            <p:nvPr/>
          </p:nvSpPr>
          <p:spPr>
            <a:xfrm>
              <a:off x="7302500" y="0"/>
              <a:ext cx="4889500" cy="1803400"/>
            </a:xfrm>
            <a:custGeom>
              <a:avLst/>
              <a:gdLst>
                <a:gd name="connsiteX0" fmla="*/ 0 w 4889500"/>
                <a:gd name="connsiteY0" fmla="*/ 0 h 2971800"/>
                <a:gd name="connsiteX1" fmla="*/ 4889500 w 4889500"/>
                <a:gd name="connsiteY1" fmla="*/ 0 h 2971800"/>
                <a:gd name="connsiteX2" fmla="*/ 4889500 w 4889500"/>
                <a:gd name="connsiteY2" fmla="*/ 2971800 h 2971800"/>
                <a:gd name="connsiteX3" fmla="*/ 0 w 4889500"/>
                <a:gd name="connsiteY3" fmla="*/ 0 h 2971800"/>
                <a:gd name="connsiteX0" fmla="*/ 0 w 4889500"/>
                <a:gd name="connsiteY0" fmla="*/ 0 h 2971800"/>
                <a:gd name="connsiteX1" fmla="*/ 4889500 w 4889500"/>
                <a:gd name="connsiteY1" fmla="*/ 0 h 2971800"/>
                <a:gd name="connsiteX2" fmla="*/ 4889500 w 4889500"/>
                <a:gd name="connsiteY2" fmla="*/ 2971800 h 2971800"/>
                <a:gd name="connsiteX3" fmla="*/ 0 w 4889500"/>
                <a:gd name="connsiteY3" fmla="*/ 0 h 2971800"/>
                <a:gd name="connsiteX0" fmla="*/ 0 w 4889500"/>
                <a:gd name="connsiteY0" fmla="*/ 0 h 2971800"/>
                <a:gd name="connsiteX1" fmla="*/ 4889500 w 4889500"/>
                <a:gd name="connsiteY1" fmla="*/ 0 h 2971800"/>
                <a:gd name="connsiteX2" fmla="*/ 4889500 w 4889500"/>
                <a:gd name="connsiteY2" fmla="*/ 2971800 h 2971800"/>
                <a:gd name="connsiteX3" fmla="*/ 0 w 4889500"/>
                <a:gd name="connsiteY3" fmla="*/ 0 h 2971800"/>
                <a:gd name="connsiteX0" fmla="*/ 0 w 4889500"/>
                <a:gd name="connsiteY0" fmla="*/ 0 h 2971800"/>
                <a:gd name="connsiteX1" fmla="*/ 4889500 w 4889500"/>
                <a:gd name="connsiteY1" fmla="*/ 0 h 2971800"/>
                <a:gd name="connsiteX2" fmla="*/ 4889500 w 4889500"/>
                <a:gd name="connsiteY2" fmla="*/ 2971800 h 2971800"/>
                <a:gd name="connsiteX3" fmla="*/ 0 w 4889500"/>
                <a:gd name="connsiteY3" fmla="*/ 0 h 2971800"/>
                <a:gd name="connsiteX0" fmla="*/ 0 w 4889500"/>
                <a:gd name="connsiteY0" fmla="*/ 0 h 2971800"/>
                <a:gd name="connsiteX1" fmla="*/ 4889500 w 4889500"/>
                <a:gd name="connsiteY1" fmla="*/ 0 h 2971800"/>
                <a:gd name="connsiteX2" fmla="*/ 4889500 w 4889500"/>
                <a:gd name="connsiteY2" fmla="*/ 2971800 h 2971800"/>
                <a:gd name="connsiteX3" fmla="*/ 0 w 4889500"/>
                <a:gd name="connsiteY3" fmla="*/ 0 h 2971800"/>
                <a:gd name="connsiteX0" fmla="*/ 0 w 4889500"/>
                <a:gd name="connsiteY0" fmla="*/ 0 h 2971800"/>
                <a:gd name="connsiteX1" fmla="*/ 4889500 w 4889500"/>
                <a:gd name="connsiteY1" fmla="*/ 0 h 2971800"/>
                <a:gd name="connsiteX2" fmla="*/ 4889500 w 4889500"/>
                <a:gd name="connsiteY2" fmla="*/ 2971800 h 2971800"/>
                <a:gd name="connsiteX3" fmla="*/ 0 w 4889500"/>
                <a:gd name="connsiteY3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9500" h="2971800">
                  <a:moveTo>
                    <a:pt x="0" y="0"/>
                  </a:moveTo>
                  <a:lnTo>
                    <a:pt x="4889500" y="0"/>
                  </a:lnTo>
                  <a:lnTo>
                    <a:pt x="4889500" y="2971800"/>
                  </a:lnTo>
                  <a:cubicBezTo>
                    <a:pt x="3704167" y="516229"/>
                    <a:pt x="1337733" y="3146201"/>
                    <a:pt x="0" y="0"/>
                  </a:cubicBezTo>
                  <a:close/>
                </a:path>
              </a:pathLst>
            </a:custGeom>
            <a:solidFill>
              <a:srgbClr val="1A36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" name="Freeform 12">
            <a:extLst>
              <a:ext uri="{FF2B5EF4-FFF2-40B4-BE49-F238E27FC236}">
                <a16:creationId xmlns:a16="http://schemas.microsoft.com/office/drawing/2014/main" id="{C5023660-0FC7-A901-4FDA-1A9086A3CC3B}"/>
              </a:ext>
            </a:extLst>
          </p:cNvPr>
          <p:cNvSpPr/>
          <p:nvPr/>
        </p:nvSpPr>
        <p:spPr>
          <a:xfrm>
            <a:off x="0" y="6423942"/>
            <a:ext cx="5198165" cy="421224"/>
          </a:xfrm>
          <a:custGeom>
            <a:avLst/>
            <a:gdLst>
              <a:gd name="connsiteX0" fmla="*/ 0 w 5198165"/>
              <a:gd name="connsiteY0" fmla="*/ 278296 h 278296"/>
              <a:gd name="connsiteX1" fmla="*/ 5198165 w 5198165"/>
              <a:gd name="connsiteY1" fmla="*/ 278296 h 278296"/>
              <a:gd name="connsiteX2" fmla="*/ 2355574 w 5198165"/>
              <a:gd name="connsiteY2" fmla="*/ 0 h 278296"/>
              <a:gd name="connsiteX3" fmla="*/ 0 w 5198165"/>
              <a:gd name="connsiteY3" fmla="*/ 278296 h 278296"/>
              <a:gd name="connsiteX0" fmla="*/ 0 w 5198165"/>
              <a:gd name="connsiteY0" fmla="*/ 418375 h 418375"/>
              <a:gd name="connsiteX1" fmla="*/ 5198165 w 5198165"/>
              <a:gd name="connsiteY1" fmla="*/ 418375 h 418375"/>
              <a:gd name="connsiteX2" fmla="*/ 2355574 w 5198165"/>
              <a:gd name="connsiteY2" fmla="*/ 140079 h 418375"/>
              <a:gd name="connsiteX3" fmla="*/ 0 w 5198165"/>
              <a:gd name="connsiteY3" fmla="*/ 418375 h 418375"/>
              <a:gd name="connsiteX0" fmla="*/ 0 w 5198165"/>
              <a:gd name="connsiteY0" fmla="*/ 427215 h 427215"/>
              <a:gd name="connsiteX1" fmla="*/ 5198165 w 5198165"/>
              <a:gd name="connsiteY1" fmla="*/ 427215 h 427215"/>
              <a:gd name="connsiteX2" fmla="*/ 2355574 w 5198165"/>
              <a:gd name="connsiteY2" fmla="*/ 148919 h 427215"/>
              <a:gd name="connsiteX3" fmla="*/ 0 w 5198165"/>
              <a:gd name="connsiteY3" fmla="*/ 427215 h 427215"/>
              <a:gd name="connsiteX0" fmla="*/ 0 w 5198165"/>
              <a:gd name="connsiteY0" fmla="*/ 427215 h 427215"/>
              <a:gd name="connsiteX1" fmla="*/ 5198165 w 5198165"/>
              <a:gd name="connsiteY1" fmla="*/ 427215 h 427215"/>
              <a:gd name="connsiteX2" fmla="*/ 2355574 w 5198165"/>
              <a:gd name="connsiteY2" fmla="*/ 148919 h 427215"/>
              <a:gd name="connsiteX3" fmla="*/ 0 w 5198165"/>
              <a:gd name="connsiteY3" fmla="*/ 427215 h 427215"/>
              <a:gd name="connsiteX0" fmla="*/ 0 w 5198165"/>
              <a:gd name="connsiteY0" fmla="*/ 427215 h 427215"/>
              <a:gd name="connsiteX1" fmla="*/ 5198165 w 5198165"/>
              <a:gd name="connsiteY1" fmla="*/ 427215 h 427215"/>
              <a:gd name="connsiteX2" fmla="*/ 2355574 w 5198165"/>
              <a:gd name="connsiteY2" fmla="*/ 148919 h 427215"/>
              <a:gd name="connsiteX3" fmla="*/ 0 w 5198165"/>
              <a:gd name="connsiteY3" fmla="*/ 427215 h 427215"/>
              <a:gd name="connsiteX0" fmla="*/ 0 w 5198165"/>
              <a:gd name="connsiteY0" fmla="*/ 427215 h 427215"/>
              <a:gd name="connsiteX1" fmla="*/ 5198165 w 5198165"/>
              <a:gd name="connsiteY1" fmla="*/ 427215 h 427215"/>
              <a:gd name="connsiteX2" fmla="*/ 2355574 w 5198165"/>
              <a:gd name="connsiteY2" fmla="*/ 148919 h 427215"/>
              <a:gd name="connsiteX3" fmla="*/ 0 w 5198165"/>
              <a:gd name="connsiteY3" fmla="*/ 427215 h 427215"/>
              <a:gd name="connsiteX0" fmla="*/ 0 w 5198165"/>
              <a:gd name="connsiteY0" fmla="*/ 427215 h 436606"/>
              <a:gd name="connsiteX1" fmla="*/ 5198165 w 5198165"/>
              <a:gd name="connsiteY1" fmla="*/ 427215 h 436606"/>
              <a:gd name="connsiteX2" fmla="*/ 2355574 w 5198165"/>
              <a:gd name="connsiteY2" fmla="*/ 148919 h 436606"/>
              <a:gd name="connsiteX3" fmla="*/ 0 w 5198165"/>
              <a:gd name="connsiteY3" fmla="*/ 427215 h 436606"/>
              <a:gd name="connsiteX0" fmla="*/ 0 w 5198165"/>
              <a:gd name="connsiteY0" fmla="*/ 427215 h 427215"/>
              <a:gd name="connsiteX1" fmla="*/ 5198165 w 5198165"/>
              <a:gd name="connsiteY1" fmla="*/ 427215 h 427215"/>
              <a:gd name="connsiteX2" fmla="*/ 2355574 w 5198165"/>
              <a:gd name="connsiteY2" fmla="*/ 148919 h 427215"/>
              <a:gd name="connsiteX3" fmla="*/ 0 w 5198165"/>
              <a:gd name="connsiteY3" fmla="*/ 427215 h 427215"/>
              <a:gd name="connsiteX0" fmla="*/ 0 w 5198165"/>
              <a:gd name="connsiteY0" fmla="*/ 427215 h 427215"/>
              <a:gd name="connsiteX1" fmla="*/ 5198165 w 5198165"/>
              <a:gd name="connsiteY1" fmla="*/ 427215 h 427215"/>
              <a:gd name="connsiteX2" fmla="*/ 2355574 w 5198165"/>
              <a:gd name="connsiteY2" fmla="*/ 148919 h 427215"/>
              <a:gd name="connsiteX3" fmla="*/ 0 w 5198165"/>
              <a:gd name="connsiteY3" fmla="*/ 427215 h 427215"/>
              <a:gd name="connsiteX0" fmla="*/ 0 w 5198165"/>
              <a:gd name="connsiteY0" fmla="*/ 421225 h 421225"/>
              <a:gd name="connsiteX1" fmla="*/ 5198165 w 5198165"/>
              <a:gd name="connsiteY1" fmla="*/ 421225 h 421225"/>
              <a:gd name="connsiteX2" fmla="*/ 2355574 w 5198165"/>
              <a:gd name="connsiteY2" fmla="*/ 142929 h 421225"/>
              <a:gd name="connsiteX3" fmla="*/ 0 w 5198165"/>
              <a:gd name="connsiteY3" fmla="*/ 421225 h 421225"/>
              <a:gd name="connsiteX0" fmla="*/ 0 w 5198165"/>
              <a:gd name="connsiteY0" fmla="*/ 412796 h 412796"/>
              <a:gd name="connsiteX1" fmla="*/ 5198165 w 5198165"/>
              <a:gd name="connsiteY1" fmla="*/ 412796 h 412796"/>
              <a:gd name="connsiteX2" fmla="*/ 2355574 w 5198165"/>
              <a:gd name="connsiteY2" fmla="*/ 134500 h 412796"/>
              <a:gd name="connsiteX3" fmla="*/ 0 w 5198165"/>
              <a:gd name="connsiteY3" fmla="*/ 412796 h 412796"/>
              <a:gd name="connsiteX0" fmla="*/ 0 w 5198165"/>
              <a:gd name="connsiteY0" fmla="*/ 421224 h 421224"/>
              <a:gd name="connsiteX1" fmla="*/ 5198165 w 5198165"/>
              <a:gd name="connsiteY1" fmla="*/ 421224 h 421224"/>
              <a:gd name="connsiteX2" fmla="*/ 2355574 w 5198165"/>
              <a:gd name="connsiteY2" fmla="*/ 142928 h 421224"/>
              <a:gd name="connsiteX3" fmla="*/ 0 w 5198165"/>
              <a:gd name="connsiteY3" fmla="*/ 421224 h 421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8165" h="421224">
                <a:moveTo>
                  <a:pt x="0" y="421224"/>
                </a:moveTo>
                <a:lnTo>
                  <a:pt x="5198165" y="421224"/>
                </a:lnTo>
                <a:cubicBezTo>
                  <a:pt x="4916556" y="89920"/>
                  <a:pt x="3780183" y="563684"/>
                  <a:pt x="2355574" y="142928"/>
                </a:cubicBezTo>
                <a:cubicBezTo>
                  <a:pt x="864706" y="-261263"/>
                  <a:pt x="556590" y="308580"/>
                  <a:pt x="0" y="421224"/>
                </a:cubicBezTo>
                <a:close/>
              </a:path>
            </a:pathLst>
          </a:custGeom>
          <a:solidFill>
            <a:srgbClr val="1A36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object 16">
            <a:extLst>
              <a:ext uri="{FF2B5EF4-FFF2-40B4-BE49-F238E27FC236}">
                <a16:creationId xmlns:a16="http://schemas.microsoft.com/office/drawing/2014/main" id="{CD6FCBA1-22CC-1E16-6F00-CC1C86C0E9D7}"/>
              </a:ext>
            </a:extLst>
          </p:cNvPr>
          <p:cNvPicPr/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alphaModFix amt="6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  <a14:imgEffect>
                      <a14:brightnessContrast bright="2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2870" y="665020"/>
            <a:ext cx="4480565" cy="614522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66039B3B-3090-8EE4-8DBF-BFD7897ADE7B}"/>
              </a:ext>
            </a:extLst>
          </p:cNvPr>
          <p:cNvGrpSpPr/>
          <p:nvPr/>
        </p:nvGrpSpPr>
        <p:grpSpPr>
          <a:xfrm>
            <a:off x="62457" y="658725"/>
            <a:ext cx="708102" cy="574348"/>
            <a:chOff x="990600" y="4572000"/>
            <a:chExt cx="1354836" cy="729996"/>
          </a:xfrm>
        </p:grpSpPr>
        <p:pic>
          <p:nvPicPr>
            <p:cNvPr id="17" name="object 17">
              <a:extLst>
                <a:ext uri="{FF2B5EF4-FFF2-40B4-BE49-F238E27FC236}">
                  <a16:creationId xmlns:a16="http://schemas.microsoft.com/office/drawing/2014/main" id="{3774FA4C-FEFF-2802-F4C3-060826AB5A2A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87424" y="4672584"/>
              <a:ext cx="858012" cy="629412"/>
            </a:xfrm>
            <a:prstGeom prst="rect">
              <a:avLst/>
            </a:prstGeom>
          </p:spPr>
        </p:pic>
        <p:pic>
          <p:nvPicPr>
            <p:cNvPr id="18" name="object 18">
              <a:extLst>
                <a:ext uri="{FF2B5EF4-FFF2-40B4-BE49-F238E27FC236}">
                  <a16:creationId xmlns:a16="http://schemas.microsoft.com/office/drawing/2014/main" id="{E5313B28-28CA-BEC2-1198-89325B62631D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0600" y="4572000"/>
              <a:ext cx="998219" cy="701039"/>
            </a:xfrm>
            <a:prstGeom prst="rect">
              <a:avLst/>
            </a:prstGeom>
          </p:spPr>
        </p:pic>
      </p:grpSp>
      <p:pic>
        <p:nvPicPr>
          <p:cNvPr id="23" name="object 16">
            <a:extLst>
              <a:ext uri="{FF2B5EF4-FFF2-40B4-BE49-F238E27FC236}">
                <a16:creationId xmlns:a16="http://schemas.microsoft.com/office/drawing/2014/main" id="{A3677677-396A-9C31-B657-8E23951C0007}"/>
              </a:ext>
            </a:extLst>
          </p:cNvPr>
          <p:cNvPicPr/>
          <p:nvPr/>
        </p:nvPicPr>
        <p:blipFill>
          <a:blip r:embed="rId2" cstate="print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  <a14:imgEffect>
                      <a14:brightnessContrast bright="2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4883" y="1274747"/>
            <a:ext cx="4480565" cy="620694"/>
          </a:xfrm>
          <a:prstGeom prst="rect">
            <a:avLst/>
          </a:prstGeom>
        </p:spPr>
      </p:pic>
      <p:pic>
        <p:nvPicPr>
          <p:cNvPr id="24" name="object 16">
            <a:extLst>
              <a:ext uri="{FF2B5EF4-FFF2-40B4-BE49-F238E27FC236}">
                <a16:creationId xmlns:a16="http://schemas.microsoft.com/office/drawing/2014/main" id="{AC86F56E-CCDE-BDD8-3498-52C6C137CC32}"/>
              </a:ext>
            </a:extLst>
          </p:cNvPr>
          <p:cNvPicPr/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alphaModFix amt="6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  <a14:imgEffect>
                      <a14:brightnessContrast bright="2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9934" y="1884474"/>
            <a:ext cx="4480565" cy="62069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7A245CA-920D-F809-3519-83A61791C701}"/>
              </a:ext>
            </a:extLst>
          </p:cNvPr>
          <p:cNvSpPr txBox="1"/>
          <p:nvPr/>
        </p:nvSpPr>
        <p:spPr>
          <a:xfrm>
            <a:off x="710146" y="669815"/>
            <a:ext cx="37778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mn-MN" sz="1200" cap="small" dirty="0">
                <a:solidFill>
                  <a:schemeClr val="bg1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Монгол Улсын Их Хурлын 2020 оны “Алсын хараа-2050” 52-р тогтоолын 2-р хавсралтын 9.5.6</a:t>
            </a:r>
            <a:r>
              <a:rPr lang="en-US" sz="700" cap="small" dirty="0">
                <a:solidFill>
                  <a:schemeClr val="bg1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mn-MN" sz="1200" cap="small" dirty="0">
                <a:solidFill>
                  <a:schemeClr val="bg1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дэх заалт,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EF96B04-A43B-2629-C2A4-CFA5FB9B1460}"/>
              </a:ext>
            </a:extLst>
          </p:cNvPr>
          <p:cNvSpPr txBox="1"/>
          <p:nvPr/>
        </p:nvSpPr>
        <p:spPr>
          <a:xfrm>
            <a:off x="549934" y="1357545"/>
            <a:ext cx="42354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kern="0"/>
            </a:defPPr>
            <a:lvl1pPr algn="l">
              <a:defRPr sz="1200" cap="small">
                <a:solidFill>
                  <a:schemeClr val="bg1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mn-MN" dirty="0"/>
              <a:t>Монгол Улсын Их хурлын 202</a:t>
            </a:r>
            <a:r>
              <a:rPr lang="en-US" dirty="0"/>
              <a:t>1</a:t>
            </a:r>
            <a:r>
              <a:rPr lang="mn-MN" dirty="0"/>
              <a:t> оны </a:t>
            </a:r>
            <a:r>
              <a:rPr lang="en-US" dirty="0"/>
              <a:t>106 </a:t>
            </a:r>
            <a:r>
              <a:rPr lang="mn-MN" dirty="0"/>
              <a:t>дугаар тогтоол "Шинэ сэргэлтийн бодлого"-ын 4.2.10 дахь заалт,</a:t>
            </a:r>
            <a:endParaRPr lang="en-US" dirty="0"/>
          </a:p>
        </p:txBody>
      </p:sp>
      <p:pic>
        <p:nvPicPr>
          <p:cNvPr id="34" name="object 16">
            <a:extLst>
              <a:ext uri="{FF2B5EF4-FFF2-40B4-BE49-F238E27FC236}">
                <a16:creationId xmlns:a16="http://schemas.microsoft.com/office/drawing/2014/main" id="{9BC0C251-EF96-AD4E-1A6D-80083CD01DCC}"/>
              </a:ext>
            </a:extLst>
          </p:cNvPr>
          <p:cNvPicPr/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alphaModFix amt="6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  <a14:imgEffect>
                      <a14:brightnessContrast bright="2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3213" y="2500373"/>
            <a:ext cx="4480565" cy="620694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AF3CB1FF-FF93-C52F-E76E-B702D32233E0}"/>
              </a:ext>
            </a:extLst>
          </p:cNvPr>
          <p:cNvSpPr txBox="1"/>
          <p:nvPr/>
        </p:nvSpPr>
        <p:spPr>
          <a:xfrm>
            <a:off x="770862" y="2045117"/>
            <a:ext cx="425254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kern="0"/>
            </a:defPPr>
            <a:lvl1pPr algn="l">
              <a:defRPr sz="1200" cap="small">
                <a:solidFill>
                  <a:schemeClr val="bg1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Монгол Улсын Засгийн газрын 2021 оны 321-р тогтоол</a:t>
            </a:r>
            <a:endParaRPr lang="mn-MN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3B6182A-E76A-FCBC-39B7-A5253D6FE807}"/>
              </a:ext>
            </a:extLst>
          </p:cNvPr>
          <p:cNvSpPr txBox="1"/>
          <p:nvPr/>
        </p:nvSpPr>
        <p:spPr>
          <a:xfrm>
            <a:off x="992368" y="2579889"/>
            <a:ext cx="41305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kern="0"/>
            </a:defPPr>
            <a:lvl1pPr algn="l">
              <a:defRPr sz="1200" cap="small">
                <a:solidFill>
                  <a:schemeClr val="bg1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mn-MN" dirty="0"/>
              <a:t>Засгийн газрын 2024-2028 оны үйл ажиллагааны хөтөлбөр,  2.2.2.4 дэх заалт</a:t>
            </a:r>
            <a:endParaRPr lang="en-US" dirty="0"/>
          </a:p>
        </p:txBody>
      </p:sp>
      <p:pic>
        <p:nvPicPr>
          <p:cNvPr id="37" name="object 16">
            <a:extLst>
              <a:ext uri="{FF2B5EF4-FFF2-40B4-BE49-F238E27FC236}">
                <a16:creationId xmlns:a16="http://schemas.microsoft.com/office/drawing/2014/main" id="{C6F86D3B-B8EF-149B-99E3-AC189771C1DF}"/>
              </a:ext>
            </a:extLst>
          </p:cNvPr>
          <p:cNvPicPr/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alphaModFix amt="6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  <a14:imgEffect>
                      <a14:brightnessContrast bright="2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2368" y="3112783"/>
            <a:ext cx="4480565" cy="620694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F73348FF-2723-A06B-C4A3-93EBEE09A083}"/>
              </a:ext>
            </a:extLst>
          </p:cNvPr>
          <p:cNvSpPr txBox="1"/>
          <p:nvPr/>
        </p:nvSpPr>
        <p:spPr>
          <a:xfrm>
            <a:off x="1248737" y="3292913"/>
            <a:ext cx="425254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kern="0"/>
            </a:defPPr>
            <a:lvl1pPr algn="l">
              <a:defRPr sz="1200" cap="small">
                <a:solidFill>
                  <a:schemeClr val="bg1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mn-MN" dirty="0"/>
              <a:t>Бүсчилсэн хөгжлийн үзэл баримтлал, 3.3.8 дахь заалт, </a:t>
            </a:r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D880EAF-87B0-6242-B326-5D2107FED2B6}"/>
              </a:ext>
            </a:extLst>
          </p:cNvPr>
          <p:cNvSpPr txBox="1"/>
          <p:nvPr/>
        </p:nvSpPr>
        <p:spPr>
          <a:xfrm>
            <a:off x="4988698" y="79184"/>
            <a:ext cx="720012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n-MN" sz="2400" cap="all" noProof="1">
                <a:solidFill>
                  <a:schemeClr val="bg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ОРХОН аймаг дахь</a:t>
            </a:r>
            <a:r>
              <a:rPr lang="ru-RU" sz="2400" cap="all" noProof="1">
                <a:solidFill>
                  <a:schemeClr val="bg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 “Сургалт-эрдэм шинжилгээ-үйлдвэрлэлийн цогцолбор”</a:t>
            </a:r>
            <a:endParaRPr lang="en-US" sz="2400" cap="all" dirty="0">
              <a:solidFill>
                <a:schemeClr val="bg1"/>
              </a:solidFill>
            </a:endParaRPr>
          </a:p>
        </p:txBody>
      </p:sp>
      <p:sp>
        <p:nvSpPr>
          <p:cNvPr id="41" name="Google Shape;153;p15">
            <a:extLst>
              <a:ext uri="{FF2B5EF4-FFF2-40B4-BE49-F238E27FC236}">
                <a16:creationId xmlns:a16="http://schemas.microsoft.com/office/drawing/2014/main" id="{4E5E4C0E-9502-EF2A-3988-C1F74D220F59}"/>
              </a:ext>
            </a:extLst>
          </p:cNvPr>
          <p:cNvSpPr/>
          <p:nvPr/>
        </p:nvSpPr>
        <p:spPr>
          <a:xfrm>
            <a:off x="7664302" y="4120922"/>
            <a:ext cx="4343401" cy="195834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alpha val="0"/>
                </a:schemeClr>
              </a:gs>
              <a:gs pos="33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68275" indent="-168275" algn="just">
              <a:lnSpc>
                <a:spcPct val="150000"/>
              </a:lnSpc>
              <a:buSzPts val="1000"/>
              <a:buFont typeface="Arial" panose="020B0604020202020204" pitchFamily="34" charset="0"/>
              <a:buChar char="•"/>
            </a:pPr>
            <a:r>
              <a:rPr lang="mn-MN" sz="1000" cap="small" dirty="0">
                <a:solidFill>
                  <a:schemeClr val="bg1"/>
                </a:solidFill>
                <a:latin typeface="Times New Roman"/>
                <a:cs typeface="Times New Roman"/>
              </a:rPr>
              <a:t>Байршил:	Орхон аймаг, Баян-Өндөр сум</a:t>
            </a:r>
          </a:p>
          <a:p>
            <a:pPr marL="168275" indent="-168275" algn="just">
              <a:lnSpc>
                <a:spcPct val="150000"/>
              </a:lnSpc>
              <a:buSzPts val="1000"/>
              <a:buFont typeface="Arial" panose="020B0604020202020204" pitchFamily="34" charset="0"/>
              <a:buChar char="•"/>
            </a:pPr>
            <a:r>
              <a:rPr lang="mn-MN" sz="1000" cap="small" dirty="0">
                <a:solidFill>
                  <a:schemeClr val="bg1"/>
                </a:solidFill>
                <a:latin typeface="Times New Roman"/>
                <a:cs typeface="Times New Roman"/>
              </a:rPr>
              <a:t>Хэрэгжүүлэх хугацаа:</a:t>
            </a:r>
            <a:r>
              <a:rPr lang="en-US" sz="1000" cap="small" dirty="0">
                <a:solidFill>
                  <a:schemeClr val="bg1"/>
                </a:solidFill>
                <a:latin typeface="Times New Roman"/>
                <a:cs typeface="Times New Roman"/>
              </a:rPr>
              <a:t>	</a:t>
            </a:r>
            <a:r>
              <a:rPr lang="mn-MN" sz="1000" cap="small" dirty="0">
                <a:solidFill>
                  <a:schemeClr val="bg1"/>
                </a:solidFill>
                <a:latin typeface="Times New Roman"/>
                <a:cs typeface="Times New Roman"/>
              </a:rPr>
              <a:t>	2025-2030 он</a:t>
            </a:r>
          </a:p>
          <a:p>
            <a:pPr marL="168275" indent="-168275" algn="just">
              <a:lnSpc>
                <a:spcPct val="150000"/>
              </a:lnSpc>
              <a:buSzPts val="1000"/>
              <a:buFont typeface="Arial" panose="020B0604020202020204" pitchFamily="34" charset="0"/>
              <a:buChar char="•"/>
            </a:pPr>
            <a:r>
              <a:rPr lang="mn-MN" sz="1000" cap="small" dirty="0">
                <a:solidFill>
                  <a:schemeClr val="bg1"/>
                </a:solidFill>
                <a:latin typeface="Times New Roman"/>
                <a:cs typeface="Times New Roman"/>
              </a:rPr>
              <a:t>Хүчин чадал:       	3,000 оюутан,  </a:t>
            </a:r>
          </a:p>
          <a:p>
            <a:pPr marL="168275" indent="-168275" algn="just">
              <a:lnSpc>
                <a:spcPct val="150000"/>
              </a:lnSpc>
              <a:buSzPts val="1000"/>
              <a:buFont typeface="Arial" panose="020B0604020202020204" pitchFamily="34" charset="0"/>
              <a:buChar char="•"/>
            </a:pPr>
            <a:r>
              <a:rPr lang="mn-MN" sz="1000" cap="small" dirty="0">
                <a:solidFill>
                  <a:schemeClr val="bg1"/>
                </a:solidFill>
                <a:latin typeface="Times New Roman"/>
                <a:cs typeface="Times New Roman"/>
              </a:rPr>
              <a:t>Нийт газрын хэмжээ</a:t>
            </a:r>
            <a:r>
              <a:rPr lang="mn-MN" sz="1000" b="1" cap="small" dirty="0">
                <a:solidFill>
                  <a:schemeClr val="bg1"/>
                </a:solidFill>
                <a:latin typeface="Times New Roman"/>
                <a:cs typeface="Times New Roman"/>
              </a:rPr>
              <a:t>: </a:t>
            </a:r>
            <a:r>
              <a:rPr lang="mn-MN" sz="1000" cap="small" dirty="0">
                <a:solidFill>
                  <a:schemeClr val="bg1"/>
                </a:solidFill>
                <a:latin typeface="Times New Roman"/>
                <a:cs typeface="Times New Roman"/>
              </a:rPr>
              <a:t>    </a:t>
            </a:r>
            <a:r>
              <a:rPr lang="en-US" sz="1000" cap="small" dirty="0">
                <a:solidFill>
                  <a:schemeClr val="bg1"/>
                </a:solidFill>
                <a:latin typeface="Times New Roman"/>
                <a:cs typeface="Times New Roman"/>
              </a:rPr>
              <a:t>  </a:t>
            </a:r>
            <a:r>
              <a:rPr lang="mn-MN" sz="1000" cap="small" dirty="0">
                <a:solidFill>
                  <a:schemeClr val="bg1"/>
                </a:solidFill>
                <a:latin typeface="Times New Roman"/>
                <a:cs typeface="Times New Roman"/>
              </a:rPr>
              <a:t>	50 га</a:t>
            </a:r>
            <a:endParaRPr lang="en-US" sz="1000" cap="small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68275" indent="-168275" algn="just">
              <a:lnSpc>
                <a:spcPct val="150000"/>
              </a:lnSpc>
              <a:buSzPts val="1000"/>
              <a:buFont typeface="Arial" panose="020B0604020202020204" pitchFamily="34" charset="0"/>
              <a:buChar char="•"/>
            </a:pPr>
            <a:r>
              <a:rPr lang="mn-MN" sz="1000" cap="small" dirty="0">
                <a:solidFill>
                  <a:schemeClr val="bg1"/>
                </a:solidFill>
                <a:latin typeface="Times New Roman"/>
                <a:cs typeface="Times New Roman"/>
              </a:rPr>
              <a:t>Шаардлагатай хөрөнгө оруулалт:	684.2 тэрбум төгрөг</a:t>
            </a:r>
            <a:endParaRPr lang="en-US" sz="900" cap="small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CA85C0E4-B24E-7670-407E-503E37942E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512353"/>
              </p:ext>
            </p:extLst>
          </p:nvPr>
        </p:nvGraphicFramePr>
        <p:xfrm>
          <a:off x="1310296" y="4121011"/>
          <a:ext cx="5471503" cy="231791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64583">
                  <a:extLst>
                    <a:ext uri="{9D8B030D-6E8A-4147-A177-3AD203B41FA5}">
                      <a16:colId xmlns:a16="http://schemas.microsoft.com/office/drawing/2014/main" val="1117739907"/>
                    </a:ext>
                  </a:extLst>
                </a:gridCol>
                <a:gridCol w="3125721">
                  <a:extLst>
                    <a:ext uri="{9D8B030D-6E8A-4147-A177-3AD203B41FA5}">
                      <a16:colId xmlns:a16="http://schemas.microsoft.com/office/drawing/2014/main" val="3237502120"/>
                    </a:ext>
                  </a:extLst>
                </a:gridCol>
                <a:gridCol w="1981199">
                  <a:extLst>
                    <a:ext uri="{9D8B030D-6E8A-4147-A177-3AD203B41FA5}">
                      <a16:colId xmlns:a16="http://schemas.microsoft.com/office/drawing/2014/main" val="2553769522"/>
                    </a:ext>
                  </a:extLst>
                </a:gridCol>
              </a:tblGrid>
              <a:tr h="168456">
                <a:tc>
                  <a:txBody>
                    <a:bodyPr/>
                    <a:lstStyle/>
                    <a:p>
                      <a:r>
                        <a:rPr lang="mn-MN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en-US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Үе шатны ажил</a:t>
                      </a:r>
                      <a:endParaRPr lang="en-US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Хийгдсэн эсэх</a:t>
                      </a:r>
                      <a:endParaRPr lang="en-US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9871369"/>
                  </a:ext>
                </a:extLst>
              </a:tr>
              <a:tr h="301349">
                <a:tc>
                  <a:txBody>
                    <a:bodyPr/>
                    <a:lstStyle/>
                    <a:p>
                      <a:r>
                        <a:rPr lang="mn-MN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mn-MN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ТЭЗҮ, ерөнхий төлөвлөгөөний ажлын даалгавар</a:t>
                      </a:r>
                      <a:endParaRPr lang="en-US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Тийм</a:t>
                      </a:r>
                      <a:endParaRPr lang="en-US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478954"/>
                  </a:ext>
                </a:extLst>
              </a:tr>
              <a:tr h="301349">
                <a:tc>
                  <a:txBody>
                    <a:bodyPr/>
                    <a:lstStyle/>
                    <a:p>
                      <a:r>
                        <a:rPr lang="mn-MN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mn-MN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Инженер, геологийн судалгаа</a:t>
                      </a:r>
                      <a:endParaRPr lang="en-US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Тийм </a:t>
                      </a:r>
                      <a:endParaRPr lang="en-US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241821"/>
                  </a:ext>
                </a:extLst>
              </a:tr>
              <a:tr h="301349">
                <a:tc>
                  <a:txBody>
                    <a:bodyPr/>
                    <a:lstStyle/>
                    <a:p>
                      <a:r>
                        <a:rPr lang="mn-MN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mn-MN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Техник эдийн засгийн үндэслэл </a:t>
                      </a:r>
                      <a:endParaRPr lang="en-US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Худалдан авах ажиллагаа зарлагдсан, эцэслээгүй</a:t>
                      </a:r>
                      <a:endParaRPr lang="en-US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7561690"/>
                  </a:ext>
                </a:extLst>
              </a:tr>
              <a:tr h="301349">
                <a:tc>
                  <a:txBody>
                    <a:bodyPr/>
                    <a:lstStyle/>
                    <a:p>
                      <a:r>
                        <a:rPr lang="mn-MN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mn-MN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Ерөнхий төлөвлөгөө</a:t>
                      </a:r>
                      <a:endParaRPr lang="en-US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Худалдан авах ажиллагаа зарлагдсан, эцэслээгүй</a:t>
                      </a:r>
                      <a:endParaRPr lang="en-US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9643638"/>
                  </a:ext>
                </a:extLst>
              </a:tr>
              <a:tr h="301349">
                <a:tc>
                  <a:txBody>
                    <a:bodyPr/>
                    <a:lstStyle/>
                    <a:p>
                      <a:r>
                        <a:rPr lang="mn-MN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mn-MN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Барилгын зураг, төсөв</a:t>
                      </a:r>
                      <a:endParaRPr lang="en-US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Үгүй</a:t>
                      </a:r>
                      <a:endParaRPr lang="en-US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4290606"/>
                  </a:ext>
                </a:extLst>
              </a:tr>
              <a:tr h="301349">
                <a:tc>
                  <a:txBody>
                    <a:bodyPr/>
                    <a:lstStyle/>
                    <a:p>
                      <a:r>
                        <a:rPr lang="mn-MN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mn-MN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Бүтээн байгуулалтын ажил</a:t>
                      </a:r>
                      <a:endParaRPr lang="en-US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Үгүй</a:t>
                      </a:r>
                      <a:endParaRPr lang="en-US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30736658"/>
                  </a:ext>
                </a:extLst>
              </a:tr>
            </a:tbl>
          </a:graphicData>
        </a:graphic>
      </p:graphicFrame>
      <p:grpSp>
        <p:nvGrpSpPr>
          <p:cNvPr id="47" name="Group 46">
            <a:extLst>
              <a:ext uri="{FF2B5EF4-FFF2-40B4-BE49-F238E27FC236}">
                <a16:creationId xmlns:a16="http://schemas.microsoft.com/office/drawing/2014/main" id="{B8B0BA43-2999-714F-6B79-FBF401FDF451}"/>
              </a:ext>
            </a:extLst>
          </p:cNvPr>
          <p:cNvGrpSpPr/>
          <p:nvPr/>
        </p:nvGrpSpPr>
        <p:grpSpPr>
          <a:xfrm>
            <a:off x="6963409" y="2137489"/>
            <a:ext cx="339584" cy="277000"/>
            <a:chOff x="6919898" y="2454329"/>
            <a:chExt cx="333036" cy="209973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CEF74AB3-1101-E30A-A518-D8ADFD9CDBF4}"/>
                </a:ext>
              </a:extLst>
            </p:cNvPr>
            <p:cNvGrpSpPr/>
            <p:nvPr/>
          </p:nvGrpSpPr>
          <p:grpSpPr>
            <a:xfrm>
              <a:off x="6919898" y="2464034"/>
              <a:ext cx="333036" cy="200268"/>
              <a:chOff x="2119109" y="6807769"/>
              <a:chExt cx="485804" cy="295365"/>
            </a:xfrm>
          </p:grpSpPr>
          <p:pic>
            <p:nvPicPr>
              <p:cNvPr id="50" name="object 123">
                <a:extLst>
                  <a:ext uri="{FF2B5EF4-FFF2-40B4-BE49-F238E27FC236}">
                    <a16:creationId xmlns:a16="http://schemas.microsoft.com/office/drawing/2014/main" id="{B0421322-905F-D903-117F-56441D0F9FCF}"/>
                  </a:ext>
                </a:extLst>
              </p:cNvPr>
              <p:cNvPicPr/>
              <p:nvPr/>
            </p:nvPicPr>
            <p:blipFill>
              <a:blip r:embed="rId6" cstate="print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2202433" y="6958084"/>
                <a:ext cx="318308" cy="145050"/>
              </a:xfrm>
              <a:prstGeom prst="rect">
                <a:avLst/>
              </a:prstGeom>
            </p:spPr>
          </p:pic>
          <p:sp>
            <p:nvSpPr>
              <p:cNvPr id="51" name="object 125">
                <a:extLst>
                  <a:ext uri="{FF2B5EF4-FFF2-40B4-BE49-F238E27FC236}">
                    <a16:creationId xmlns:a16="http://schemas.microsoft.com/office/drawing/2014/main" id="{FD013A3D-3A6D-A944-9E1E-6F5BEF5DFFBC}"/>
                  </a:ext>
                </a:extLst>
              </p:cNvPr>
              <p:cNvSpPr/>
              <p:nvPr/>
            </p:nvSpPr>
            <p:spPr>
              <a:xfrm>
                <a:off x="2119109" y="6807769"/>
                <a:ext cx="485804" cy="231458"/>
              </a:xfrm>
              <a:custGeom>
                <a:avLst/>
                <a:gdLst/>
                <a:ahLst/>
                <a:cxnLst/>
                <a:rect l="l" t="t" r="r" b="b"/>
                <a:pathLst>
                  <a:path w="331470" h="154305">
                    <a:moveTo>
                      <a:pt x="165446" y="125252"/>
                    </a:moveTo>
                    <a:lnTo>
                      <a:pt x="330882" y="63234"/>
                    </a:lnTo>
                    <a:lnTo>
                      <a:pt x="165446" y="0"/>
                    </a:lnTo>
                    <a:lnTo>
                      <a:pt x="0" y="63234"/>
                    </a:lnTo>
                    <a:lnTo>
                      <a:pt x="21250" y="71341"/>
                    </a:lnTo>
                    <a:lnTo>
                      <a:pt x="21250" y="145925"/>
                    </a:lnTo>
                    <a:lnTo>
                      <a:pt x="21250" y="150384"/>
                    </a:lnTo>
                    <a:lnTo>
                      <a:pt x="24665" y="154032"/>
                    </a:lnTo>
                    <a:lnTo>
                      <a:pt x="28839" y="154032"/>
                    </a:lnTo>
                    <a:lnTo>
                      <a:pt x="33013" y="154032"/>
                    </a:lnTo>
                    <a:lnTo>
                      <a:pt x="36428" y="150384"/>
                    </a:lnTo>
                    <a:lnTo>
                      <a:pt x="36428" y="145925"/>
                    </a:lnTo>
                    <a:lnTo>
                      <a:pt x="36428" y="77016"/>
                    </a:lnTo>
                    <a:lnTo>
                      <a:pt x="165446" y="125252"/>
                    </a:lnTo>
                    <a:close/>
                  </a:path>
                </a:pathLst>
              </a:custGeom>
              <a:ln w="46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2700"/>
              </a:p>
            </p:txBody>
          </p:sp>
        </p:grpSp>
        <p:sp>
          <p:nvSpPr>
            <p:cNvPr id="49" name="object 124">
              <a:extLst>
                <a:ext uri="{FF2B5EF4-FFF2-40B4-BE49-F238E27FC236}">
                  <a16:creationId xmlns:a16="http://schemas.microsoft.com/office/drawing/2014/main" id="{3B91B943-175C-C724-147A-4E5B69016F7D}"/>
                </a:ext>
              </a:extLst>
            </p:cNvPr>
            <p:cNvSpPr/>
            <p:nvPr/>
          </p:nvSpPr>
          <p:spPr>
            <a:xfrm>
              <a:off x="6919898" y="2454329"/>
              <a:ext cx="333036" cy="156937"/>
            </a:xfrm>
            <a:custGeom>
              <a:avLst/>
              <a:gdLst/>
              <a:ahLst/>
              <a:cxnLst/>
              <a:rect l="l" t="t" r="r" b="b"/>
              <a:pathLst>
                <a:path w="331470" h="154305">
                  <a:moveTo>
                    <a:pt x="165446" y="0"/>
                  </a:moveTo>
                  <a:lnTo>
                    <a:pt x="0" y="63234"/>
                  </a:lnTo>
                  <a:lnTo>
                    <a:pt x="21250" y="71341"/>
                  </a:lnTo>
                  <a:lnTo>
                    <a:pt x="21250" y="150384"/>
                  </a:lnTo>
                  <a:lnTo>
                    <a:pt x="24665" y="154032"/>
                  </a:lnTo>
                  <a:lnTo>
                    <a:pt x="33013" y="154032"/>
                  </a:lnTo>
                  <a:lnTo>
                    <a:pt x="36428" y="150384"/>
                  </a:lnTo>
                  <a:lnTo>
                    <a:pt x="36428" y="77016"/>
                  </a:lnTo>
                  <a:lnTo>
                    <a:pt x="165446" y="125252"/>
                  </a:lnTo>
                  <a:lnTo>
                    <a:pt x="330882" y="63234"/>
                  </a:lnTo>
                  <a:lnTo>
                    <a:pt x="165446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endParaRPr sz="2700" dirty="0"/>
            </a:p>
          </p:txBody>
        </p:sp>
      </p:grpSp>
      <p:pic>
        <p:nvPicPr>
          <p:cNvPr id="52" name="Picture 51" descr="A blue and black rectangle with white text&#10;&#10;Description automatically generated">
            <a:extLst>
              <a:ext uri="{FF2B5EF4-FFF2-40B4-BE49-F238E27FC236}">
                <a16:creationId xmlns:a16="http://schemas.microsoft.com/office/drawing/2014/main" id="{6C133812-E86F-0848-4072-80D12ADB3CE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96" y="77165"/>
            <a:ext cx="1147801" cy="4922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FDA07C-1615-73E3-4E4C-4887E4E753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4" b="5944"/>
          <a:stretch/>
        </p:blipFill>
        <p:spPr>
          <a:xfrm>
            <a:off x="7434195" y="1343845"/>
            <a:ext cx="4573507" cy="2203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8504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3" grpId="0"/>
      <p:bldP spid="36" grpId="0"/>
      <p:bldP spid="38" grpId="0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58F801-1441-D13A-CC52-8FA8DB9A6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701B16A-EA42-AAA4-00AB-11A80E5D1B61}"/>
              </a:ext>
            </a:extLst>
          </p:cNvPr>
          <p:cNvGrpSpPr/>
          <p:nvPr/>
        </p:nvGrpSpPr>
        <p:grpSpPr>
          <a:xfrm>
            <a:off x="6858000" y="5615"/>
            <a:ext cx="5334000" cy="832585"/>
            <a:chOff x="6851691" y="0"/>
            <a:chExt cx="5340309" cy="1892300"/>
          </a:xfrm>
        </p:grpSpPr>
        <p:sp>
          <p:nvSpPr>
            <p:cNvPr id="3" name="Freeform 10">
              <a:extLst>
                <a:ext uri="{FF2B5EF4-FFF2-40B4-BE49-F238E27FC236}">
                  <a16:creationId xmlns:a16="http://schemas.microsoft.com/office/drawing/2014/main" id="{0186DC24-4E37-DDE5-3680-B4E002B3B519}"/>
                </a:ext>
              </a:extLst>
            </p:cNvPr>
            <p:cNvSpPr/>
            <p:nvPr/>
          </p:nvSpPr>
          <p:spPr>
            <a:xfrm>
              <a:off x="6851691" y="0"/>
              <a:ext cx="5337130" cy="1892300"/>
            </a:xfrm>
            <a:custGeom>
              <a:avLst/>
              <a:gdLst>
                <a:gd name="connsiteX0" fmla="*/ 0 w 4889500"/>
                <a:gd name="connsiteY0" fmla="*/ 0 h 2971800"/>
                <a:gd name="connsiteX1" fmla="*/ 4889500 w 4889500"/>
                <a:gd name="connsiteY1" fmla="*/ 0 h 2971800"/>
                <a:gd name="connsiteX2" fmla="*/ 4889500 w 4889500"/>
                <a:gd name="connsiteY2" fmla="*/ 2971800 h 2971800"/>
                <a:gd name="connsiteX3" fmla="*/ 0 w 4889500"/>
                <a:gd name="connsiteY3" fmla="*/ 0 h 2971800"/>
                <a:gd name="connsiteX0" fmla="*/ 0 w 4889500"/>
                <a:gd name="connsiteY0" fmla="*/ 0 h 2971800"/>
                <a:gd name="connsiteX1" fmla="*/ 4889500 w 4889500"/>
                <a:gd name="connsiteY1" fmla="*/ 0 h 2971800"/>
                <a:gd name="connsiteX2" fmla="*/ 4889500 w 4889500"/>
                <a:gd name="connsiteY2" fmla="*/ 2971800 h 2971800"/>
                <a:gd name="connsiteX3" fmla="*/ 0 w 4889500"/>
                <a:gd name="connsiteY3" fmla="*/ 0 h 2971800"/>
                <a:gd name="connsiteX0" fmla="*/ 0 w 4889500"/>
                <a:gd name="connsiteY0" fmla="*/ 0 h 2971800"/>
                <a:gd name="connsiteX1" fmla="*/ 4889500 w 4889500"/>
                <a:gd name="connsiteY1" fmla="*/ 0 h 2971800"/>
                <a:gd name="connsiteX2" fmla="*/ 4889500 w 4889500"/>
                <a:gd name="connsiteY2" fmla="*/ 2971800 h 2971800"/>
                <a:gd name="connsiteX3" fmla="*/ 0 w 4889500"/>
                <a:gd name="connsiteY3" fmla="*/ 0 h 2971800"/>
                <a:gd name="connsiteX0" fmla="*/ 0 w 4889500"/>
                <a:gd name="connsiteY0" fmla="*/ 0 h 2971800"/>
                <a:gd name="connsiteX1" fmla="*/ 4889500 w 4889500"/>
                <a:gd name="connsiteY1" fmla="*/ 0 h 2971800"/>
                <a:gd name="connsiteX2" fmla="*/ 4889500 w 4889500"/>
                <a:gd name="connsiteY2" fmla="*/ 2971800 h 2971800"/>
                <a:gd name="connsiteX3" fmla="*/ 0 w 4889500"/>
                <a:gd name="connsiteY3" fmla="*/ 0 h 2971800"/>
                <a:gd name="connsiteX0" fmla="*/ 0 w 4889500"/>
                <a:gd name="connsiteY0" fmla="*/ 0 h 2971800"/>
                <a:gd name="connsiteX1" fmla="*/ 4889500 w 4889500"/>
                <a:gd name="connsiteY1" fmla="*/ 0 h 2971800"/>
                <a:gd name="connsiteX2" fmla="*/ 4889500 w 4889500"/>
                <a:gd name="connsiteY2" fmla="*/ 2971800 h 2971800"/>
                <a:gd name="connsiteX3" fmla="*/ 0 w 4889500"/>
                <a:gd name="connsiteY3" fmla="*/ 0 h 2971800"/>
                <a:gd name="connsiteX0" fmla="*/ 0 w 4889500"/>
                <a:gd name="connsiteY0" fmla="*/ 0 h 2971800"/>
                <a:gd name="connsiteX1" fmla="*/ 4889500 w 4889500"/>
                <a:gd name="connsiteY1" fmla="*/ 0 h 2971800"/>
                <a:gd name="connsiteX2" fmla="*/ 4889500 w 4889500"/>
                <a:gd name="connsiteY2" fmla="*/ 2971800 h 2971800"/>
                <a:gd name="connsiteX3" fmla="*/ 0 w 4889500"/>
                <a:gd name="connsiteY3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9500" h="2971800">
                  <a:moveTo>
                    <a:pt x="0" y="0"/>
                  </a:moveTo>
                  <a:lnTo>
                    <a:pt x="4889500" y="0"/>
                  </a:lnTo>
                  <a:lnTo>
                    <a:pt x="4889500" y="2971800"/>
                  </a:lnTo>
                  <a:cubicBezTo>
                    <a:pt x="3704167" y="516229"/>
                    <a:pt x="1337733" y="3146201"/>
                    <a:pt x="0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528283B8-CDC7-2AF3-3B87-506348091022}"/>
                </a:ext>
              </a:extLst>
            </p:cNvPr>
            <p:cNvSpPr/>
            <p:nvPr/>
          </p:nvSpPr>
          <p:spPr>
            <a:xfrm>
              <a:off x="7302500" y="0"/>
              <a:ext cx="4889500" cy="1803400"/>
            </a:xfrm>
            <a:custGeom>
              <a:avLst/>
              <a:gdLst>
                <a:gd name="connsiteX0" fmla="*/ 0 w 4889500"/>
                <a:gd name="connsiteY0" fmla="*/ 0 h 2971800"/>
                <a:gd name="connsiteX1" fmla="*/ 4889500 w 4889500"/>
                <a:gd name="connsiteY1" fmla="*/ 0 h 2971800"/>
                <a:gd name="connsiteX2" fmla="*/ 4889500 w 4889500"/>
                <a:gd name="connsiteY2" fmla="*/ 2971800 h 2971800"/>
                <a:gd name="connsiteX3" fmla="*/ 0 w 4889500"/>
                <a:gd name="connsiteY3" fmla="*/ 0 h 2971800"/>
                <a:gd name="connsiteX0" fmla="*/ 0 w 4889500"/>
                <a:gd name="connsiteY0" fmla="*/ 0 h 2971800"/>
                <a:gd name="connsiteX1" fmla="*/ 4889500 w 4889500"/>
                <a:gd name="connsiteY1" fmla="*/ 0 h 2971800"/>
                <a:gd name="connsiteX2" fmla="*/ 4889500 w 4889500"/>
                <a:gd name="connsiteY2" fmla="*/ 2971800 h 2971800"/>
                <a:gd name="connsiteX3" fmla="*/ 0 w 4889500"/>
                <a:gd name="connsiteY3" fmla="*/ 0 h 2971800"/>
                <a:gd name="connsiteX0" fmla="*/ 0 w 4889500"/>
                <a:gd name="connsiteY0" fmla="*/ 0 h 2971800"/>
                <a:gd name="connsiteX1" fmla="*/ 4889500 w 4889500"/>
                <a:gd name="connsiteY1" fmla="*/ 0 h 2971800"/>
                <a:gd name="connsiteX2" fmla="*/ 4889500 w 4889500"/>
                <a:gd name="connsiteY2" fmla="*/ 2971800 h 2971800"/>
                <a:gd name="connsiteX3" fmla="*/ 0 w 4889500"/>
                <a:gd name="connsiteY3" fmla="*/ 0 h 2971800"/>
                <a:gd name="connsiteX0" fmla="*/ 0 w 4889500"/>
                <a:gd name="connsiteY0" fmla="*/ 0 h 2971800"/>
                <a:gd name="connsiteX1" fmla="*/ 4889500 w 4889500"/>
                <a:gd name="connsiteY1" fmla="*/ 0 h 2971800"/>
                <a:gd name="connsiteX2" fmla="*/ 4889500 w 4889500"/>
                <a:gd name="connsiteY2" fmla="*/ 2971800 h 2971800"/>
                <a:gd name="connsiteX3" fmla="*/ 0 w 4889500"/>
                <a:gd name="connsiteY3" fmla="*/ 0 h 2971800"/>
                <a:gd name="connsiteX0" fmla="*/ 0 w 4889500"/>
                <a:gd name="connsiteY0" fmla="*/ 0 h 2971800"/>
                <a:gd name="connsiteX1" fmla="*/ 4889500 w 4889500"/>
                <a:gd name="connsiteY1" fmla="*/ 0 h 2971800"/>
                <a:gd name="connsiteX2" fmla="*/ 4889500 w 4889500"/>
                <a:gd name="connsiteY2" fmla="*/ 2971800 h 2971800"/>
                <a:gd name="connsiteX3" fmla="*/ 0 w 4889500"/>
                <a:gd name="connsiteY3" fmla="*/ 0 h 2971800"/>
                <a:gd name="connsiteX0" fmla="*/ 0 w 4889500"/>
                <a:gd name="connsiteY0" fmla="*/ 0 h 2971800"/>
                <a:gd name="connsiteX1" fmla="*/ 4889500 w 4889500"/>
                <a:gd name="connsiteY1" fmla="*/ 0 h 2971800"/>
                <a:gd name="connsiteX2" fmla="*/ 4889500 w 4889500"/>
                <a:gd name="connsiteY2" fmla="*/ 2971800 h 2971800"/>
                <a:gd name="connsiteX3" fmla="*/ 0 w 4889500"/>
                <a:gd name="connsiteY3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9500" h="2971800">
                  <a:moveTo>
                    <a:pt x="0" y="0"/>
                  </a:moveTo>
                  <a:lnTo>
                    <a:pt x="4889500" y="0"/>
                  </a:lnTo>
                  <a:lnTo>
                    <a:pt x="4889500" y="2971800"/>
                  </a:lnTo>
                  <a:cubicBezTo>
                    <a:pt x="3704167" y="516229"/>
                    <a:pt x="1337733" y="3146201"/>
                    <a:pt x="0" y="0"/>
                  </a:cubicBezTo>
                  <a:close/>
                </a:path>
              </a:pathLst>
            </a:custGeom>
            <a:solidFill>
              <a:srgbClr val="1A36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" name="Freeform 12">
            <a:extLst>
              <a:ext uri="{FF2B5EF4-FFF2-40B4-BE49-F238E27FC236}">
                <a16:creationId xmlns:a16="http://schemas.microsoft.com/office/drawing/2014/main" id="{BE72B648-B06B-36FD-D924-C124FDE9A42A}"/>
              </a:ext>
            </a:extLst>
          </p:cNvPr>
          <p:cNvSpPr/>
          <p:nvPr/>
        </p:nvSpPr>
        <p:spPr>
          <a:xfrm>
            <a:off x="0" y="6423942"/>
            <a:ext cx="5198165" cy="421224"/>
          </a:xfrm>
          <a:custGeom>
            <a:avLst/>
            <a:gdLst>
              <a:gd name="connsiteX0" fmla="*/ 0 w 5198165"/>
              <a:gd name="connsiteY0" fmla="*/ 278296 h 278296"/>
              <a:gd name="connsiteX1" fmla="*/ 5198165 w 5198165"/>
              <a:gd name="connsiteY1" fmla="*/ 278296 h 278296"/>
              <a:gd name="connsiteX2" fmla="*/ 2355574 w 5198165"/>
              <a:gd name="connsiteY2" fmla="*/ 0 h 278296"/>
              <a:gd name="connsiteX3" fmla="*/ 0 w 5198165"/>
              <a:gd name="connsiteY3" fmla="*/ 278296 h 278296"/>
              <a:gd name="connsiteX0" fmla="*/ 0 w 5198165"/>
              <a:gd name="connsiteY0" fmla="*/ 418375 h 418375"/>
              <a:gd name="connsiteX1" fmla="*/ 5198165 w 5198165"/>
              <a:gd name="connsiteY1" fmla="*/ 418375 h 418375"/>
              <a:gd name="connsiteX2" fmla="*/ 2355574 w 5198165"/>
              <a:gd name="connsiteY2" fmla="*/ 140079 h 418375"/>
              <a:gd name="connsiteX3" fmla="*/ 0 w 5198165"/>
              <a:gd name="connsiteY3" fmla="*/ 418375 h 418375"/>
              <a:gd name="connsiteX0" fmla="*/ 0 w 5198165"/>
              <a:gd name="connsiteY0" fmla="*/ 427215 h 427215"/>
              <a:gd name="connsiteX1" fmla="*/ 5198165 w 5198165"/>
              <a:gd name="connsiteY1" fmla="*/ 427215 h 427215"/>
              <a:gd name="connsiteX2" fmla="*/ 2355574 w 5198165"/>
              <a:gd name="connsiteY2" fmla="*/ 148919 h 427215"/>
              <a:gd name="connsiteX3" fmla="*/ 0 w 5198165"/>
              <a:gd name="connsiteY3" fmla="*/ 427215 h 427215"/>
              <a:gd name="connsiteX0" fmla="*/ 0 w 5198165"/>
              <a:gd name="connsiteY0" fmla="*/ 427215 h 427215"/>
              <a:gd name="connsiteX1" fmla="*/ 5198165 w 5198165"/>
              <a:gd name="connsiteY1" fmla="*/ 427215 h 427215"/>
              <a:gd name="connsiteX2" fmla="*/ 2355574 w 5198165"/>
              <a:gd name="connsiteY2" fmla="*/ 148919 h 427215"/>
              <a:gd name="connsiteX3" fmla="*/ 0 w 5198165"/>
              <a:gd name="connsiteY3" fmla="*/ 427215 h 427215"/>
              <a:gd name="connsiteX0" fmla="*/ 0 w 5198165"/>
              <a:gd name="connsiteY0" fmla="*/ 427215 h 427215"/>
              <a:gd name="connsiteX1" fmla="*/ 5198165 w 5198165"/>
              <a:gd name="connsiteY1" fmla="*/ 427215 h 427215"/>
              <a:gd name="connsiteX2" fmla="*/ 2355574 w 5198165"/>
              <a:gd name="connsiteY2" fmla="*/ 148919 h 427215"/>
              <a:gd name="connsiteX3" fmla="*/ 0 w 5198165"/>
              <a:gd name="connsiteY3" fmla="*/ 427215 h 427215"/>
              <a:gd name="connsiteX0" fmla="*/ 0 w 5198165"/>
              <a:gd name="connsiteY0" fmla="*/ 427215 h 427215"/>
              <a:gd name="connsiteX1" fmla="*/ 5198165 w 5198165"/>
              <a:gd name="connsiteY1" fmla="*/ 427215 h 427215"/>
              <a:gd name="connsiteX2" fmla="*/ 2355574 w 5198165"/>
              <a:gd name="connsiteY2" fmla="*/ 148919 h 427215"/>
              <a:gd name="connsiteX3" fmla="*/ 0 w 5198165"/>
              <a:gd name="connsiteY3" fmla="*/ 427215 h 427215"/>
              <a:gd name="connsiteX0" fmla="*/ 0 w 5198165"/>
              <a:gd name="connsiteY0" fmla="*/ 427215 h 436606"/>
              <a:gd name="connsiteX1" fmla="*/ 5198165 w 5198165"/>
              <a:gd name="connsiteY1" fmla="*/ 427215 h 436606"/>
              <a:gd name="connsiteX2" fmla="*/ 2355574 w 5198165"/>
              <a:gd name="connsiteY2" fmla="*/ 148919 h 436606"/>
              <a:gd name="connsiteX3" fmla="*/ 0 w 5198165"/>
              <a:gd name="connsiteY3" fmla="*/ 427215 h 436606"/>
              <a:gd name="connsiteX0" fmla="*/ 0 w 5198165"/>
              <a:gd name="connsiteY0" fmla="*/ 427215 h 427215"/>
              <a:gd name="connsiteX1" fmla="*/ 5198165 w 5198165"/>
              <a:gd name="connsiteY1" fmla="*/ 427215 h 427215"/>
              <a:gd name="connsiteX2" fmla="*/ 2355574 w 5198165"/>
              <a:gd name="connsiteY2" fmla="*/ 148919 h 427215"/>
              <a:gd name="connsiteX3" fmla="*/ 0 w 5198165"/>
              <a:gd name="connsiteY3" fmla="*/ 427215 h 427215"/>
              <a:gd name="connsiteX0" fmla="*/ 0 w 5198165"/>
              <a:gd name="connsiteY0" fmla="*/ 427215 h 427215"/>
              <a:gd name="connsiteX1" fmla="*/ 5198165 w 5198165"/>
              <a:gd name="connsiteY1" fmla="*/ 427215 h 427215"/>
              <a:gd name="connsiteX2" fmla="*/ 2355574 w 5198165"/>
              <a:gd name="connsiteY2" fmla="*/ 148919 h 427215"/>
              <a:gd name="connsiteX3" fmla="*/ 0 w 5198165"/>
              <a:gd name="connsiteY3" fmla="*/ 427215 h 427215"/>
              <a:gd name="connsiteX0" fmla="*/ 0 w 5198165"/>
              <a:gd name="connsiteY0" fmla="*/ 421225 h 421225"/>
              <a:gd name="connsiteX1" fmla="*/ 5198165 w 5198165"/>
              <a:gd name="connsiteY1" fmla="*/ 421225 h 421225"/>
              <a:gd name="connsiteX2" fmla="*/ 2355574 w 5198165"/>
              <a:gd name="connsiteY2" fmla="*/ 142929 h 421225"/>
              <a:gd name="connsiteX3" fmla="*/ 0 w 5198165"/>
              <a:gd name="connsiteY3" fmla="*/ 421225 h 421225"/>
              <a:gd name="connsiteX0" fmla="*/ 0 w 5198165"/>
              <a:gd name="connsiteY0" fmla="*/ 412796 h 412796"/>
              <a:gd name="connsiteX1" fmla="*/ 5198165 w 5198165"/>
              <a:gd name="connsiteY1" fmla="*/ 412796 h 412796"/>
              <a:gd name="connsiteX2" fmla="*/ 2355574 w 5198165"/>
              <a:gd name="connsiteY2" fmla="*/ 134500 h 412796"/>
              <a:gd name="connsiteX3" fmla="*/ 0 w 5198165"/>
              <a:gd name="connsiteY3" fmla="*/ 412796 h 412796"/>
              <a:gd name="connsiteX0" fmla="*/ 0 w 5198165"/>
              <a:gd name="connsiteY0" fmla="*/ 421224 h 421224"/>
              <a:gd name="connsiteX1" fmla="*/ 5198165 w 5198165"/>
              <a:gd name="connsiteY1" fmla="*/ 421224 h 421224"/>
              <a:gd name="connsiteX2" fmla="*/ 2355574 w 5198165"/>
              <a:gd name="connsiteY2" fmla="*/ 142928 h 421224"/>
              <a:gd name="connsiteX3" fmla="*/ 0 w 5198165"/>
              <a:gd name="connsiteY3" fmla="*/ 421224 h 421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8165" h="421224">
                <a:moveTo>
                  <a:pt x="0" y="421224"/>
                </a:moveTo>
                <a:lnTo>
                  <a:pt x="5198165" y="421224"/>
                </a:lnTo>
                <a:cubicBezTo>
                  <a:pt x="4916556" y="89920"/>
                  <a:pt x="3780183" y="563684"/>
                  <a:pt x="2355574" y="142928"/>
                </a:cubicBezTo>
                <a:cubicBezTo>
                  <a:pt x="864706" y="-261263"/>
                  <a:pt x="556590" y="308580"/>
                  <a:pt x="0" y="421224"/>
                </a:cubicBezTo>
                <a:close/>
              </a:path>
            </a:pathLst>
          </a:custGeom>
          <a:solidFill>
            <a:srgbClr val="1A36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object 16">
            <a:extLst>
              <a:ext uri="{FF2B5EF4-FFF2-40B4-BE49-F238E27FC236}">
                <a16:creationId xmlns:a16="http://schemas.microsoft.com/office/drawing/2014/main" id="{F43AC26E-36AB-7307-7900-4CB444EB3CA7}"/>
              </a:ext>
            </a:extLst>
          </p:cNvPr>
          <p:cNvPicPr/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alphaModFix amt="6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  <a14:imgEffect>
                      <a14:brightnessContrast bright="2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2870" y="665020"/>
            <a:ext cx="4480565" cy="614522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B1B8029C-A955-8869-45C9-7B232B8BDFE3}"/>
              </a:ext>
            </a:extLst>
          </p:cNvPr>
          <p:cNvGrpSpPr/>
          <p:nvPr/>
        </p:nvGrpSpPr>
        <p:grpSpPr>
          <a:xfrm>
            <a:off x="62457" y="658725"/>
            <a:ext cx="708102" cy="574348"/>
            <a:chOff x="990600" y="4572000"/>
            <a:chExt cx="1354836" cy="729996"/>
          </a:xfrm>
        </p:grpSpPr>
        <p:pic>
          <p:nvPicPr>
            <p:cNvPr id="17" name="object 17">
              <a:extLst>
                <a:ext uri="{FF2B5EF4-FFF2-40B4-BE49-F238E27FC236}">
                  <a16:creationId xmlns:a16="http://schemas.microsoft.com/office/drawing/2014/main" id="{1C305B40-7A85-7172-2893-6E8F73A7EF4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87424" y="4672584"/>
              <a:ext cx="858012" cy="629412"/>
            </a:xfrm>
            <a:prstGeom prst="rect">
              <a:avLst/>
            </a:prstGeom>
          </p:spPr>
        </p:pic>
        <p:pic>
          <p:nvPicPr>
            <p:cNvPr id="18" name="object 18">
              <a:extLst>
                <a:ext uri="{FF2B5EF4-FFF2-40B4-BE49-F238E27FC236}">
                  <a16:creationId xmlns:a16="http://schemas.microsoft.com/office/drawing/2014/main" id="{C0428FBF-2AEF-6FE1-1D91-28588101DD81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0600" y="4572000"/>
              <a:ext cx="998219" cy="701039"/>
            </a:xfrm>
            <a:prstGeom prst="rect">
              <a:avLst/>
            </a:prstGeom>
          </p:spPr>
        </p:pic>
      </p:grpSp>
      <p:pic>
        <p:nvPicPr>
          <p:cNvPr id="23" name="object 16">
            <a:extLst>
              <a:ext uri="{FF2B5EF4-FFF2-40B4-BE49-F238E27FC236}">
                <a16:creationId xmlns:a16="http://schemas.microsoft.com/office/drawing/2014/main" id="{4EE8A88B-6F8F-02B6-24EB-5557C1DCADBE}"/>
              </a:ext>
            </a:extLst>
          </p:cNvPr>
          <p:cNvPicPr/>
          <p:nvPr/>
        </p:nvPicPr>
        <p:blipFill>
          <a:blip r:embed="rId2" cstate="print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  <a14:imgEffect>
                      <a14:brightnessContrast bright="2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4883" y="1274747"/>
            <a:ext cx="4480565" cy="620694"/>
          </a:xfrm>
          <a:prstGeom prst="rect">
            <a:avLst/>
          </a:prstGeom>
        </p:spPr>
      </p:pic>
      <p:pic>
        <p:nvPicPr>
          <p:cNvPr id="24" name="object 16">
            <a:extLst>
              <a:ext uri="{FF2B5EF4-FFF2-40B4-BE49-F238E27FC236}">
                <a16:creationId xmlns:a16="http://schemas.microsoft.com/office/drawing/2014/main" id="{1CCE9C53-BEFF-A4C4-D23C-EF0714292507}"/>
              </a:ext>
            </a:extLst>
          </p:cNvPr>
          <p:cNvPicPr/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alphaModFix amt="6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  <a14:imgEffect>
                      <a14:brightnessContrast bright="2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9934" y="1884474"/>
            <a:ext cx="4480565" cy="62069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441DDDC3-B00F-2207-EFD3-399BA11868E9}"/>
              </a:ext>
            </a:extLst>
          </p:cNvPr>
          <p:cNvSpPr txBox="1"/>
          <p:nvPr/>
        </p:nvSpPr>
        <p:spPr>
          <a:xfrm>
            <a:off x="710146" y="669815"/>
            <a:ext cx="37778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mn-MN" sz="1200" cap="small" dirty="0">
                <a:solidFill>
                  <a:schemeClr val="bg1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Монгол Улсын Их Хурлын 2020 оны “Алсын хараа-2050” 52-р тогтоолын 2-р хавсралтын 9.5.6</a:t>
            </a:r>
            <a:r>
              <a:rPr lang="en-US" sz="700" cap="small" dirty="0">
                <a:solidFill>
                  <a:schemeClr val="bg1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mn-MN" sz="1200" cap="small" dirty="0">
                <a:solidFill>
                  <a:schemeClr val="bg1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дэх заалт,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4E1C442-D744-EC12-71FE-542CF878E429}"/>
              </a:ext>
            </a:extLst>
          </p:cNvPr>
          <p:cNvSpPr txBox="1"/>
          <p:nvPr/>
        </p:nvSpPr>
        <p:spPr>
          <a:xfrm>
            <a:off x="549934" y="1357545"/>
            <a:ext cx="42354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kern="0"/>
            </a:defPPr>
            <a:lvl1pPr algn="l">
              <a:defRPr sz="1200" cap="small">
                <a:solidFill>
                  <a:schemeClr val="bg1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mn-MN" dirty="0"/>
              <a:t>Монгол Улсын Их хурлын 202</a:t>
            </a:r>
            <a:r>
              <a:rPr lang="en-US" dirty="0"/>
              <a:t>1</a:t>
            </a:r>
            <a:r>
              <a:rPr lang="mn-MN" dirty="0"/>
              <a:t> оны </a:t>
            </a:r>
            <a:r>
              <a:rPr lang="en-US" dirty="0"/>
              <a:t>106 </a:t>
            </a:r>
            <a:r>
              <a:rPr lang="mn-MN" dirty="0"/>
              <a:t>дугаар тогтоол "Шинэ сэргэлтийн бодлого"-ын 4.2.10 дахь заалт,</a:t>
            </a:r>
            <a:endParaRPr lang="en-US" dirty="0"/>
          </a:p>
        </p:txBody>
      </p:sp>
      <p:pic>
        <p:nvPicPr>
          <p:cNvPr id="34" name="object 16">
            <a:extLst>
              <a:ext uri="{FF2B5EF4-FFF2-40B4-BE49-F238E27FC236}">
                <a16:creationId xmlns:a16="http://schemas.microsoft.com/office/drawing/2014/main" id="{53A7ACCA-22E0-B8D3-75E2-694483519F14}"/>
              </a:ext>
            </a:extLst>
          </p:cNvPr>
          <p:cNvPicPr/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alphaModFix amt="6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  <a14:imgEffect>
                      <a14:brightnessContrast bright="2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3213" y="2500373"/>
            <a:ext cx="4480565" cy="620694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BBD24144-2C0E-DD43-8B99-B76A87D0677A}"/>
              </a:ext>
            </a:extLst>
          </p:cNvPr>
          <p:cNvSpPr txBox="1"/>
          <p:nvPr/>
        </p:nvSpPr>
        <p:spPr>
          <a:xfrm>
            <a:off x="770862" y="2045117"/>
            <a:ext cx="42525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kern="0"/>
            </a:defPPr>
            <a:lvl1pPr algn="l">
              <a:defRPr sz="1200" cap="small">
                <a:solidFill>
                  <a:schemeClr val="bg1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Засгийн газрын 2024-2028 оны үйл ажиллагааны хөтөлбөр,  2.2.2.4 дэх заалт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F8F8B5-2AE9-D1A0-C1E5-D83F442ED47E}"/>
              </a:ext>
            </a:extLst>
          </p:cNvPr>
          <p:cNvSpPr txBox="1"/>
          <p:nvPr/>
        </p:nvSpPr>
        <p:spPr>
          <a:xfrm>
            <a:off x="992368" y="2694801"/>
            <a:ext cx="413051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kern="0"/>
            </a:defPPr>
            <a:lvl1pPr algn="l">
              <a:defRPr sz="1200" cap="small">
                <a:solidFill>
                  <a:schemeClr val="bg1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mn-MN" dirty="0"/>
              <a:t>Бүсчилсэн хөгжлийн үзэл баримтлал, 3.5.16 дахь заалт,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FD363FB-84CD-F8C1-F532-4FD6260379F7}"/>
              </a:ext>
            </a:extLst>
          </p:cNvPr>
          <p:cNvSpPr txBox="1"/>
          <p:nvPr/>
        </p:nvSpPr>
        <p:spPr>
          <a:xfrm>
            <a:off x="4988698" y="79184"/>
            <a:ext cx="720012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n-MN" sz="2400" cap="all" noProof="1">
                <a:solidFill>
                  <a:schemeClr val="bg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ДОРНОД аймаг дахь</a:t>
            </a:r>
            <a:r>
              <a:rPr lang="ru-RU" sz="2400" cap="all" noProof="1">
                <a:solidFill>
                  <a:schemeClr val="bg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 “Сургалт-эрдэм шинжилгээ-үйлдвэрлэлийн цогцолбор”</a:t>
            </a:r>
            <a:endParaRPr lang="en-US" sz="2400" cap="all" dirty="0">
              <a:solidFill>
                <a:schemeClr val="bg1"/>
              </a:solidFill>
            </a:endParaRPr>
          </a:p>
        </p:txBody>
      </p:sp>
      <p:sp>
        <p:nvSpPr>
          <p:cNvPr id="41" name="Google Shape;153;p15">
            <a:extLst>
              <a:ext uri="{FF2B5EF4-FFF2-40B4-BE49-F238E27FC236}">
                <a16:creationId xmlns:a16="http://schemas.microsoft.com/office/drawing/2014/main" id="{F4C60668-6120-CBDF-E7D7-7CE2CAD327B4}"/>
              </a:ext>
            </a:extLst>
          </p:cNvPr>
          <p:cNvSpPr/>
          <p:nvPr/>
        </p:nvSpPr>
        <p:spPr>
          <a:xfrm>
            <a:off x="7664302" y="4120922"/>
            <a:ext cx="4343401" cy="195834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alpha val="0"/>
                </a:schemeClr>
              </a:gs>
              <a:gs pos="33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68275" indent="-168275" algn="just">
              <a:lnSpc>
                <a:spcPct val="150000"/>
              </a:lnSpc>
              <a:buSzPts val="1000"/>
              <a:buFont typeface="Arial" panose="020B0604020202020204" pitchFamily="34" charset="0"/>
              <a:buChar char="•"/>
            </a:pPr>
            <a:r>
              <a:rPr lang="mn-MN" sz="1000" cap="small" dirty="0">
                <a:solidFill>
                  <a:schemeClr val="bg1"/>
                </a:solidFill>
                <a:latin typeface="Times New Roman"/>
                <a:cs typeface="Times New Roman"/>
              </a:rPr>
              <a:t>Байршил:	Дорнод аймаг, Хэрлэн сум</a:t>
            </a:r>
          </a:p>
          <a:p>
            <a:pPr marL="168275" indent="-168275" algn="just">
              <a:lnSpc>
                <a:spcPct val="150000"/>
              </a:lnSpc>
              <a:buSzPts val="1000"/>
              <a:buFont typeface="Arial" panose="020B0604020202020204" pitchFamily="34" charset="0"/>
              <a:buChar char="•"/>
            </a:pPr>
            <a:r>
              <a:rPr lang="mn-MN" sz="1000" cap="small" dirty="0">
                <a:solidFill>
                  <a:schemeClr val="bg1"/>
                </a:solidFill>
                <a:latin typeface="Times New Roman"/>
                <a:cs typeface="Times New Roman"/>
              </a:rPr>
              <a:t>Хэрэгжүүлэх хугацаа:</a:t>
            </a:r>
            <a:r>
              <a:rPr lang="en-US" sz="1000" cap="small" dirty="0">
                <a:solidFill>
                  <a:schemeClr val="bg1"/>
                </a:solidFill>
                <a:latin typeface="Times New Roman"/>
                <a:cs typeface="Times New Roman"/>
              </a:rPr>
              <a:t>	</a:t>
            </a:r>
            <a:r>
              <a:rPr lang="mn-MN" sz="1000" cap="small" dirty="0">
                <a:solidFill>
                  <a:schemeClr val="bg1"/>
                </a:solidFill>
                <a:latin typeface="Times New Roman"/>
                <a:cs typeface="Times New Roman"/>
              </a:rPr>
              <a:t>	2025-2030 он</a:t>
            </a:r>
          </a:p>
          <a:p>
            <a:pPr marL="168275" indent="-168275" algn="just">
              <a:lnSpc>
                <a:spcPct val="150000"/>
              </a:lnSpc>
              <a:buSzPts val="1000"/>
              <a:buFont typeface="Arial" panose="020B0604020202020204" pitchFamily="34" charset="0"/>
              <a:buChar char="•"/>
            </a:pPr>
            <a:r>
              <a:rPr lang="mn-MN" sz="1000" cap="small" dirty="0">
                <a:solidFill>
                  <a:schemeClr val="bg1"/>
                </a:solidFill>
                <a:latin typeface="Times New Roman"/>
                <a:cs typeface="Times New Roman"/>
              </a:rPr>
              <a:t>Хүчин чадал:       	3,000 оюутан,  </a:t>
            </a:r>
          </a:p>
          <a:p>
            <a:pPr marL="168275" indent="-168275" algn="just">
              <a:lnSpc>
                <a:spcPct val="150000"/>
              </a:lnSpc>
              <a:buSzPts val="1000"/>
              <a:buFont typeface="Arial" panose="020B0604020202020204" pitchFamily="34" charset="0"/>
              <a:buChar char="•"/>
            </a:pPr>
            <a:r>
              <a:rPr lang="mn-MN" sz="1000" cap="small" dirty="0">
                <a:solidFill>
                  <a:schemeClr val="bg1"/>
                </a:solidFill>
                <a:latin typeface="Times New Roman"/>
                <a:cs typeface="Times New Roman"/>
              </a:rPr>
              <a:t>Нийт газрын хэмжээ</a:t>
            </a:r>
            <a:r>
              <a:rPr lang="mn-MN" sz="1000" b="1" cap="small" dirty="0">
                <a:solidFill>
                  <a:schemeClr val="bg1"/>
                </a:solidFill>
                <a:latin typeface="Times New Roman"/>
                <a:cs typeface="Times New Roman"/>
              </a:rPr>
              <a:t>: </a:t>
            </a:r>
            <a:r>
              <a:rPr lang="mn-MN" sz="1000" cap="small" dirty="0">
                <a:solidFill>
                  <a:schemeClr val="bg1"/>
                </a:solidFill>
                <a:latin typeface="Times New Roman"/>
                <a:cs typeface="Times New Roman"/>
              </a:rPr>
              <a:t>    </a:t>
            </a:r>
            <a:r>
              <a:rPr lang="en-US" sz="1000" cap="small" dirty="0">
                <a:solidFill>
                  <a:schemeClr val="bg1"/>
                </a:solidFill>
                <a:latin typeface="Times New Roman"/>
                <a:cs typeface="Times New Roman"/>
              </a:rPr>
              <a:t>  </a:t>
            </a:r>
            <a:r>
              <a:rPr lang="mn-MN" sz="1000" cap="small" dirty="0">
                <a:solidFill>
                  <a:schemeClr val="bg1"/>
                </a:solidFill>
                <a:latin typeface="Times New Roman"/>
                <a:cs typeface="Times New Roman"/>
              </a:rPr>
              <a:t>	110 га</a:t>
            </a:r>
            <a:endParaRPr lang="en-US" sz="1000" cap="small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68275" indent="-168275" algn="just">
              <a:lnSpc>
                <a:spcPct val="150000"/>
              </a:lnSpc>
              <a:buSzPts val="1000"/>
              <a:buFont typeface="Arial" panose="020B0604020202020204" pitchFamily="34" charset="0"/>
              <a:buChar char="•"/>
            </a:pPr>
            <a:r>
              <a:rPr lang="mn-MN" sz="1000" cap="small" dirty="0">
                <a:solidFill>
                  <a:schemeClr val="bg1"/>
                </a:solidFill>
                <a:latin typeface="Times New Roman"/>
                <a:cs typeface="Times New Roman"/>
              </a:rPr>
              <a:t>Шаардлагатай хөрөнгө оруулалт:	449.5 тэрбум төгрөг</a:t>
            </a:r>
            <a:endParaRPr lang="en-US" sz="900" cap="small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3C423083-ADC3-8DEE-73FE-C997D8CCE0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680670"/>
              </p:ext>
            </p:extLst>
          </p:nvPr>
        </p:nvGraphicFramePr>
        <p:xfrm>
          <a:off x="1310296" y="4121011"/>
          <a:ext cx="5471503" cy="206717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64583">
                  <a:extLst>
                    <a:ext uri="{9D8B030D-6E8A-4147-A177-3AD203B41FA5}">
                      <a16:colId xmlns:a16="http://schemas.microsoft.com/office/drawing/2014/main" val="1117739907"/>
                    </a:ext>
                  </a:extLst>
                </a:gridCol>
                <a:gridCol w="3125721">
                  <a:extLst>
                    <a:ext uri="{9D8B030D-6E8A-4147-A177-3AD203B41FA5}">
                      <a16:colId xmlns:a16="http://schemas.microsoft.com/office/drawing/2014/main" val="3237502120"/>
                    </a:ext>
                  </a:extLst>
                </a:gridCol>
                <a:gridCol w="1981199">
                  <a:extLst>
                    <a:ext uri="{9D8B030D-6E8A-4147-A177-3AD203B41FA5}">
                      <a16:colId xmlns:a16="http://schemas.microsoft.com/office/drawing/2014/main" val="2553769522"/>
                    </a:ext>
                  </a:extLst>
                </a:gridCol>
              </a:tblGrid>
              <a:tr h="168456">
                <a:tc>
                  <a:txBody>
                    <a:bodyPr/>
                    <a:lstStyle/>
                    <a:p>
                      <a:r>
                        <a:rPr lang="mn-MN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en-US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Үе шатны ажил</a:t>
                      </a:r>
                      <a:endParaRPr lang="en-US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Хийгдсэн эсэх</a:t>
                      </a:r>
                      <a:endParaRPr lang="en-US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9871369"/>
                  </a:ext>
                </a:extLst>
              </a:tr>
              <a:tr h="301349">
                <a:tc>
                  <a:txBody>
                    <a:bodyPr/>
                    <a:lstStyle/>
                    <a:p>
                      <a:r>
                        <a:rPr lang="mn-MN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mn-MN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ТЭЗҮ, ерөнхий төлөвлөгөөний ажлын даалгавар</a:t>
                      </a:r>
                      <a:endParaRPr lang="en-US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Тийм</a:t>
                      </a:r>
                      <a:endParaRPr lang="en-US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478954"/>
                  </a:ext>
                </a:extLst>
              </a:tr>
              <a:tr h="301349">
                <a:tc>
                  <a:txBody>
                    <a:bodyPr/>
                    <a:lstStyle/>
                    <a:p>
                      <a:r>
                        <a:rPr lang="mn-MN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mn-MN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Инженер, геологийн судалгаа</a:t>
                      </a:r>
                      <a:endParaRPr lang="en-US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Тийм </a:t>
                      </a:r>
                      <a:endParaRPr lang="en-US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241821"/>
                  </a:ext>
                </a:extLst>
              </a:tr>
              <a:tr h="301349">
                <a:tc>
                  <a:txBody>
                    <a:bodyPr/>
                    <a:lstStyle/>
                    <a:p>
                      <a:r>
                        <a:rPr lang="mn-MN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mn-MN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Техник эдийн засгийн үндэслэл </a:t>
                      </a:r>
                      <a:endParaRPr lang="en-US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Тийм</a:t>
                      </a:r>
                      <a:endParaRPr lang="en-US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7561690"/>
                  </a:ext>
                </a:extLst>
              </a:tr>
              <a:tr h="301349">
                <a:tc>
                  <a:txBody>
                    <a:bodyPr/>
                    <a:lstStyle/>
                    <a:p>
                      <a:r>
                        <a:rPr lang="mn-MN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mn-MN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Ерөнхий төлөвлөгөө</a:t>
                      </a:r>
                      <a:endParaRPr lang="en-US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Тийм</a:t>
                      </a:r>
                      <a:endParaRPr lang="en-US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9643638"/>
                  </a:ext>
                </a:extLst>
              </a:tr>
              <a:tr h="301349">
                <a:tc>
                  <a:txBody>
                    <a:bodyPr/>
                    <a:lstStyle/>
                    <a:p>
                      <a:r>
                        <a:rPr lang="mn-MN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mn-MN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Барилгын зураг, төсөв</a:t>
                      </a:r>
                      <a:endParaRPr lang="en-US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Тийм</a:t>
                      </a:r>
                      <a:endParaRPr lang="en-US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4290606"/>
                  </a:ext>
                </a:extLst>
              </a:tr>
              <a:tr h="301349">
                <a:tc>
                  <a:txBody>
                    <a:bodyPr/>
                    <a:lstStyle/>
                    <a:p>
                      <a:r>
                        <a:rPr lang="mn-MN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mn-MN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Бүтээн байгуулалтын ажил</a:t>
                      </a:r>
                      <a:endParaRPr lang="en-US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Үгүй</a:t>
                      </a:r>
                      <a:endParaRPr lang="en-US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30736658"/>
                  </a:ext>
                </a:extLst>
              </a:tr>
            </a:tbl>
          </a:graphicData>
        </a:graphic>
      </p:graphicFrame>
      <p:grpSp>
        <p:nvGrpSpPr>
          <p:cNvPr id="47" name="Group 46">
            <a:extLst>
              <a:ext uri="{FF2B5EF4-FFF2-40B4-BE49-F238E27FC236}">
                <a16:creationId xmlns:a16="http://schemas.microsoft.com/office/drawing/2014/main" id="{0E304EE1-2DE0-3036-34D7-A985467A9940}"/>
              </a:ext>
            </a:extLst>
          </p:cNvPr>
          <p:cNvGrpSpPr/>
          <p:nvPr/>
        </p:nvGrpSpPr>
        <p:grpSpPr>
          <a:xfrm>
            <a:off x="6963409" y="2137489"/>
            <a:ext cx="339584" cy="277000"/>
            <a:chOff x="6919898" y="2454329"/>
            <a:chExt cx="333036" cy="209973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8AF60E83-58A8-DA1D-2CF2-34BC3D74AA84}"/>
                </a:ext>
              </a:extLst>
            </p:cNvPr>
            <p:cNvGrpSpPr/>
            <p:nvPr/>
          </p:nvGrpSpPr>
          <p:grpSpPr>
            <a:xfrm>
              <a:off x="6919898" y="2464034"/>
              <a:ext cx="333036" cy="200268"/>
              <a:chOff x="2119109" y="6807769"/>
              <a:chExt cx="485804" cy="295365"/>
            </a:xfrm>
          </p:grpSpPr>
          <p:pic>
            <p:nvPicPr>
              <p:cNvPr id="50" name="object 123">
                <a:extLst>
                  <a:ext uri="{FF2B5EF4-FFF2-40B4-BE49-F238E27FC236}">
                    <a16:creationId xmlns:a16="http://schemas.microsoft.com/office/drawing/2014/main" id="{6A442E2B-7B1A-C5DB-0958-F1125B2AD532}"/>
                  </a:ext>
                </a:extLst>
              </p:cNvPr>
              <p:cNvPicPr/>
              <p:nvPr/>
            </p:nvPicPr>
            <p:blipFill>
              <a:blip r:embed="rId6" cstate="print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2202433" y="6958084"/>
                <a:ext cx="318308" cy="145050"/>
              </a:xfrm>
              <a:prstGeom prst="rect">
                <a:avLst/>
              </a:prstGeom>
            </p:spPr>
          </p:pic>
          <p:sp>
            <p:nvSpPr>
              <p:cNvPr id="51" name="object 125">
                <a:extLst>
                  <a:ext uri="{FF2B5EF4-FFF2-40B4-BE49-F238E27FC236}">
                    <a16:creationId xmlns:a16="http://schemas.microsoft.com/office/drawing/2014/main" id="{29AA63F5-3B7A-6B58-C324-517194453F1B}"/>
                  </a:ext>
                </a:extLst>
              </p:cNvPr>
              <p:cNvSpPr/>
              <p:nvPr/>
            </p:nvSpPr>
            <p:spPr>
              <a:xfrm>
                <a:off x="2119109" y="6807769"/>
                <a:ext cx="485804" cy="231458"/>
              </a:xfrm>
              <a:custGeom>
                <a:avLst/>
                <a:gdLst/>
                <a:ahLst/>
                <a:cxnLst/>
                <a:rect l="l" t="t" r="r" b="b"/>
                <a:pathLst>
                  <a:path w="331470" h="154305">
                    <a:moveTo>
                      <a:pt x="165446" y="125252"/>
                    </a:moveTo>
                    <a:lnTo>
                      <a:pt x="330882" y="63234"/>
                    </a:lnTo>
                    <a:lnTo>
                      <a:pt x="165446" y="0"/>
                    </a:lnTo>
                    <a:lnTo>
                      <a:pt x="0" y="63234"/>
                    </a:lnTo>
                    <a:lnTo>
                      <a:pt x="21250" y="71341"/>
                    </a:lnTo>
                    <a:lnTo>
                      <a:pt x="21250" y="145925"/>
                    </a:lnTo>
                    <a:lnTo>
                      <a:pt x="21250" y="150384"/>
                    </a:lnTo>
                    <a:lnTo>
                      <a:pt x="24665" y="154032"/>
                    </a:lnTo>
                    <a:lnTo>
                      <a:pt x="28839" y="154032"/>
                    </a:lnTo>
                    <a:lnTo>
                      <a:pt x="33013" y="154032"/>
                    </a:lnTo>
                    <a:lnTo>
                      <a:pt x="36428" y="150384"/>
                    </a:lnTo>
                    <a:lnTo>
                      <a:pt x="36428" y="145925"/>
                    </a:lnTo>
                    <a:lnTo>
                      <a:pt x="36428" y="77016"/>
                    </a:lnTo>
                    <a:lnTo>
                      <a:pt x="165446" y="125252"/>
                    </a:lnTo>
                    <a:close/>
                  </a:path>
                </a:pathLst>
              </a:custGeom>
              <a:ln w="46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2700"/>
              </a:p>
            </p:txBody>
          </p:sp>
        </p:grpSp>
        <p:sp>
          <p:nvSpPr>
            <p:cNvPr id="49" name="object 124">
              <a:extLst>
                <a:ext uri="{FF2B5EF4-FFF2-40B4-BE49-F238E27FC236}">
                  <a16:creationId xmlns:a16="http://schemas.microsoft.com/office/drawing/2014/main" id="{7968518B-1968-1EEF-5388-BC8C55629CB1}"/>
                </a:ext>
              </a:extLst>
            </p:cNvPr>
            <p:cNvSpPr/>
            <p:nvPr/>
          </p:nvSpPr>
          <p:spPr>
            <a:xfrm>
              <a:off x="6919898" y="2454329"/>
              <a:ext cx="333036" cy="156937"/>
            </a:xfrm>
            <a:custGeom>
              <a:avLst/>
              <a:gdLst/>
              <a:ahLst/>
              <a:cxnLst/>
              <a:rect l="l" t="t" r="r" b="b"/>
              <a:pathLst>
                <a:path w="331470" h="154305">
                  <a:moveTo>
                    <a:pt x="165446" y="0"/>
                  </a:moveTo>
                  <a:lnTo>
                    <a:pt x="0" y="63234"/>
                  </a:lnTo>
                  <a:lnTo>
                    <a:pt x="21250" y="71341"/>
                  </a:lnTo>
                  <a:lnTo>
                    <a:pt x="21250" y="150384"/>
                  </a:lnTo>
                  <a:lnTo>
                    <a:pt x="24665" y="154032"/>
                  </a:lnTo>
                  <a:lnTo>
                    <a:pt x="33013" y="154032"/>
                  </a:lnTo>
                  <a:lnTo>
                    <a:pt x="36428" y="150384"/>
                  </a:lnTo>
                  <a:lnTo>
                    <a:pt x="36428" y="77016"/>
                  </a:lnTo>
                  <a:lnTo>
                    <a:pt x="165446" y="125252"/>
                  </a:lnTo>
                  <a:lnTo>
                    <a:pt x="330882" y="63234"/>
                  </a:lnTo>
                  <a:lnTo>
                    <a:pt x="165446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endParaRPr sz="2700" dirty="0"/>
            </a:p>
          </p:txBody>
        </p:sp>
      </p:grpSp>
      <p:pic>
        <p:nvPicPr>
          <p:cNvPr id="52" name="Picture 51" descr="A blue and black rectangle with white text&#10;&#10;Description automatically generated">
            <a:extLst>
              <a:ext uri="{FF2B5EF4-FFF2-40B4-BE49-F238E27FC236}">
                <a16:creationId xmlns:a16="http://schemas.microsoft.com/office/drawing/2014/main" id="{288E2186-BA4C-35A5-EE04-005601EE094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96" y="77165"/>
            <a:ext cx="1147801" cy="4922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D15FF28-B99C-2C88-3CEB-B6AED925C6B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t="13323" r="2549" b="13323"/>
          <a:stretch/>
        </p:blipFill>
        <p:spPr>
          <a:xfrm>
            <a:off x="7492441" y="1280039"/>
            <a:ext cx="4443555" cy="2289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8798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3" grpId="0"/>
      <p:bldP spid="36" grpId="0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91EEDA-A52B-DC49-16CB-DB4DF7B71C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C026329-4236-9F12-2DF2-C97F7A17D64C}"/>
              </a:ext>
            </a:extLst>
          </p:cNvPr>
          <p:cNvGrpSpPr/>
          <p:nvPr/>
        </p:nvGrpSpPr>
        <p:grpSpPr>
          <a:xfrm>
            <a:off x="6858000" y="5615"/>
            <a:ext cx="5334000" cy="832585"/>
            <a:chOff x="6851691" y="0"/>
            <a:chExt cx="5340309" cy="1892300"/>
          </a:xfrm>
        </p:grpSpPr>
        <p:sp>
          <p:nvSpPr>
            <p:cNvPr id="3" name="Freeform 10">
              <a:extLst>
                <a:ext uri="{FF2B5EF4-FFF2-40B4-BE49-F238E27FC236}">
                  <a16:creationId xmlns:a16="http://schemas.microsoft.com/office/drawing/2014/main" id="{5E34F195-893E-BD49-4746-48DD40BCF044}"/>
                </a:ext>
              </a:extLst>
            </p:cNvPr>
            <p:cNvSpPr/>
            <p:nvPr/>
          </p:nvSpPr>
          <p:spPr>
            <a:xfrm>
              <a:off x="6851691" y="0"/>
              <a:ext cx="5337130" cy="1892300"/>
            </a:xfrm>
            <a:custGeom>
              <a:avLst/>
              <a:gdLst>
                <a:gd name="connsiteX0" fmla="*/ 0 w 4889500"/>
                <a:gd name="connsiteY0" fmla="*/ 0 h 2971800"/>
                <a:gd name="connsiteX1" fmla="*/ 4889500 w 4889500"/>
                <a:gd name="connsiteY1" fmla="*/ 0 h 2971800"/>
                <a:gd name="connsiteX2" fmla="*/ 4889500 w 4889500"/>
                <a:gd name="connsiteY2" fmla="*/ 2971800 h 2971800"/>
                <a:gd name="connsiteX3" fmla="*/ 0 w 4889500"/>
                <a:gd name="connsiteY3" fmla="*/ 0 h 2971800"/>
                <a:gd name="connsiteX0" fmla="*/ 0 w 4889500"/>
                <a:gd name="connsiteY0" fmla="*/ 0 h 2971800"/>
                <a:gd name="connsiteX1" fmla="*/ 4889500 w 4889500"/>
                <a:gd name="connsiteY1" fmla="*/ 0 h 2971800"/>
                <a:gd name="connsiteX2" fmla="*/ 4889500 w 4889500"/>
                <a:gd name="connsiteY2" fmla="*/ 2971800 h 2971800"/>
                <a:gd name="connsiteX3" fmla="*/ 0 w 4889500"/>
                <a:gd name="connsiteY3" fmla="*/ 0 h 2971800"/>
                <a:gd name="connsiteX0" fmla="*/ 0 w 4889500"/>
                <a:gd name="connsiteY0" fmla="*/ 0 h 2971800"/>
                <a:gd name="connsiteX1" fmla="*/ 4889500 w 4889500"/>
                <a:gd name="connsiteY1" fmla="*/ 0 h 2971800"/>
                <a:gd name="connsiteX2" fmla="*/ 4889500 w 4889500"/>
                <a:gd name="connsiteY2" fmla="*/ 2971800 h 2971800"/>
                <a:gd name="connsiteX3" fmla="*/ 0 w 4889500"/>
                <a:gd name="connsiteY3" fmla="*/ 0 h 2971800"/>
                <a:gd name="connsiteX0" fmla="*/ 0 w 4889500"/>
                <a:gd name="connsiteY0" fmla="*/ 0 h 2971800"/>
                <a:gd name="connsiteX1" fmla="*/ 4889500 w 4889500"/>
                <a:gd name="connsiteY1" fmla="*/ 0 h 2971800"/>
                <a:gd name="connsiteX2" fmla="*/ 4889500 w 4889500"/>
                <a:gd name="connsiteY2" fmla="*/ 2971800 h 2971800"/>
                <a:gd name="connsiteX3" fmla="*/ 0 w 4889500"/>
                <a:gd name="connsiteY3" fmla="*/ 0 h 2971800"/>
                <a:gd name="connsiteX0" fmla="*/ 0 w 4889500"/>
                <a:gd name="connsiteY0" fmla="*/ 0 h 2971800"/>
                <a:gd name="connsiteX1" fmla="*/ 4889500 w 4889500"/>
                <a:gd name="connsiteY1" fmla="*/ 0 h 2971800"/>
                <a:gd name="connsiteX2" fmla="*/ 4889500 w 4889500"/>
                <a:gd name="connsiteY2" fmla="*/ 2971800 h 2971800"/>
                <a:gd name="connsiteX3" fmla="*/ 0 w 4889500"/>
                <a:gd name="connsiteY3" fmla="*/ 0 h 2971800"/>
                <a:gd name="connsiteX0" fmla="*/ 0 w 4889500"/>
                <a:gd name="connsiteY0" fmla="*/ 0 h 2971800"/>
                <a:gd name="connsiteX1" fmla="*/ 4889500 w 4889500"/>
                <a:gd name="connsiteY1" fmla="*/ 0 h 2971800"/>
                <a:gd name="connsiteX2" fmla="*/ 4889500 w 4889500"/>
                <a:gd name="connsiteY2" fmla="*/ 2971800 h 2971800"/>
                <a:gd name="connsiteX3" fmla="*/ 0 w 4889500"/>
                <a:gd name="connsiteY3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9500" h="2971800">
                  <a:moveTo>
                    <a:pt x="0" y="0"/>
                  </a:moveTo>
                  <a:lnTo>
                    <a:pt x="4889500" y="0"/>
                  </a:lnTo>
                  <a:lnTo>
                    <a:pt x="4889500" y="2971800"/>
                  </a:lnTo>
                  <a:cubicBezTo>
                    <a:pt x="3704167" y="516229"/>
                    <a:pt x="1337733" y="3146201"/>
                    <a:pt x="0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886AE15D-6AF0-3839-5E24-4EBB76B3AE6B}"/>
                </a:ext>
              </a:extLst>
            </p:cNvPr>
            <p:cNvSpPr/>
            <p:nvPr/>
          </p:nvSpPr>
          <p:spPr>
            <a:xfrm>
              <a:off x="7302500" y="0"/>
              <a:ext cx="4889500" cy="1803400"/>
            </a:xfrm>
            <a:custGeom>
              <a:avLst/>
              <a:gdLst>
                <a:gd name="connsiteX0" fmla="*/ 0 w 4889500"/>
                <a:gd name="connsiteY0" fmla="*/ 0 h 2971800"/>
                <a:gd name="connsiteX1" fmla="*/ 4889500 w 4889500"/>
                <a:gd name="connsiteY1" fmla="*/ 0 h 2971800"/>
                <a:gd name="connsiteX2" fmla="*/ 4889500 w 4889500"/>
                <a:gd name="connsiteY2" fmla="*/ 2971800 h 2971800"/>
                <a:gd name="connsiteX3" fmla="*/ 0 w 4889500"/>
                <a:gd name="connsiteY3" fmla="*/ 0 h 2971800"/>
                <a:gd name="connsiteX0" fmla="*/ 0 w 4889500"/>
                <a:gd name="connsiteY0" fmla="*/ 0 h 2971800"/>
                <a:gd name="connsiteX1" fmla="*/ 4889500 w 4889500"/>
                <a:gd name="connsiteY1" fmla="*/ 0 h 2971800"/>
                <a:gd name="connsiteX2" fmla="*/ 4889500 w 4889500"/>
                <a:gd name="connsiteY2" fmla="*/ 2971800 h 2971800"/>
                <a:gd name="connsiteX3" fmla="*/ 0 w 4889500"/>
                <a:gd name="connsiteY3" fmla="*/ 0 h 2971800"/>
                <a:gd name="connsiteX0" fmla="*/ 0 w 4889500"/>
                <a:gd name="connsiteY0" fmla="*/ 0 h 2971800"/>
                <a:gd name="connsiteX1" fmla="*/ 4889500 w 4889500"/>
                <a:gd name="connsiteY1" fmla="*/ 0 h 2971800"/>
                <a:gd name="connsiteX2" fmla="*/ 4889500 w 4889500"/>
                <a:gd name="connsiteY2" fmla="*/ 2971800 h 2971800"/>
                <a:gd name="connsiteX3" fmla="*/ 0 w 4889500"/>
                <a:gd name="connsiteY3" fmla="*/ 0 h 2971800"/>
                <a:gd name="connsiteX0" fmla="*/ 0 w 4889500"/>
                <a:gd name="connsiteY0" fmla="*/ 0 h 2971800"/>
                <a:gd name="connsiteX1" fmla="*/ 4889500 w 4889500"/>
                <a:gd name="connsiteY1" fmla="*/ 0 h 2971800"/>
                <a:gd name="connsiteX2" fmla="*/ 4889500 w 4889500"/>
                <a:gd name="connsiteY2" fmla="*/ 2971800 h 2971800"/>
                <a:gd name="connsiteX3" fmla="*/ 0 w 4889500"/>
                <a:gd name="connsiteY3" fmla="*/ 0 h 2971800"/>
                <a:gd name="connsiteX0" fmla="*/ 0 w 4889500"/>
                <a:gd name="connsiteY0" fmla="*/ 0 h 2971800"/>
                <a:gd name="connsiteX1" fmla="*/ 4889500 w 4889500"/>
                <a:gd name="connsiteY1" fmla="*/ 0 h 2971800"/>
                <a:gd name="connsiteX2" fmla="*/ 4889500 w 4889500"/>
                <a:gd name="connsiteY2" fmla="*/ 2971800 h 2971800"/>
                <a:gd name="connsiteX3" fmla="*/ 0 w 4889500"/>
                <a:gd name="connsiteY3" fmla="*/ 0 h 2971800"/>
                <a:gd name="connsiteX0" fmla="*/ 0 w 4889500"/>
                <a:gd name="connsiteY0" fmla="*/ 0 h 2971800"/>
                <a:gd name="connsiteX1" fmla="*/ 4889500 w 4889500"/>
                <a:gd name="connsiteY1" fmla="*/ 0 h 2971800"/>
                <a:gd name="connsiteX2" fmla="*/ 4889500 w 4889500"/>
                <a:gd name="connsiteY2" fmla="*/ 2971800 h 2971800"/>
                <a:gd name="connsiteX3" fmla="*/ 0 w 4889500"/>
                <a:gd name="connsiteY3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9500" h="2971800">
                  <a:moveTo>
                    <a:pt x="0" y="0"/>
                  </a:moveTo>
                  <a:lnTo>
                    <a:pt x="4889500" y="0"/>
                  </a:lnTo>
                  <a:lnTo>
                    <a:pt x="4889500" y="2971800"/>
                  </a:lnTo>
                  <a:cubicBezTo>
                    <a:pt x="3704167" y="516229"/>
                    <a:pt x="1337733" y="3146201"/>
                    <a:pt x="0" y="0"/>
                  </a:cubicBezTo>
                  <a:close/>
                </a:path>
              </a:pathLst>
            </a:custGeom>
            <a:solidFill>
              <a:srgbClr val="1A36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" name="Freeform 12">
            <a:extLst>
              <a:ext uri="{FF2B5EF4-FFF2-40B4-BE49-F238E27FC236}">
                <a16:creationId xmlns:a16="http://schemas.microsoft.com/office/drawing/2014/main" id="{0EDD3F9B-4572-7383-37BC-49B4C6FF9293}"/>
              </a:ext>
            </a:extLst>
          </p:cNvPr>
          <p:cNvSpPr/>
          <p:nvPr/>
        </p:nvSpPr>
        <p:spPr>
          <a:xfrm>
            <a:off x="0" y="6423942"/>
            <a:ext cx="5198165" cy="421224"/>
          </a:xfrm>
          <a:custGeom>
            <a:avLst/>
            <a:gdLst>
              <a:gd name="connsiteX0" fmla="*/ 0 w 5198165"/>
              <a:gd name="connsiteY0" fmla="*/ 278296 h 278296"/>
              <a:gd name="connsiteX1" fmla="*/ 5198165 w 5198165"/>
              <a:gd name="connsiteY1" fmla="*/ 278296 h 278296"/>
              <a:gd name="connsiteX2" fmla="*/ 2355574 w 5198165"/>
              <a:gd name="connsiteY2" fmla="*/ 0 h 278296"/>
              <a:gd name="connsiteX3" fmla="*/ 0 w 5198165"/>
              <a:gd name="connsiteY3" fmla="*/ 278296 h 278296"/>
              <a:gd name="connsiteX0" fmla="*/ 0 w 5198165"/>
              <a:gd name="connsiteY0" fmla="*/ 418375 h 418375"/>
              <a:gd name="connsiteX1" fmla="*/ 5198165 w 5198165"/>
              <a:gd name="connsiteY1" fmla="*/ 418375 h 418375"/>
              <a:gd name="connsiteX2" fmla="*/ 2355574 w 5198165"/>
              <a:gd name="connsiteY2" fmla="*/ 140079 h 418375"/>
              <a:gd name="connsiteX3" fmla="*/ 0 w 5198165"/>
              <a:gd name="connsiteY3" fmla="*/ 418375 h 418375"/>
              <a:gd name="connsiteX0" fmla="*/ 0 w 5198165"/>
              <a:gd name="connsiteY0" fmla="*/ 427215 h 427215"/>
              <a:gd name="connsiteX1" fmla="*/ 5198165 w 5198165"/>
              <a:gd name="connsiteY1" fmla="*/ 427215 h 427215"/>
              <a:gd name="connsiteX2" fmla="*/ 2355574 w 5198165"/>
              <a:gd name="connsiteY2" fmla="*/ 148919 h 427215"/>
              <a:gd name="connsiteX3" fmla="*/ 0 w 5198165"/>
              <a:gd name="connsiteY3" fmla="*/ 427215 h 427215"/>
              <a:gd name="connsiteX0" fmla="*/ 0 w 5198165"/>
              <a:gd name="connsiteY0" fmla="*/ 427215 h 427215"/>
              <a:gd name="connsiteX1" fmla="*/ 5198165 w 5198165"/>
              <a:gd name="connsiteY1" fmla="*/ 427215 h 427215"/>
              <a:gd name="connsiteX2" fmla="*/ 2355574 w 5198165"/>
              <a:gd name="connsiteY2" fmla="*/ 148919 h 427215"/>
              <a:gd name="connsiteX3" fmla="*/ 0 w 5198165"/>
              <a:gd name="connsiteY3" fmla="*/ 427215 h 427215"/>
              <a:gd name="connsiteX0" fmla="*/ 0 w 5198165"/>
              <a:gd name="connsiteY0" fmla="*/ 427215 h 427215"/>
              <a:gd name="connsiteX1" fmla="*/ 5198165 w 5198165"/>
              <a:gd name="connsiteY1" fmla="*/ 427215 h 427215"/>
              <a:gd name="connsiteX2" fmla="*/ 2355574 w 5198165"/>
              <a:gd name="connsiteY2" fmla="*/ 148919 h 427215"/>
              <a:gd name="connsiteX3" fmla="*/ 0 w 5198165"/>
              <a:gd name="connsiteY3" fmla="*/ 427215 h 427215"/>
              <a:gd name="connsiteX0" fmla="*/ 0 w 5198165"/>
              <a:gd name="connsiteY0" fmla="*/ 427215 h 427215"/>
              <a:gd name="connsiteX1" fmla="*/ 5198165 w 5198165"/>
              <a:gd name="connsiteY1" fmla="*/ 427215 h 427215"/>
              <a:gd name="connsiteX2" fmla="*/ 2355574 w 5198165"/>
              <a:gd name="connsiteY2" fmla="*/ 148919 h 427215"/>
              <a:gd name="connsiteX3" fmla="*/ 0 w 5198165"/>
              <a:gd name="connsiteY3" fmla="*/ 427215 h 427215"/>
              <a:gd name="connsiteX0" fmla="*/ 0 w 5198165"/>
              <a:gd name="connsiteY0" fmla="*/ 427215 h 436606"/>
              <a:gd name="connsiteX1" fmla="*/ 5198165 w 5198165"/>
              <a:gd name="connsiteY1" fmla="*/ 427215 h 436606"/>
              <a:gd name="connsiteX2" fmla="*/ 2355574 w 5198165"/>
              <a:gd name="connsiteY2" fmla="*/ 148919 h 436606"/>
              <a:gd name="connsiteX3" fmla="*/ 0 w 5198165"/>
              <a:gd name="connsiteY3" fmla="*/ 427215 h 436606"/>
              <a:gd name="connsiteX0" fmla="*/ 0 w 5198165"/>
              <a:gd name="connsiteY0" fmla="*/ 427215 h 427215"/>
              <a:gd name="connsiteX1" fmla="*/ 5198165 w 5198165"/>
              <a:gd name="connsiteY1" fmla="*/ 427215 h 427215"/>
              <a:gd name="connsiteX2" fmla="*/ 2355574 w 5198165"/>
              <a:gd name="connsiteY2" fmla="*/ 148919 h 427215"/>
              <a:gd name="connsiteX3" fmla="*/ 0 w 5198165"/>
              <a:gd name="connsiteY3" fmla="*/ 427215 h 427215"/>
              <a:gd name="connsiteX0" fmla="*/ 0 w 5198165"/>
              <a:gd name="connsiteY0" fmla="*/ 427215 h 427215"/>
              <a:gd name="connsiteX1" fmla="*/ 5198165 w 5198165"/>
              <a:gd name="connsiteY1" fmla="*/ 427215 h 427215"/>
              <a:gd name="connsiteX2" fmla="*/ 2355574 w 5198165"/>
              <a:gd name="connsiteY2" fmla="*/ 148919 h 427215"/>
              <a:gd name="connsiteX3" fmla="*/ 0 w 5198165"/>
              <a:gd name="connsiteY3" fmla="*/ 427215 h 427215"/>
              <a:gd name="connsiteX0" fmla="*/ 0 w 5198165"/>
              <a:gd name="connsiteY0" fmla="*/ 421225 h 421225"/>
              <a:gd name="connsiteX1" fmla="*/ 5198165 w 5198165"/>
              <a:gd name="connsiteY1" fmla="*/ 421225 h 421225"/>
              <a:gd name="connsiteX2" fmla="*/ 2355574 w 5198165"/>
              <a:gd name="connsiteY2" fmla="*/ 142929 h 421225"/>
              <a:gd name="connsiteX3" fmla="*/ 0 w 5198165"/>
              <a:gd name="connsiteY3" fmla="*/ 421225 h 421225"/>
              <a:gd name="connsiteX0" fmla="*/ 0 w 5198165"/>
              <a:gd name="connsiteY0" fmla="*/ 412796 h 412796"/>
              <a:gd name="connsiteX1" fmla="*/ 5198165 w 5198165"/>
              <a:gd name="connsiteY1" fmla="*/ 412796 h 412796"/>
              <a:gd name="connsiteX2" fmla="*/ 2355574 w 5198165"/>
              <a:gd name="connsiteY2" fmla="*/ 134500 h 412796"/>
              <a:gd name="connsiteX3" fmla="*/ 0 w 5198165"/>
              <a:gd name="connsiteY3" fmla="*/ 412796 h 412796"/>
              <a:gd name="connsiteX0" fmla="*/ 0 w 5198165"/>
              <a:gd name="connsiteY0" fmla="*/ 421224 h 421224"/>
              <a:gd name="connsiteX1" fmla="*/ 5198165 w 5198165"/>
              <a:gd name="connsiteY1" fmla="*/ 421224 h 421224"/>
              <a:gd name="connsiteX2" fmla="*/ 2355574 w 5198165"/>
              <a:gd name="connsiteY2" fmla="*/ 142928 h 421224"/>
              <a:gd name="connsiteX3" fmla="*/ 0 w 5198165"/>
              <a:gd name="connsiteY3" fmla="*/ 421224 h 421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8165" h="421224">
                <a:moveTo>
                  <a:pt x="0" y="421224"/>
                </a:moveTo>
                <a:lnTo>
                  <a:pt x="5198165" y="421224"/>
                </a:lnTo>
                <a:cubicBezTo>
                  <a:pt x="4916556" y="89920"/>
                  <a:pt x="3780183" y="563684"/>
                  <a:pt x="2355574" y="142928"/>
                </a:cubicBezTo>
                <a:cubicBezTo>
                  <a:pt x="864706" y="-261263"/>
                  <a:pt x="556590" y="308580"/>
                  <a:pt x="0" y="421224"/>
                </a:cubicBezTo>
                <a:close/>
              </a:path>
            </a:pathLst>
          </a:custGeom>
          <a:solidFill>
            <a:srgbClr val="1A36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object 16">
            <a:extLst>
              <a:ext uri="{FF2B5EF4-FFF2-40B4-BE49-F238E27FC236}">
                <a16:creationId xmlns:a16="http://schemas.microsoft.com/office/drawing/2014/main" id="{91A1C27F-E3C6-3FCD-E03E-D6EE90A7CB26}"/>
              </a:ext>
            </a:extLst>
          </p:cNvPr>
          <p:cNvPicPr/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alphaModFix amt="6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  <a14:imgEffect>
                      <a14:brightnessContrast bright="2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2870" y="665020"/>
            <a:ext cx="4480565" cy="614522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26C535BC-08E4-0708-F43E-E7E868A53848}"/>
              </a:ext>
            </a:extLst>
          </p:cNvPr>
          <p:cNvGrpSpPr/>
          <p:nvPr/>
        </p:nvGrpSpPr>
        <p:grpSpPr>
          <a:xfrm>
            <a:off x="62457" y="658725"/>
            <a:ext cx="708102" cy="574348"/>
            <a:chOff x="990600" y="4572000"/>
            <a:chExt cx="1354836" cy="729996"/>
          </a:xfrm>
        </p:grpSpPr>
        <p:pic>
          <p:nvPicPr>
            <p:cNvPr id="17" name="object 17">
              <a:extLst>
                <a:ext uri="{FF2B5EF4-FFF2-40B4-BE49-F238E27FC236}">
                  <a16:creationId xmlns:a16="http://schemas.microsoft.com/office/drawing/2014/main" id="{D16BEA5B-BEF8-B581-F5B2-5F40881E883A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87424" y="4672584"/>
              <a:ext cx="858012" cy="629412"/>
            </a:xfrm>
            <a:prstGeom prst="rect">
              <a:avLst/>
            </a:prstGeom>
          </p:spPr>
        </p:pic>
        <p:pic>
          <p:nvPicPr>
            <p:cNvPr id="18" name="object 18">
              <a:extLst>
                <a:ext uri="{FF2B5EF4-FFF2-40B4-BE49-F238E27FC236}">
                  <a16:creationId xmlns:a16="http://schemas.microsoft.com/office/drawing/2014/main" id="{0DE856B4-09E9-707D-9482-EC07EE31B445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0600" y="4572000"/>
              <a:ext cx="998219" cy="701039"/>
            </a:xfrm>
            <a:prstGeom prst="rect">
              <a:avLst/>
            </a:prstGeom>
          </p:spPr>
        </p:pic>
      </p:grpSp>
      <p:pic>
        <p:nvPicPr>
          <p:cNvPr id="23" name="object 16">
            <a:extLst>
              <a:ext uri="{FF2B5EF4-FFF2-40B4-BE49-F238E27FC236}">
                <a16:creationId xmlns:a16="http://schemas.microsoft.com/office/drawing/2014/main" id="{E6EA1AC6-CC2D-3B67-3762-F3BF7DB9FEB0}"/>
              </a:ext>
            </a:extLst>
          </p:cNvPr>
          <p:cNvPicPr/>
          <p:nvPr/>
        </p:nvPicPr>
        <p:blipFill>
          <a:blip r:embed="rId2" cstate="print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  <a14:imgEffect>
                      <a14:brightnessContrast bright="2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4883" y="1274747"/>
            <a:ext cx="4480565" cy="620694"/>
          </a:xfrm>
          <a:prstGeom prst="rect">
            <a:avLst/>
          </a:prstGeom>
        </p:spPr>
      </p:pic>
      <p:pic>
        <p:nvPicPr>
          <p:cNvPr id="24" name="object 16">
            <a:extLst>
              <a:ext uri="{FF2B5EF4-FFF2-40B4-BE49-F238E27FC236}">
                <a16:creationId xmlns:a16="http://schemas.microsoft.com/office/drawing/2014/main" id="{A83C0E1D-E380-2CD7-ABAC-F393E0C32C5D}"/>
              </a:ext>
            </a:extLst>
          </p:cNvPr>
          <p:cNvPicPr/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alphaModFix amt="6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  <a14:imgEffect>
                      <a14:brightnessContrast bright="2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9934" y="1884474"/>
            <a:ext cx="4480565" cy="62069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712C3F5-0950-F31F-41DF-106D81A9C201}"/>
              </a:ext>
            </a:extLst>
          </p:cNvPr>
          <p:cNvSpPr txBox="1"/>
          <p:nvPr/>
        </p:nvSpPr>
        <p:spPr>
          <a:xfrm>
            <a:off x="710146" y="669815"/>
            <a:ext cx="37778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mn-MN" sz="1200" cap="small" dirty="0">
                <a:solidFill>
                  <a:schemeClr val="bg1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Монгол Улсын Их Хурлын 2020 оны “Алсын хараа-2050” 52-р тогтоолын 2-р хавсралтын 9.5.6</a:t>
            </a:r>
            <a:r>
              <a:rPr lang="en-US" sz="700" cap="small" dirty="0">
                <a:solidFill>
                  <a:schemeClr val="bg1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mn-MN" sz="1200" cap="small" dirty="0">
                <a:solidFill>
                  <a:schemeClr val="bg1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дэх заалт,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2E021FF-7DB8-D8A8-124A-D8242F1D2CA3}"/>
              </a:ext>
            </a:extLst>
          </p:cNvPr>
          <p:cNvSpPr txBox="1"/>
          <p:nvPr/>
        </p:nvSpPr>
        <p:spPr>
          <a:xfrm>
            <a:off x="549934" y="1357545"/>
            <a:ext cx="42354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kern="0"/>
            </a:defPPr>
            <a:lvl1pPr algn="l">
              <a:defRPr sz="1200" cap="small">
                <a:solidFill>
                  <a:schemeClr val="bg1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mn-MN" dirty="0"/>
              <a:t>Монгол Улсын Их хурлын 202</a:t>
            </a:r>
            <a:r>
              <a:rPr lang="en-US" dirty="0"/>
              <a:t>1</a:t>
            </a:r>
            <a:r>
              <a:rPr lang="mn-MN" dirty="0"/>
              <a:t> оны </a:t>
            </a:r>
            <a:r>
              <a:rPr lang="en-US" dirty="0"/>
              <a:t>106 </a:t>
            </a:r>
            <a:r>
              <a:rPr lang="mn-MN" dirty="0"/>
              <a:t>дугаар тогтоол "Шинэ сэргэлтийн бодлого"-ын 4.2.10 дахь заалт,</a:t>
            </a:r>
            <a:endParaRPr lang="en-US" dirty="0"/>
          </a:p>
        </p:txBody>
      </p:sp>
      <p:pic>
        <p:nvPicPr>
          <p:cNvPr id="34" name="object 16">
            <a:extLst>
              <a:ext uri="{FF2B5EF4-FFF2-40B4-BE49-F238E27FC236}">
                <a16:creationId xmlns:a16="http://schemas.microsoft.com/office/drawing/2014/main" id="{2DB398ED-7A92-4725-BD72-9022AFAC605F}"/>
              </a:ext>
            </a:extLst>
          </p:cNvPr>
          <p:cNvPicPr/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alphaModFix amt="6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  <a14:imgEffect>
                      <a14:brightnessContrast bright="2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3213" y="2500373"/>
            <a:ext cx="4480565" cy="620694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003AE4B5-C553-69AB-2AD4-5DD25BDBBF18}"/>
              </a:ext>
            </a:extLst>
          </p:cNvPr>
          <p:cNvSpPr txBox="1"/>
          <p:nvPr/>
        </p:nvSpPr>
        <p:spPr>
          <a:xfrm>
            <a:off x="770862" y="2045117"/>
            <a:ext cx="425254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kern="0"/>
            </a:defPPr>
            <a:lvl1pPr algn="l">
              <a:defRPr sz="1200" cap="small">
                <a:solidFill>
                  <a:schemeClr val="bg1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Монгол Улсын Засгийн газрын 2021 оны 321-р тогтоол</a:t>
            </a:r>
            <a:endParaRPr lang="mn-MN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80DA51C-D56C-0ED2-2357-E879F1FF4969}"/>
              </a:ext>
            </a:extLst>
          </p:cNvPr>
          <p:cNvSpPr txBox="1"/>
          <p:nvPr/>
        </p:nvSpPr>
        <p:spPr>
          <a:xfrm>
            <a:off x="992368" y="2579889"/>
            <a:ext cx="41305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kern="0"/>
            </a:defPPr>
            <a:lvl1pPr algn="l">
              <a:defRPr sz="1200" cap="small">
                <a:solidFill>
                  <a:schemeClr val="bg1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mn-MN" dirty="0"/>
              <a:t>Засгийн газрын 2024-2028 оны үйл ажиллагааны хөтөлбөр,  2.2.2.4 дэх заалт</a:t>
            </a:r>
            <a:endParaRPr lang="en-US" dirty="0"/>
          </a:p>
        </p:txBody>
      </p:sp>
      <p:pic>
        <p:nvPicPr>
          <p:cNvPr id="37" name="object 16">
            <a:extLst>
              <a:ext uri="{FF2B5EF4-FFF2-40B4-BE49-F238E27FC236}">
                <a16:creationId xmlns:a16="http://schemas.microsoft.com/office/drawing/2014/main" id="{22BD27F0-15BE-0FCE-F5FA-15BCACC37C67}"/>
              </a:ext>
            </a:extLst>
          </p:cNvPr>
          <p:cNvPicPr/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alphaModFix amt="6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  <a14:imgEffect>
                      <a14:brightnessContrast bright="2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2368" y="3112783"/>
            <a:ext cx="4480565" cy="620694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56AF7CA1-4849-CBF5-EF53-9A3306D37763}"/>
              </a:ext>
            </a:extLst>
          </p:cNvPr>
          <p:cNvSpPr txBox="1"/>
          <p:nvPr/>
        </p:nvSpPr>
        <p:spPr>
          <a:xfrm>
            <a:off x="1248737" y="3292913"/>
            <a:ext cx="425254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kern="0"/>
            </a:defPPr>
            <a:lvl1pPr algn="l">
              <a:defRPr sz="1200" cap="small">
                <a:solidFill>
                  <a:schemeClr val="bg1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mn-MN" dirty="0"/>
              <a:t>Бүсчилсэн хөгжлийн үзэл баримтлал, 3.6.17 дахь заалт, </a:t>
            </a:r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B1B07FF-27AC-5339-A995-94E4290B44DF}"/>
              </a:ext>
            </a:extLst>
          </p:cNvPr>
          <p:cNvSpPr txBox="1"/>
          <p:nvPr/>
        </p:nvSpPr>
        <p:spPr>
          <a:xfrm>
            <a:off x="4988698" y="79184"/>
            <a:ext cx="720012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n-MN" sz="2400" cap="all" noProof="1">
                <a:solidFill>
                  <a:schemeClr val="bg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ӨМНӨГОВЬ аймаг дахь</a:t>
            </a:r>
            <a:r>
              <a:rPr lang="ru-RU" sz="2400" cap="all" noProof="1">
                <a:solidFill>
                  <a:schemeClr val="bg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 “Сургалт-эрдэм шинжилгээ-үйлдвэрлэлийн цогцолбор”</a:t>
            </a:r>
            <a:endParaRPr lang="en-US" sz="2400" cap="all" dirty="0">
              <a:solidFill>
                <a:schemeClr val="bg1"/>
              </a:solidFill>
            </a:endParaRPr>
          </a:p>
        </p:txBody>
      </p:sp>
      <p:sp>
        <p:nvSpPr>
          <p:cNvPr id="41" name="Google Shape;153;p15">
            <a:extLst>
              <a:ext uri="{FF2B5EF4-FFF2-40B4-BE49-F238E27FC236}">
                <a16:creationId xmlns:a16="http://schemas.microsoft.com/office/drawing/2014/main" id="{77F636CF-916F-2AF2-BB29-9BF63D5A4D05}"/>
              </a:ext>
            </a:extLst>
          </p:cNvPr>
          <p:cNvSpPr/>
          <p:nvPr/>
        </p:nvSpPr>
        <p:spPr>
          <a:xfrm>
            <a:off x="7664302" y="4120922"/>
            <a:ext cx="4343401" cy="195834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alpha val="0"/>
                </a:schemeClr>
              </a:gs>
              <a:gs pos="33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68275" indent="-168275" algn="just">
              <a:lnSpc>
                <a:spcPct val="150000"/>
              </a:lnSpc>
              <a:buSzPts val="1000"/>
              <a:buFont typeface="Arial" panose="020B0604020202020204" pitchFamily="34" charset="0"/>
              <a:buChar char="•"/>
            </a:pPr>
            <a:r>
              <a:rPr lang="mn-MN" sz="1000" cap="small" dirty="0">
                <a:solidFill>
                  <a:schemeClr val="bg1"/>
                </a:solidFill>
                <a:latin typeface="Times New Roman"/>
                <a:cs typeface="Times New Roman"/>
              </a:rPr>
              <a:t>Байршил:	өмнөговь аймаг, даланзадгад сум</a:t>
            </a:r>
          </a:p>
          <a:p>
            <a:pPr marL="168275" indent="-168275" algn="just">
              <a:lnSpc>
                <a:spcPct val="150000"/>
              </a:lnSpc>
              <a:buSzPts val="1000"/>
              <a:buFont typeface="Arial" panose="020B0604020202020204" pitchFamily="34" charset="0"/>
              <a:buChar char="•"/>
            </a:pPr>
            <a:r>
              <a:rPr lang="mn-MN" sz="1000" cap="small" dirty="0">
                <a:solidFill>
                  <a:schemeClr val="bg1"/>
                </a:solidFill>
                <a:latin typeface="Times New Roman"/>
                <a:cs typeface="Times New Roman"/>
              </a:rPr>
              <a:t>Хэрэгжүүлэх хугацаа:</a:t>
            </a:r>
            <a:r>
              <a:rPr lang="en-US" sz="1000" cap="small" dirty="0">
                <a:solidFill>
                  <a:schemeClr val="bg1"/>
                </a:solidFill>
                <a:latin typeface="Times New Roman"/>
                <a:cs typeface="Times New Roman"/>
              </a:rPr>
              <a:t>	</a:t>
            </a:r>
            <a:r>
              <a:rPr lang="mn-MN" sz="1000" cap="small" dirty="0">
                <a:solidFill>
                  <a:schemeClr val="bg1"/>
                </a:solidFill>
                <a:latin typeface="Times New Roman"/>
                <a:cs typeface="Times New Roman"/>
              </a:rPr>
              <a:t>	2025-2030 он</a:t>
            </a:r>
          </a:p>
          <a:p>
            <a:pPr marL="168275" indent="-168275" algn="just">
              <a:lnSpc>
                <a:spcPct val="150000"/>
              </a:lnSpc>
              <a:buSzPts val="1000"/>
              <a:buFont typeface="Arial" panose="020B0604020202020204" pitchFamily="34" charset="0"/>
              <a:buChar char="•"/>
            </a:pPr>
            <a:r>
              <a:rPr lang="mn-MN" sz="1000" cap="small" dirty="0">
                <a:solidFill>
                  <a:schemeClr val="bg1"/>
                </a:solidFill>
                <a:latin typeface="Times New Roman"/>
                <a:cs typeface="Times New Roman"/>
              </a:rPr>
              <a:t>Хүчин чадал:       	3,000 оюутан,  </a:t>
            </a:r>
          </a:p>
          <a:p>
            <a:pPr marL="168275" indent="-168275" algn="just">
              <a:lnSpc>
                <a:spcPct val="150000"/>
              </a:lnSpc>
              <a:buSzPts val="1000"/>
              <a:buFont typeface="Arial" panose="020B0604020202020204" pitchFamily="34" charset="0"/>
              <a:buChar char="•"/>
            </a:pPr>
            <a:r>
              <a:rPr lang="mn-MN" sz="1000" cap="small" dirty="0">
                <a:solidFill>
                  <a:schemeClr val="bg1"/>
                </a:solidFill>
                <a:latin typeface="Times New Roman"/>
                <a:cs typeface="Times New Roman"/>
              </a:rPr>
              <a:t>Нийт газрын хэмжээ</a:t>
            </a:r>
            <a:r>
              <a:rPr lang="mn-MN" sz="1000" b="1" cap="small" dirty="0">
                <a:solidFill>
                  <a:schemeClr val="bg1"/>
                </a:solidFill>
                <a:latin typeface="Times New Roman"/>
                <a:cs typeface="Times New Roman"/>
              </a:rPr>
              <a:t>: </a:t>
            </a:r>
            <a:r>
              <a:rPr lang="mn-MN" sz="1000" cap="small" dirty="0">
                <a:solidFill>
                  <a:schemeClr val="bg1"/>
                </a:solidFill>
                <a:latin typeface="Times New Roman"/>
                <a:cs typeface="Times New Roman"/>
              </a:rPr>
              <a:t>    </a:t>
            </a:r>
            <a:r>
              <a:rPr lang="en-US" sz="1000" cap="small" dirty="0">
                <a:solidFill>
                  <a:schemeClr val="bg1"/>
                </a:solidFill>
                <a:latin typeface="Times New Roman"/>
                <a:cs typeface="Times New Roman"/>
              </a:rPr>
              <a:t>  </a:t>
            </a:r>
            <a:r>
              <a:rPr lang="mn-MN" sz="1000" cap="small" dirty="0">
                <a:solidFill>
                  <a:schemeClr val="bg1"/>
                </a:solidFill>
                <a:latin typeface="Times New Roman"/>
                <a:cs typeface="Times New Roman"/>
              </a:rPr>
              <a:t>	20 га</a:t>
            </a:r>
            <a:endParaRPr lang="en-US" sz="1000" cap="small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68275" indent="-168275" algn="just">
              <a:lnSpc>
                <a:spcPct val="150000"/>
              </a:lnSpc>
              <a:buSzPts val="1000"/>
              <a:buFont typeface="Arial" panose="020B0604020202020204" pitchFamily="34" charset="0"/>
              <a:buChar char="•"/>
            </a:pPr>
            <a:r>
              <a:rPr lang="mn-MN" sz="1000" cap="small" dirty="0">
                <a:solidFill>
                  <a:schemeClr val="bg1"/>
                </a:solidFill>
                <a:latin typeface="Times New Roman"/>
                <a:cs typeface="Times New Roman"/>
              </a:rPr>
              <a:t>Шаардлагатай хөрөнгө оруулалт:	704.8 тэрбум төгрөг</a:t>
            </a:r>
            <a:endParaRPr lang="en-US" sz="900" cap="small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72BF7C48-BA3B-8029-BB27-90B32AF471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092043"/>
              </p:ext>
            </p:extLst>
          </p:nvPr>
        </p:nvGraphicFramePr>
        <p:xfrm>
          <a:off x="1310296" y="4121011"/>
          <a:ext cx="5471503" cy="219254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64583">
                  <a:extLst>
                    <a:ext uri="{9D8B030D-6E8A-4147-A177-3AD203B41FA5}">
                      <a16:colId xmlns:a16="http://schemas.microsoft.com/office/drawing/2014/main" val="1117739907"/>
                    </a:ext>
                  </a:extLst>
                </a:gridCol>
                <a:gridCol w="3125721">
                  <a:extLst>
                    <a:ext uri="{9D8B030D-6E8A-4147-A177-3AD203B41FA5}">
                      <a16:colId xmlns:a16="http://schemas.microsoft.com/office/drawing/2014/main" val="3237502120"/>
                    </a:ext>
                  </a:extLst>
                </a:gridCol>
                <a:gridCol w="1981199">
                  <a:extLst>
                    <a:ext uri="{9D8B030D-6E8A-4147-A177-3AD203B41FA5}">
                      <a16:colId xmlns:a16="http://schemas.microsoft.com/office/drawing/2014/main" val="2553769522"/>
                    </a:ext>
                  </a:extLst>
                </a:gridCol>
              </a:tblGrid>
              <a:tr h="168456">
                <a:tc>
                  <a:txBody>
                    <a:bodyPr/>
                    <a:lstStyle/>
                    <a:p>
                      <a:r>
                        <a:rPr lang="mn-MN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en-US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Үе шатны ажил</a:t>
                      </a:r>
                      <a:endParaRPr lang="en-US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Хийгдсэн эсэх</a:t>
                      </a:r>
                      <a:endParaRPr lang="en-US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9871369"/>
                  </a:ext>
                </a:extLst>
              </a:tr>
              <a:tr h="301349">
                <a:tc>
                  <a:txBody>
                    <a:bodyPr/>
                    <a:lstStyle/>
                    <a:p>
                      <a:r>
                        <a:rPr lang="mn-MN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mn-MN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ТЭЗҮ, ерөнхий төлөвлөгөөний ажлын даалгавар</a:t>
                      </a:r>
                      <a:endParaRPr lang="en-US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Тийм</a:t>
                      </a:r>
                      <a:endParaRPr lang="en-US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478954"/>
                  </a:ext>
                </a:extLst>
              </a:tr>
              <a:tr h="301349">
                <a:tc>
                  <a:txBody>
                    <a:bodyPr/>
                    <a:lstStyle/>
                    <a:p>
                      <a:r>
                        <a:rPr lang="mn-MN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mn-MN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Инженер, геологийн судалгаа</a:t>
                      </a:r>
                      <a:endParaRPr lang="en-US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Тийм </a:t>
                      </a:r>
                      <a:endParaRPr lang="en-US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241821"/>
                  </a:ext>
                </a:extLst>
              </a:tr>
              <a:tr h="301349">
                <a:tc>
                  <a:txBody>
                    <a:bodyPr/>
                    <a:lstStyle/>
                    <a:p>
                      <a:r>
                        <a:rPr lang="mn-MN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mn-MN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Техник эдийн засгийн үндэслэл </a:t>
                      </a:r>
                      <a:endParaRPr lang="en-US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Тийм</a:t>
                      </a:r>
                      <a:endParaRPr lang="en-US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7561690"/>
                  </a:ext>
                </a:extLst>
              </a:tr>
              <a:tr h="301349">
                <a:tc>
                  <a:txBody>
                    <a:bodyPr/>
                    <a:lstStyle/>
                    <a:p>
                      <a:r>
                        <a:rPr lang="mn-MN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mn-MN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Ерөнхий төлөвлөгөө</a:t>
                      </a:r>
                      <a:endParaRPr lang="en-US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Тийм</a:t>
                      </a:r>
                      <a:endParaRPr lang="en-US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9643638"/>
                  </a:ext>
                </a:extLst>
              </a:tr>
              <a:tr h="301349">
                <a:tc>
                  <a:txBody>
                    <a:bodyPr/>
                    <a:lstStyle/>
                    <a:p>
                      <a:r>
                        <a:rPr lang="mn-MN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mn-MN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Барилгын зураг, төсөв</a:t>
                      </a:r>
                      <a:endParaRPr lang="en-US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Загвар зураг хийгдсэн, Зураг төсөл боловсруулж байна.</a:t>
                      </a:r>
                      <a:endParaRPr lang="en-US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4290606"/>
                  </a:ext>
                </a:extLst>
              </a:tr>
              <a:tr h="301349">
                <a:tc>
                  <a:txBody>
                    <a:bodyPr/>
                    <a:lstStyle/>
                    <a:p>
                      <a:r>
                        <a:rPr lang="mn-MN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mn-MN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Бүтээн байгуулалтын ажил</a:t>
                      </a:r>
                      <a:endParaRPr lang="en-US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Үгүй</a:t>
                      </a:r>
                      <a:endParaRPr lang="en-US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30736658"/>
                  </a:ext>
                </a:extLst>
              </a:tr>
            </a:tbl>
          </a:graphicData>
        </a:graphic>
      </p:graphicFrame>
      <p:grpSp>
        <p:nvGrpSpPr>
          <p:cNvPr id="47" name="Group 46">
            <a:extLst>
              <a:ext uri="{FF2B5EF4-FFF2-40B4-BE49-F238E27FC236}">
                <a16:creationId xmlns:a16="http://schemas.microsoft.com/office/drawing/2014/main" id="{E29C7F29-AA28-41FF-9561-5B084C269AE6}"/>
              </a:ext>
            </a:extLst>
          </p:cNvPr>
          <p:cNvGrpSpPr/>
          <p:nvPr/>
        </p:nvGrpSpPr>
        <p:grpSpPr>
          <a:xfrm>
            <a:off x="6963409" y="2137489"/>
            <a:ext cx="339584" cy="277000"/>
            <a:chOff x="6919898" y="2454329"/>
            <a:chExt cx="333036" cy="209973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0526055D-4AFF-3CCC-CA44-593098E85B15}"/>
                </a:ext>
              </a:extLst>
            </p:cNvPr>
            <p:cNvGrpSpPr/>
            <p:nvPr/>
          </p:nvGrpSpPr>
          <p:grpSpPr>
            <a:xfrm>
              <a:off x="6919898" y="2464034"/>
              <a:ext cx="333036" cy="200268"/>
              <a:chOff x="2119109" y="6807769"/>
              <a:chExt cx="485804" cy="295365"/>
            </a:xfrm>
          </p:grpSpPr>
          <p:pic>
            <p:nvPicPr>
              <p:cNvPr id="50" name="object 123">
                <a:extLst>
                  <a:ext uri="{FF2B5EF4-FFF2-40B4-BE49-F238E27FC236}">
                    <a16:creationId xmlns:a16="http://schemas.microsoft.com/office/drawing/2014/main" id="{A4EB6CD6-1019-7BA1-2E40-2C2882272649}"/>
                  </a:ext>
                </a:extLst>
              </p:cNvPr>
              <p:cNvPicPr/>
              <p:nvPr/>
            </p:nvPicPr>
            <p:blipFill>
              <a:blip r:embed="rId6" cstate="print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2202433" y="6958084"/>
                <a:ext cx="318308" cy="145050"/>
              </a:xfrm>
              <a:prstGeom prst="rect">
                <a:avLst/>
              </a:prstGeom>
            </p:spPr>
          </p:pic>
          <p:sp>
            <p:nvSpPr>
              <p:cNvPr id="51" name="object 125">
                <a:extLst>
                  <a:ext uri="{FF2B5EF4-FFF2-40B4-BE49-F238E27FC236}">
                    <a16:creationId xmlns:a16="http://schemas.microsoft.com/office/drawing/2014/main" id="{B7B78D3E-EE60-1264-1732-AEE2BC6C62D1}"/>
                  </a:ext>
                </a:extLst>
              </p:cNvPr>
              <p:cNvSpPr/>
              <p:nvPr/>
            </p:nvSpPr>
            <p:spPr>
              <a:xfrm>
                <a:off x="2119109" y="6807769"/>
                <a:ext cx="485804" cy="231458"/>
              </a:xfrm>
              <a:custGeom>
                <a:avLst/>
                <a:gdLst/>
                <a:ahLst/>
                <a:cxnLst/>
                <a:rect l="l" t="t" r="r" b="b"/>
                <a:pathLst>
                  <a:path w="331470" h="154305">
                    <a:moveTo>
                      <a:pt x="165446" y="125252"/>
                    </a:moveTo>
                    <a:lnTo>
                      <a:pt x="330882" y="63234"/>
                    </a:lnTo>
                    <a:lnTo>
                      <a:pt x="165446" y="0"/>
                    </a:lnTo>
                    <a:lnTo>
                      <a:pt x="0" y="63234"/>
                    </a:lnTo>
                    <a:lnTo>
                      <a:pt x="21250" y="71341"/>
                    </a:lnTo>
                    <a:lnTo>
                      <a:pt x="21250" y="145925"/>
                    </a:lnTo>
                    <a:lnTo>
                      <a:pt x="21250" y="150384"/>
                    </a:lnTo>
                    <a:lnTo>
                      <a:pt x="24665" y="154032"/>
                    </a:lnTo>
                    <a:lnTo>
                      <a:pt x="28839" y="154032"/>
                    </a:lnTo>
                    <a:lnTo>
                      <a:pt x="33013" y="154032"/>
                    </a:lnTo>
                    <a:lnTo>
                      <a:pt x="36428" y="150384"/>
                    </a:lnTo>
                    <a:lnTo>
                      <a:pt x="36428" y="145925"/>
                    </a:lnTo>
                    <a:lnTo>
                      <a:pt x="36428" y="77016"/>
                    </a:lnTo>
                    <a:lnTo>
                      <a:pt x="165446" y="125252"/>
                    </a:lnTo>
                    <a:close/>
                  </a:path>
                </a:pathLst>
              </a:custGeom>
              <a:ln w="46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2700"/>
              </a:p>
            </p:txBody>
          </p:sp>
        </p:grpSp>
        <p:sp>
          <p:nvSpPr>
            <p:cNvPr id="49" name="object 124">
              <a:extLst>
                <a:ext uri="{FF2B5EF4-FFF2-40B4-BE49-F238E27FC236}">
                  <a16:creationId xmlns:a16="http://schemas.microsoft.com/office/drawing/2014/main" id="{0677715C-3F44-8C51-BBC0-162C92728136}"/>
                </a:ext>
              </a:extLst>
            </p:cNvPr>
            <p:cNvSpPr/>
            <p:nvPr/>
          </p:nvSpPr>
          <p:spPr>
            <a:xfrm>
              <a:off x="6919898" y="2454329"/>
              <a:ext cx="333036" cy="156937"/>
            </a:xfrm>
            <a:custGeom>
              <a:avLst/>
              <a:gdLst/>
              <a:ahLst/>
              <a:cxnLst/>
              <a:rect l="l" t="t" r="r" b="b"/>
              <a:pathLst>
                <a:path w="331470" h="154305">
                  <a:moveTo>
                    <a:pt x="165446" y="0"/>
                  </a:moveTo>
                  <a:lnTo>
                    <a:pt x="0" y="63234"/>
                  </a:lnTo>
                  <a:lnTo>
                    <a:pt x="21250" y="71341"/>
                  </a:lnTo>
                  <a:lnTo>
                    <a:pt x="21250" y="150384"/>
                  </a:lnTo>
                  <a:lnTo>
                    <a:pt x="24665" y="154032"/>
                  </a:lnTo>
                  <a:lnTo>
                    <a:pt x="33013" y="154032"/>
                  </a:lnTo>
                  <a:lnTo>
                    <a:pt x="36428" y="150384"/>
                  </a:lnTo>
                  <a:lnTo>
                    <a:pt x="36428" y="77016"/>
                  </a:lnTo>
                  <a:lnTo>
                    <a:pt x="165446" y="125252"/>
                  </a:lnTo>
                  <a:lnTo>
                    <a:pt x="330882" y="63234"/>
                  </a:lnTo>
                  <a:lnTo>
                    <a:pt x="165446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endParaRPr sz="2700" dirty="0"/>
            </a:p>
          </p:txBody>
        </p:sp>
      </p:grpSp>
      <p:pic>
        <p:nvPicPr>
          <p:cNvPr id="52" name="Picture 51" descr="A blue and black rectangle with white text&#10;&#10;Description automatically generated">
            <a:extLst>
              <a:ext uri="{FF2B5EF4-FFF2-40B4-BE49-F238E27FC236}">
                <a16:creationId xmlns:a16="http://schemas.microsoft.com/office/drawing/2014/main" id="{A5650902-0224-336C-FC90-A122BE86311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96" y="77165"/>
            <a:ext cx="1147801" cy="4922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344D175-5C57-CD3E-CA23-19845800D1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8" r="5378"/>
          <a:stretch/>
        </p:blipFill>
        <p:spPr>
          <a:xfrm>
            <a:off x="7492441" y="1280039"/>
            <a:ext cx="4443555" cy="2289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4278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3" grpId="0"/>
      <p:bldP spid="36" grpId="0"/>
      <p:bldP spid="38" grpId="0"/>
      <p:bldP spid="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ED61BC-08DF-B982-DCE7-72D19BCE0E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C8C885C-94E3-D0EF-0426-FA2EE65BED05}"/>
              </a:ext>
            </a:extLst>
          </p:cNvPr>
          <p:cNvGrpSpPr/>
          <p:nvPr/>
        </p:nvGrpSpPr>
        <p:grpSpPr>
          <a:xfrm>
            <a:off x="6858000" y="5615"/>
            <a:ext cx="5334000" cy="832585"/>
            <a:chOff x="6851691" y="0"/>
            <a:chExt cx="5340309" cy="1892300"/>
          </a:xfrm>
        </p:grpSpPr>
        <p:sp>
          <p:nvSpPr>
            <p:cNvPr id="3" name="Freeform 10">
              <a:extLst>
                <a:ext uri="{FF2B5EF4-FFF2-40B4-BE49-F238E27FC236}">
                  <a16:creationId xmlns:a16="http://schemas.microsoft.com/office/drawing/2014/main" id="{85A9E6F4-9651-F22E-DCD1-170EEEFD659D}"/>
                </a:ext>
              </a:extLst>
            </p:cNvPr>
            <p:cNvSpPr/>
            <p:nvPr/>
          </p:nvSpPr>
          <p:spPr>
            <a:xfrm>
              <a:off x="6851691" y="0"/>
              <a:ext cx="5337130" cy="1892300"/>
            </a:xfrm>
            <a:custGeom>
              <a:avLst/>
              <a:gdLst>
                <a:gd name="connsiteX0" fmla="*/ 0 w 4889500"/>
                <a:gd name="connsiteY0" fmla="*/ 0 h 2971800"/>
                <a:gd name="connsiteX1" fmla="*/ 4889500 w 4889500"/>
                <a:gd name="connsiteY1" fmla="*/ 0 h 2971800"/>
                <a:gd name="connsiteX2" fmla="*/ 4889500 w 4889500"/>
                <a:gd name="connsiteY2" fmla="*/ 2971800 h 2971800"/>
                <a:gd name="connsiteX3" fmla="*/ 0 w 4889500"/>
                <a:gd name="connsiteY3" fmla="*/ 0 h 2971800"/>
                <a:gd name="connsiteX0" fmla="*/ 0 w 4889500"/>
                <a:gd name="connsiteY0" fmla="*/ 0 h 2971800"/>
                <a:gd name="connsiteX1" fmla="*/ 4889500 w 4889500"/>
                <a:gd name="connsiteY1" fmla="*/ 0 h 2971800"/>
                <a:gd name="connsiteX2" fmla="*/ 4889500 w 4889500"/>
                <a:gd name="connsiteY2" fmla="*/ 2971800 h 2971800"/>
                <a:gd name="connsiteX3" fmla="*/ 0 w 4889500"/>
                <a:gd name="connsiteY3" fmla="*/ 0 h 2971800"/>
                <a:gd name="connsiteX0" fmla="*/ 0 w 4889500"/>
                <a:gd name="connsiteY0" fmla="*/ 0 h 2971800"/>
                <a:gd name="connsiteX1" fmla="*/ 4889500 w 4889500"/>
                <a:gd name="connsiteY1" fmla="*/ 0 h 2971800"/>
                <a:gd name="connsiteX2" fmla="*/ 4889500 w 4889500"/>
                <a:gd name="connsiteY2" fmla="*/ 2971800 h 2971800"/>
                <a:gd name="connsiteX3" fmla="*/ 0 w 4889500"/>
                <a:gd name="connsiteY3" fmla="*/ 0 h 2971800"/>
                <a:gd name="connsiteX0" fmla="*/ 0 w 4889500"/>
                <a:gd name="connsiteY0" fmla="*/ 0 h 2971800"/>
                <a:gd name="connsiteX1" fmla="*/ 4889500 w 4889500"/>
                <a:gd name="connsiteY1" fmla="*/ 0 h 2971800"/>
                <a:gd name="connsiteX2" fmla="*/ 4889500 w 4889500"/>
                <a:gd name="connsiteY2" fmla="*/ 2971800 h 2971800"/>
                <a:gd name="connsiteX3" fmla="*/ 0 w 4889500"/>
                <a:gd name="connsiteY3" fmla="*/ 0 h 2971800"/>
                <a:gd name="connsiteX0" fmla="*/ 0 w 4889500"/>
                <a:gd name="connsiteY0" fmla="*/ 0 h 2971800"/>
                <a:gd name="connsiteX1" fmla="*/ 4889500 w 4889500"/>
                <a:gd name="connsiteY1" fmla="*/ 0 h 2971800"/>
                <a:gd name="connsiteX2" fmla="*/ 4889500 w 4889500"/>
                <a:gd name="connsiteY2" fmla="*/ 2971800 h 2971800"/>
                <a:gd name="connsiteX3" fmla="*/ 0 w 4889500"/>
                <a:gd name="connsiteY3" fmla="*/ 0 h 2971800"/>
                <a:gd name="connsiteX0" fmla="*/ 0 w 4889500"/>
                <a:gd name="connsiteY0" fmla="*/ 0 h 2971800"/>
                <a:gd name="connsiteX1" fmla="*/ 4889500 w 4889500"/>
                <a:gd name="connsiteY1" fmla="*/ 0 h 2971800"/>
                <a:gd name="connsiteX2" fmla="*/ 4889500 w 4889500"/>
                <a:gd name="connsiteY2" fmla="*/ 2971800 h 2971800"/>
                <a:gd name="connsiteX3" fmla="*/ 0 w 4889500"/>
                <a:gd name="connsiteY3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9500" h="2971800">
                  <a:moveTo>
                    <a:pt x="0" y="0"/>
                  </a:moveTo>
                  <a:lnTo>
                    <a:pt x="4889500" y="0"/>
                  </a:lnTo>
                  <a:lnTo>
                    <a:pt x="4889500" y="2971800"/>
                  </a:lnTo>
                  <a:cubicBezTo>
                    <a:pt x="3704167" y="516229"/>
                    <a:pt x="1337733" y="3146201"/>
                    <a:pt x="0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D19B8CDA-EE83-9434-F11D-3F3612753358}"/>
                </a:ext>
              </a:extLst>
            </p:cNvPr>
            <p:cNvSpPr/>
            <p:nvPr/>
          </p:nvSpPr>
          <p:spPr>
            <a:xfrm>
              <a:off x="7302500" y="0"/>
              <a:ext cx="4889500" cy="1803400"/>
            </a:xfrm>
            <a:custGeom>
              <a:avLst/>
              <a:gdLst>
                <a:gd name="connsiteX0" fmla="*/ 0 w 4889500"/>
                <a:gd name="connsiteY0" fmla="*/ 0 h 2971800"/>
                <a:gd name="connsiteX1" fmla="*/ 4889500 w 4889500"/>
                <a:gd name="connsiteY1" fmla="*/ 0 h 2971800"/>
                <a:gd name="connsiteX2" fmla="*/ 4889500 w 4889500"/>
                <a:gd name="connsiteY2" fmla="*/ 2971800 h 2971800"/>
                <a:gd name="connsiteX3" fmla="*/ 0 w 4889500"/>
                <a:gd name="connsiteY3" fmla="*/ 0 h 2971800"/>
                <a:gd name="connsiteX0" fmla="*/ 0 w 4889500"/>
                <a:gd name="connsiteY0" fmla="*/ 0 h 2971800"/>
                <a:gd name="connsiteX1" fmla="*/ 4889500 w 4889500"/>
                <a:gd name="connsiteY1" fmla="*/ 0 h 2971800"/>
                <a:gd name="connsiteX2" fmla="*/ 4889500 w 4889500"/>
                <a:gd name="connsiteY2" fmla="*/ 2971800 h 2971800"/>
                <a:gd name="connsiteX3" fmla="*/ 0 w 4889500"/>
                <a:gd name="connsiteY3" fmla="*/ 0 h 2971800"/>
                <a:gd name="connsiteX0" fmla="*/ 0 w 4889500"/>
                <a:gd name="connsiteY0" fmla="*/ 0 h 2971800"/>
                <a:gd name="connsiteX1" fmla="*/ 4889500 w 4889500"/>
                <a:gd name="connsiteY1" fmla="*/ 0 h 2971800"/>
                <a:gd name="connsiteX2" fmla="*/ 4889500 w 4889500"/>
                <a:gd name="connsiteY2" fmla="*/ 2971800 h 2971800"/>
                <a:gd name="connsiteX3" fmla="*/ 0 w 4889500"/>
                <a:gd name="connsiteY3" fmla="*/ 0 h 2971800"/>
                <a:gd name="connsiteX0" fmla="*/ 0 w 4889500"/>
                <a:gd name="connsiteY0" fmla="*/ 0 h 2971800"/>
                <a:gd name="connsiteX1" fmla="*/ 4889500 w 4889500"/>
                <a:gd name="connsiteY1" fmla="*/ 0 h 2971800"/>
                <a:gd name="connsiteX2" fmla="*/ 4889500 w 4889500"/>
                <a:gd name="connsiteY2" fmla="*/ 2971800 h 2971800"/>
                <a:gd name="connsiteX3" fmla="*/ 0 w 4889500"/>
                <a:gd name="connsiteY3" fmla="*/ 0 h 2971800"/>
                <a:gd name="connsiteX0" fmla="*/ 0 w 4889500"/>
                <a:gd name="connsiteY0" fmla="*/ 0 h 2971800"/>
                <a:gd name="connsiteX1" fmla="*/ 4889500 w 4889500"/>
                <a:gd name="connsiteY1" fmla="*/ 0 h 2971800"/>
                <a:gd name="connsiteX2" fmla="*/ 4889500 w 4889500"/>
                <a:gd name="connsiteY2" fmla="*/ 2971800 h 2971800"/>
                <a:gd name="connsiteX3" fmla="*/ 0 w 4889500"/>
                <a:gd name="connsiteY3" fmla="*/ 0 h 2971800"/>
                <a:gd name="connsiteX0" fmla="*/ 0 w 4889500"/>
                <a:gd name="connsiteY0" fmla="*/ 0 h 2971800"/>
                <a:gd name="connsiteX1" fmla="*/ 4889500 w 4889500"/>
                <a:gd name="connsiteY1" fmla="*/ 0 h 2971800"/>
                <a:gd name="connsiteX2" fmla="*/ 4889500 w 4889500"/>
                <a:gd name="connsiteY2" fmla="*/ 2971800 h 2971800"/>
                <a:gd name="connsiteX3" fmla="*/ 0 w 4889500"/>
                <a:gd name="connsiteY3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9500" h="2971800">
                  <a:moveTo>
                    <a:pt x="0" y="0"/>
                  </a:moveTo>
                  <a:lnTo>
                    <a:pt x="4889500" y="0"/>
                  </a:lnTo>
                  <a:lnTo>
                    <a:pt x="4889500" y="2971800"/>
                  </a:lnTo>
                  <a:cubicBezTo>
                    <a:pt x="3704167" y="516229"/>
                    <a:pt x="1337733" y="3146201"/>
                    <a:pt x="0" y="0"/>
                  </a:cubicBezTo>
                  <a:close/>
                </a:path>
              </a:pathLst>
            </a:custGeom>
            <a:solidFill>
              <a:srgbClr val="1A36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" name="Freeform 12">
            <a:extLst>
              <a:ext uri="{FF2B5EF4-FFF2-40B4-BE49-F238E27FC236}">
                <a16:creationId xmlns:a16="http://schemas.microsoft.com/office/drawing/2014/main" id="{256EDB09-0A7E-91CA-1EB8-7A53ACEE3D4D}"/>
              </a:ext>
            </a:extLst>
          </p:cNvPr>
          <p:cNvSpPr/>
          <p:nvPr/>
        </p:nvSpPr>
        <p:spPr>
          <a:xfrm>
            <a:off x="0" y="6423942"/>
            <a:ext cx="5198165" cy="421224"/>
          </a:xfrm>
          <a:custGeom>
            <a:avLst/>
            <a:gdLst>
              <a:gd name="connsiteX0" fmla="*/ 0 w 5198165"/>
              <a:gd name="connsiteY0" fmla="*/ 278296 h 278296"/>
              <a:gd name="connsiteX1" fmla="*/ 5198165 w 5198165"/>
              <a:gd name="connsiteY1" fmla="*/ 278296 h 278296"/>
              <a:gd name="connsiteX2" fmla="*/ 2355574 w 5198165"/>
              <a:gd name="connsiteY2" fmla="*/ 0 h 278296"/>
              <a:gd name="connsiteX3" fmla="*/ 0 w 5198165"/>
              <a:gd name="connsiteY3" fmla="*/ 278296 h 278296"/>
              <a:gd name="connsiteX0" fmla="*/ 0 w 5198165"/>
              <a:gd name="connsiteY0" fmla="*/ 418375 h 418375"/>
              <a:gd name="connsiteX1" fmla="*/ 5198165 w 5198165"/>
              <a:gd name="connsiteY1" fmla="*/ 418375 h 418375"/>
              <a:gd name="connsiteX2" fmla="*/ 2355574 w 5198165"/>
              <a:gd name="connsiteY2" fmla="*/ 140079 h 418375"/>
              <a:gd name="connsiteX3" fmla="*/ 0 w 5198165"/>
              <a:gd name="connsiteY3" fmla="*/ 418375 h 418375"/>
              <a:gd name="connsiteX0" fmla="*/ 0 w 5198165"/>
              <a:gd name="connsiteY0" fmla="*/ 427215 h 427215"/>
              <a:gd name="connsiteX1" fmla="*/ 5198165 w 5198165"/>
              <a:gd name="connsiteY1" fmla="*/ 427215 h 427215"/>
              <a:gd name="connsiteX2" fmla="*/ 2355574 w 5198165"/>
              <a:gd name="connsiteY2" fmla="*/ 148919 h 427215"/>
              <a:gd name="connsiteX3" fmla="*/ 0 w 5198165"/>
              <a:gd name="connsiteY3" fmla="*/ 427215 h 427215"/>
              <a:gd name="connsiteX0" fmla="*/ 0 w 5198165"/>
              <a:gd name="connsiteY0" fmla="*/ 427215 h 427215"/>
              <a:gd name="connsiteX1" fmla="*/ 5198165 w 5198165"/>
              <a:gd name="connsiteY1" fmla="*/ 427215 h 427215"/>
              <a:gd name="connsiteX2" fmla="*/ 2355574 w 5198165"/>
              <a:gd name="connsiteY2" fmla="*/ 148919 h 427215"/>
              <a:gd name="connsiteX3" fmla="*/ 0 w 5198165"/>
              <a:gd name="connsiteY3" fmla="*/ 427215 h 427215"/>
              <a:gd name="connsiteX0" fmla="*/ 0 w 5198165"/>
              <a:gd name="connsiteY0" fmla="*/ 427215 h 427215"/>
              <a:gd name="connsiteX1" fmla="*/ 5198165 w 5198165"/>
              <a:gd name="connsiteY1" fmla="*/ 427215 h 427215"/>
              <a:gd name="connsiteX2" fmla="*/ 2355574 w 5198165"/>
              <a:gd name="connsiteY2" fmla="*/ 148919 h 427215"/>
              <a:gd name="connsiteX3" fmla="*/ 0 w 5198165"/>
              <a:gd name="connsiteY3" fmla="*/ 427215 h 427215"/>
              <a:gd name="connsiteX0" fmla="*/ 0 w 5198165"/>
              <a:gd name="connsiteY0" fmla="*/ 427215 h 427215"/>
              <a:gd name="connsiteX1" fmla="*/ 5198165 w 5198165"/>
              <a:gd name="connsiteY1" fmla="*/ 427215 h 427215"/>
              <a:gd name="connsiteX2" fmla="*/ 2355574 w 5198165"/>
              <a:gd name="connsiteY2" fmla="*/ 148919 h 427215"/>
              <a:gd name="connsiteX3" fmla="*/ 0 w 5198165"/>
              <a:gd name="connsiteY3" fmla="*/ 427215 h 427215"/>
              <a:gd name="connsiteX0" fmla="*/ 0 w 5198165"/>
              <a:gd name="connsiteY0" fmla="*/ 427215 h 436606"/>
              <a:gd name="connsiteX1" fmla="*/ 5198165 w 5198165"/>
              <a:gd name="connsiteY1" fmla="*/ 427215 h 436606"/>
              <a:gd name="connsiteX2" fmla="*/ 2355574 w 5198165"/>
              <a:gd name="connsiteY2" fmla="*/ 148919 h 436606"/>
              <a:gd name="connsiteX3" fmla="*/ 0 w 5198165"/>
              <a:gd name="connsiteY3" fmla="*/ 427215 h 436606"/>
              <a:gd name="connsiteX0" fmla="*/ 0 w 5198165"/>
              <a:gd name="connsiteY0" fmla="*/ 427215 h 427215"/>
              <a:gd name="connsiteX1" fmla="*/ 5198165 w 5198165"/>
              <a:gd name="connsiteY1" fmla="*/ 427215 h 427215"/>
              <a:gd name="connsiteX2" fmla="*/ 2355574 w 5198165"/>
              <a:gd name="connsiteY2" fmla="*/ 148919 h 427215"/>
              <a:gd name="connsiteX3" fmla="*/ 0 w 5198165"/>
              <a:gd name="connsiteY3" fmla="*/ 427215 h 427215"/>
              <a:gd name="connsiteX0" fmla="*/ 0 w 5198165"/>
              <a:gd name="connsiteY0" fmla="*/ 427215 h 427215"/>
              <a:gd name="connsiteX1" fmla="*/ 5198165 w 5198165"/>
              <a:gd name="connsiteY1" fmla="*/ 427215 h 427215"/>
              <a:gd name="connsiteX2" fmla="*/ 2355574 w 5198165"/>
              <a:gd name="connsiteY2" fmla="*/ 148919 h 427215"/>
              <a:gd name="connsiteX3" fmla="*/ 0 w 5198165"/>
              <a:gd name="connsiteY3" fmla="*/ 427215 h 427215"/>
              <a:gd name="connsiteX0" fmla="*/ 0 w 5198165"/>
              <a:gd name="connsiteY0" fmla="*/ 421225 h 421225"/>
              <a:gd name="connsiteX1" fmla="*/ 5198165 w 5198165"/>
              <a:gd name="connsiteY1" fmla="*/ 421225 h 421225"/>
              <a:gd name="connsiteX2" fmla="*/ 2355574 w 5198165"/>
              <a:gd name="connsiteY2" fmla="*/ 142929 h 421225"/>
              <a:gd name="connsiteX3" fmla="*/ 0 w 5198165"/>
              <a:gd name="connsiteY3" fmla="*/ 421225 h 421225"/>
              <a:gd name="connsiteX0" fmla="*/ 0 w 5198165"/>
              <a:gd name="connsiteY0" fmla="*/ 412796 h 412796"/>
              <a:gd name="connsiteX1" fmla="*/ 5198165 w 5198165"/>
              <a:gd name="connsiteY1" fmla="*/ 412796 h 412796"/>
              <a:gd name="connsiteX2" fmla="*/ 2355574 w 5198165"/>
              <a:gd name="connsiteY2" fmla="*/ 134500 h 412796"/>
              <a:gd name="connsiteX3" fmla="*/ 0 w 5198165"/>
              <a:gd name="connsiteY3" fmla="*/ 412796 h 412796"/>
              <a:gd name="connsiteX0" fmla="*/ 0 w 5198165"/>
              <a:gd name="connsiteY0" fmla="*/ 421224 h 421224"/>
              <a:gd name="connsiteX1" fmla="*/ 5198165 w 5198165"/>
              <a:gd name="connsiteY1" fmla="*/ 421224 h 421224"/>
              <a:gd name="connsiteX2" fmla="*/ 2355574 w 5198165"/>
              <a:gd name="connsiteY2" fmla="*/ 142928 h 421224"/>
              <a:gd name="connsiteX3" fmla="*/ 0 w 5198165"/>
              <a:gd name="connsiteY3" fmla="*/ 421224 h 421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8165" h="421224">
                <a:moveTo>
                  <a:pt x="0" y="421224"/>
                </a:moveTo>
                <a:lnTo>
                  <a:pt x="5198165" y="421224"/>
                </a:lnTo>
                <a:cubicBezTo>
                  <a:pt x="4916556" y="89920"/>
                  <a:pt x="3780183" y="563684"/>
                  <a:pt x="2355574" y="142928"/>
                </a:cubicBezTo>
                <a:cubicBezTo>
                  <a:pt x="864706" y="-261263"/>
                  <a:pt x="556590" y="308580"/>
                  <a:pt x="0" y="421224"/>
                </a:cubicBezTo>
                <a:close/>
              </a:path>
            </a:pathLst>
          </a:custGeom>
          <a:solidFill>
            <a:srgbClr val="1A36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object 16">
            <a:extLst>
              <a:ext uri="{FF2B5EF4-FFF2-40B4-BE49-F238E27FC236}">
                <a16:creationId xmlns:a16="http://schemas.microsoft.com/office/drawing/2014/main" id="{C4F0A45D-3382-80A8-742A-145B560A8159}"/>
              </a:ext>
            </a:extLst>
          </p:cNvPr>
          <p:cNvPicPr/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alphaModFix amt="6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  <a14:imgEffect>
                      <a14:brightnessContrast bright="2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57640" y="971744"/>
            <a:ext cx="4480565" cy="614522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19C10946-A900-F81B-BDF5-3782B51FC5AF}"/>
              </a:ext>
            </a:extLst>
          </p:cNvPr>
          <p:cNvGrpSpPr/>
          <p:nvPr/>
        </p:nvGrpSpPr>
        <p:grpSpPr>
          <a:xfrm>
            <a:off x="6597227" y="965449"/>
            <a:ext cx="708102" cy="574348"/>
            <a:chOff x="990600" y="4572000"/>
            <a:chExt cx="1354836" cy="729996"/>
          </a:xfrm>
        </p:grpSpPr>
        <p:pic>
          <p:nvPicPr>
            <p:cNvPr id="17" name="object 17">
              <a:extLst>
                <a:ext uri="{FF2B5EF4-FFF2-40B4-BE49-F238E27FC236}">
                  <a16:creationId xmlns:a16="http://schemas.microsoft.com/office/drawing/2014/main" id="{876DEC8E-56B9-0C4C-9090-B07B677B2882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87424" y="4672584"/>
              <a:ext cx="858012" cy="629412"/>
            </a:xfrm>
            <a:prstGeom prst="rect">
              <a:avLst/>
            </a:prstGeom>
          </p:spPr>
        </p:pic>
        <p:pic>
          <p:nvPicPr>
            <p:cNvPr id="18" name="object 18">
              <a:extLst>
                <a:ext uri="{FF2B5EF4-FFF2-40B4-BE49-F238E27FC236}">
                  <a16:creationId xmlns:a16="http://schemas.microsoft.com/office/drawing/2014/main" id="{0F1FDAFB-F3C1-DB78-798B-2D03F145C564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0600" y="4572000"/>
              <a:ext cx="998219" cy="701039"/>
            </a:xfrm>
            <a:prstGeom prst="rect">
              <a:avLst/>
            </a:prstGeom>
          </p:spPr>
        </p:pic>
      </p:grpSp>
      <p:pic>
        <p:nvPicPr>
          <p:cNvPr id="23" name="object 16">
            <a:extLst>
              <a:ext uri="{FF2B5EF4-FFF2-40B4-BE49-F238E27FC236}">
                <a16:creationId xmlns:a16="http://schemas.microsoft.com/office/drawing/2014/main" id="{50D82D23-CF5A-7438-12DB-5A23457B6162}"/>
              </a:ext>
            </a:extLst>
          </p:cNvPr>
          <p:cNvPicPr/>
          <p:nvPr/>
        </p:nvPicPr>
        <p:blipFill>
          <a:blip r:embed="rId2" cstate="print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  <a14:imgEffect>
                      <a14:brightnessContrast bright="2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59653" y="1581471"/>
            <a:ext cx="4480565" cy="620694"/>
          </a:xfrm>
          <a:prstGeom prst="rect">
            <a:avLst/>
          </a:prstGeom>
        </p:spPr>
      </p:pic>
      <p:pic>
        <p:nvPicPr>
          <p:cNvPr id="24" name="object 16">
            <a:extLst>
              <a:ext uri="{FF2B5EF4-FFF2-40B4-BE49-F238E27FC236}">
                <a16:creationId xmlns:a16="http://schemas.microsoft.com/office/drawing/2014/main" id="{F85BABF2-E504-31FF-5578-FD21469B78A3}"/>
              </a:ext>
            </a:extLst>
          </p:cNvPr>
          <p:cNvPicPr/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alphaModFix amt="6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  <a14:imgEffect>
                      <a14:brightnessContrast bright="2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84704" y="2191198"/>
            <a:ext cx="4480565" cy="62069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F9334CE2-2071-A513-9E30-CFAF678B7839}"/>
              </a:ext>
            </a:extLst>
          </p:cNvPr>
          <p:cNvSpPr txBox="1"/>
          <p:nvPr/>
        </p:nvSpPr>
        <p:spPr>
          <a:xfrm>
            <a:off x="7244916" y="976539"/>
            <a:ext cx="37778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mn-MN" sz="1200" cap="small" dirty="0">
                <a:solidFill>
                  <a:schemeClr val="bg1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Монгол Улсын Их Хурлын 2020 оны “Алсын хараа-2050” 52-р тогтоолын 2-р хавсралтын 9.5.6</a:t>
            </a:r>
            <a:r>
              <a:rPr lang="en-US" sz="700" cap="small" dirty="0">
                <a:solidFill>
                  <a:schemeClr val="bg1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mn-MN" sz="1200" cap="small" dirty="0">
                <a:solidFill>
                  <a:schemeClr val="bg1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дэх заалт,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6377041-246B-639D-1F65-F58F22798459}"/>
              </a:ext>
            </a:extLst>
          </p:cNvPr>
          <p:cNvSpPr txBox="1"/>
          <p:nvPr/>
        </p:nvSpPr>
        <p:spPr>
          <a:xfrm>
            <a:off x="7084704" y="1664269"/>
            <a:ext cx="42354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kern="0"/>
            </a:defPPr>
            <a:lvl1pPr algn="l">
              <a:defRPr sz="1200" cap="small">
                <a:solidFill>
                  <a:schemeClr val="bg1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mn-MN" dirty="0"/>
              <a:t>Монгол Улсын Их хурлын 202</a:t>
            </a:r>
            <a:r>
              <a:rPr lang="en-US" dirty="0"/>
              <a:t>1</a:t>
            </a:r>
            <a:r>
              <a:rPr lang="mn-MN" dirty="0"/>
              <a:t> оны </a:t>
            </a:r>
            <a:r>
              <a:rPr lang="en-US" dirty="0"/>
              <a:t>106 </a:t>
            </a:r>
            <a:r>
              <a:rPr lang="mn-MN" dirty="0"/>
              <a:t>дугаар тогтоол "Шинэ сэргэлтийн бодлого"-ын 4.2.10 дахь заалт,</a:t>
            </a:r>
            <a:endParaRPr lang="en-US" dirty="0"/>
          </a:p>
        </p:txBody>
      </p:sp>
      <p:pic>
        <p:nvPicPr>
          <p:cNvPr id="34" name="object 16">
            <a:extLst>
              <a:ext uri="{FF2B5EF4-FFF2-40B4-BE49-F238E27FC236}">
                <a16:creationId xmlns:a16="http://schemas.microsoft.com/office/drawing/2014/main" id="{A2B1FF5B-23E0-7245-DC06-C0C104B4993E}"/>
              </a:ext>
            </a:extLst>
          </p:cNvPr>
          <p:cNvPicPr/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alphaModFix amt="6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  <a14:imgEffect>
                      <a14:brightnessContrast bright="2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7983" y="2807097"/>
            <a:ext cx="4480565" cy="620694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648ACD02-74FD-029D-060F-AB6A0C109B3D}"/>
              </a:ext>
            </a:extLst>
          </p:cNvPr>
          <p:cNvSpPr txBox="1"/>
          <p:nvPr/>
        </p:nvSpPr>
        <p:spPr>
          <a:xfrm>
            <a:off x="7305632" y="2351841"/>
            <a:ext cx="425254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kern="0"/>
            </a:defPPr>
            <a:lvl1pPr algn="l">
              <a:defRPr sz="1200" cap="small">
                <a:solidFill>
                  <a:schemeClr val="bg1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Монгол Улсын Засгийн газрын 202</a:t>
            </a:r>
            <a:r>
              <a:rPr lang="mn-MN" dirty="0"/>
              <a:t>2</a:t>
            </a:r>
            <a:r>
              <a:rPr lang="ru-RU" dirty="0"/>
              <a:t> оны </a:t>
            </a:r>
            <a:r>
              <a:rPr lang="mn-MN" dirty="0"/>
              <a:t>293</a:t>
            </a:r>
            <a:r>
              <a:rPr lang="ru-RU" dirty="0"/>
              <a:t>-р тогтоол</a:t>
            </a:r>
            <a:endParaRPr lang="mn-MN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0911301-BC00-F2ED-4912-0732761BE622}"/>
              </a:ext>
            </a:extLst>
          </p:cNvPr>
          <p:cNvSpPr txBox="1"/>
          <p:nvPr/>
        </p:nvSpPr>
        <p:spPr>
          <a:xfrm>
            <a:off x="7527138" y="2886613"/>
            <a:ext cx="41305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kern="0"/>
            </a:defPPr>
            <a:lvl1pPr algn="l">
              <a:defRPr sz="1200" cap="small">
                <a:solidFill>
                  <a:schemeClr val="bg1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mn-MN" dirty="0"/>
              <a:t>Засгийн газрын 2024-2028 оны үйл ажиллагааны хөтөлбөр,  2.2.2.4 дэх заалт</a:t>
            </a:r>
            <a:endParaRPr lang="en-US" dirty="0"/>
          </a:p>
        </p:txBody>
      </p:sp>
      <p:pic>
        <p:nvPicPr>
          <p:cNvPr id="37" name="object 16">
            <a:extLst>
              <a:ext uri="{FF2B5EF4-FFF2-40B4-BE49-F238E27FC236}">
                <a16:creationId xmlns:a16="http://schemas.microsoft.com/office/drawing/2014/main" id="{FCC1C3C8-FCF0-7219-15F4-B3639B172EE9}"/>
              </a:ext>
            </a:extLst>
          </p:cNvPr>
          <p:cNvPicPr/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alphaModFix amt="6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  <a14:imgEffect>
                      <a14:brightnessContrast bright="2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27138" y="3419507"/>
            <a:ext cx="4480565" cy="620694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8536FCB0-350A-78B5-B012-31EC2DAE49BA}"/>
              </a:ext>
            </a:extLst>
          </p:cNvPr>
          <p:cNvSpPr txBox="1"/>
          <p:nvPr/>
        </p:nvSpPr>
        <p:spPr>
          <a:xfrm>
            <a:off x="7783507" y="3599637"/>
            <a:ext cx="425254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kern="0"/>
            </a:defPPr>
            <a:lvl1pPr algn="l">
              <a:defRPr sz="1200" cap="small">
                <a:solidFill>
                  <a:schemeClr val="bg1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mn-MN" dirty="0"/>
              <a:t>Бүсчилсэн хөгжлийн үзэл баримтлал, 3.2.13 дахь заалт, </a:t>
            </a:r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8A38597-D1D4-FB14-DBE3-9AD10426A81E}"/>
              </a:ext>
            </a:extLst>
          </p:cNvPr>
          <p:cNvSpPr txBox="1"/>
          <p:nvPr/>
        </p:nvSpPr>
        <p:spPr>
          <a:xfrm>
            <a:off x="4988698" y="79184"/>
            <a:ext cx="720012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n-MN" sz="2400" cap="all" noProof="1">
                <a:solidFill>
                  <a:schemeClr val="bg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ховд аймаг дахь</a:t>
            </a:r>
            <a:r>
              <a:rPr lang="ru-RU" sz="2400" cap="all" noProof="1">
                <a:solidFill>
                  <a:schemeClr val="bg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 “Сургалт-эрдэм шинжилгээ-үйлдвэрлэлийн цогцолбор”</a:t>
            </a:r>
            <a:endParaRPr lang="en-US" sz="2400" cap="all" dirty="0">
              <a:solidFill>
                <a:schemeClr val="bg1"/>
              </a:solidFill>
            </a:endParaRPr>
          </a:p>
        </p:txBody>
      </p:sp>
      <p:sp>
        <p:nvSpPr>
          <p:cNvPr id="41" name="Google Shape;153;p15">
            <a:extLst>
              <a:ext uri="{FF2B5EF4-FFF2-40B4-BE49-F238E27FC236}">
                <a16:creationId xmlns:a16="http://schemas.microsoft.com/office/drawing/2014/main" id="{72854AFA-0C3F-BC47-7939-77A40FBB01C0}"/>
              </a:ext>
            </a:extLst>
          </p:cNvPr>
          <p:cNvSpPr/>
          <p:nvPr/>
        </p:nvSpPr>
        <p:spPr>
          <a:xfrm>
            <a:off x="7664302" y="4120922"/>
            <a:ext cx="4343401" cy="195834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alpha val="0"/>
                </a:schemeClr>
              </a:gs>
              <a:gs pos="33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68275" indent="-168275" algn="just">
              <a:lnSpc>
                <a:spcPct val="150000"/>
              </a:lnSpc>
              <a:buSzPts val="1000"/>
              <a:buFont typeface="Arial" panose="020B0604020202020204" pitchFamily="34" charset="0"/>
              <a:buChar char="•"/>
            </a:pPr>
            <a:r>
              <a:rPr lang="mn-MN" sz="1000" cap="small" dirty="0">
                <a:solidFill>
                  <a:schemeClr val="bg1"/>
                </a:solidFill>
                <a:latin typeface="Times New Roman"/>
                <a:cs typeface="Times New Roman"/>
              </a:rPr>
              <a:t>Байршил:	Ховд аймаг, Буянт сум</a:t>
            </a:r>
          </a:p>
          <a:p>
            <a:pPr marL="168275" indent="-168275" algn="just">
              <a:lnSpc>
                <a:spcPct val="150000"/>
              </a:lnSpc>
              <a:buSzPts val="1000"/>
              <a:buFont typeface="Arial" panose="020B0604020202020204" pitchFamily="34" charset="0"/>
              <a:buChar char="•"/>
            </a:pPr>
            <a:r>
              <a:rPr lang="mn-MN" sz="1000" cap="small" dirty="0">
                <a:solidFill>
                  <a:schemeClr val="bg1"/>
                </a:solidFill>
                <a:latin typeface="Times New Roman"/>
                <a:cs typeface="Times New Roman"/>
              </a:rPr>
              <a:t>Хэрэгжүүлэх хугацаа:</a:t>
            </a:r>
            <a:r>
              <a:rPr lang="en-US" sz="1000" cap="small" dirty="0">
                <a:solidFill>
                  <a:schemeClr val="bg1"/>
                </a:solidFill>
                <a:latin typeface="Times New Roman"/>
                <a:cs typeface="Times New Roman"/>
              </a:rPr>
              <a:t>	</a:t>
            </a:r>
            <a:r>
              <a:rPr lang="mn-MN" sz="1000" cap="small" dirty="0">
                <a:solidFill>
                  <a:schemeClr val="bg1"/>
                </a:solidFill>
                <a:latin typeface="Times New Roman"/>
                <a:cs typeface="Times New Roman"/>
              </a:rPr>
              <a:t>	2025-2030 он</a:t>
            </a:r>
          </a:p>
          <a:p>
            <a:pPr marL="168275" indent="-168275" algn="just">
              <a:lnSpc>
                <a:spcPct val="150000"/>
              </a:lnSpc>
              <a:buSzPts val="1000"/>
              <a:buFont typeface="Arial" panose="020B0604020202020204" pitchFamily="34" charset="0"/>
              <a:buChar char="•"/>
            </a:pPr>
            <a:r>
              <a:rPr lang="mn-MN" sz="1000" cap="small" dirty="0">
                <a:solidFill>
                  <a:schemeClr val="bg1"/>
                </a:solidFill>
                <a:latin typeface="Times New Roman"/>
                <a:cs typeface="Times New Roman"/>
              </a:rPr>
              <a:t>Хүчин чадал:       	5,000 оюутан,  </a:t>
            </a:r>
          </a:p>
          <a:p>
            <a:pPr marL="168275" indent="-168275" algn="just">
              <a:lnSpc>
                <a:spcPct val="150000"/>
              </a:lnSpc>
              <a:buSzPts val="1000"/>
              <a:buFont typeface="Arial" panose="020B0604020202020204" pitchFamily="34" charset="0"/>
              <a:buChar char="•"/>
            </a:pPr>
            <a:r>
              <a:rPr lang="mn-MN" sz="1000" cap="small" dirty="0">
                <a:solidFill>
                  <a:schemeClr val="bg1"/>
                </a:solidFill>
                <a:latin typeface="Times New Roman"/>
                <a:cs typeface="Times New Roman"/>
              </a:rPr>
              <a:t>Нийт газрын хэмжээ</a:t>
            </a:r>
            <a:r>
              <a:rPr lang="mn-MN" sz="1000" b="1" cap="small" dirty="0">
                <a:solidFill>
                  <a:schemeClr val="bg1"/>
                </a:solidFill>
                <a:latin typeface="Times New Roman"/>
                <a:cs typeface="Times New Roman"/>
              </a:rPr>
              <a:t>: </a:t>
            </a:r>
            <a:r>
              <a:rPr lang="mn-MN" sz="1000" cap="small" dirty="0">
                <a:solidFill>
                  <a:schemeClr val="bg1"/>
                </a:solidFill>
                <a:latin typeface="Times New Roman"/>
                <a:cs typeface="Times New Roman"/>
              </a:rPr>
              <a:t>    </a:t>
            </a:r>
            <a:r>
              <a:rPr lang="en-US" sz="1000" cap="small" dirty="0">
                <a:solidFill>
                  <a:schemeClr val="bg1"/>
                </a:solidFill>
                <a:latin typeface="Times New Roman"/>
                <a:cs typeface="Times New Roman"/>
              </a:rPr>
              <a:t>  </a:t>
            </a:r>
            <a:r>
              <a:rPr lang="mn-MN" sz="1000" cap="small" dirty="0">
                <a:solidFill>
                  <a:schemeClr val="bg1"/>
                </a:solidFill>
                <a:latin typeface="Times New Roman"/>
                <a:cs typeface="Times New Roman"/>
              </a:rPr>
              <a:t>	200 га</a:t>
            </a:r>
            <a:endParaRPr lang="en-US" sz="1000" cap="small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68275" indent="-168275" algn="just">
              <a:lnSpc>
                <a:spcPct val="150000"/>
              </a:lnSpc>
              <a:buSzPts val="1000"/>
              <a:buFont typeface="Arial" panose="020B0604020202020204" pitchFamily="34" charset="0"/>
              <a:buChar char="•"/>
            </a:pPr>
            <a:r>
              <a:rPr lang="mn-MN" sz="1000" cap="small" dirty="0">
                <a:solidFill>
                  <a:schemeClr val="bg1"/>
                </a:solidFill>
                <a:latin typeface="Times New Roman"/>
                <a:cs typeface="Times New Roman"/>
              </a:rPr>
              <a:t>Шаардлагатай хөрөнгө оруулалт:	614,6 тэрбум төгрөг</a:t>
            </a:r>
            <a:endParaRPr lang="en-US" sz="900" cap="small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7D712A15-82B7-7CFF-B859-9FD9B3D33B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223991"/>
              </p:ext>
            </p:extLst>
          </p:nvPr>
        </p:nvGraphicFramePr>
        <p:xfrm>
          <a:off x="1310296" y="4121011"/>
          <a:ext cx="5471503" cy="206717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64583">
                  <a:extLst>
                    <a:ext uri="{9D8B030D-6E8A-4147-A177-3AD203B41FA5}">
                      <a16:colId xmlns:a16="http://schemas.microsoft.com/office/drawing/2014/main" val="1117739907"/>
                    </a:ext>
                  </a:extLst>
                </a:gridCol>
                <a:gridCol w="3125721">
                  <a:extLst>
                    <a:ext uri="{9D8B030D-6E8A-4147-A177-3AD203B41FA5}">
                      <a16:colId xmlns:a16="http://schemas.microsoft.com/office/drawing/2014/main" val="3237502120"/>
                    </a:ext>
                  </a:extLst>
                </a:gridCol>
                <a:gridCol w="1981199">
                  <a:extLst>
                    <a:ext uri="{9D8B030D-6E8A-4147-A177-3AD203B41FA5}">
                      <a16:colId xmlns:a16="http://schemas.microsoft.com/office/drawing/2014/main" val="2553769522"/>
                    </a:ext>
                  </a:extLst>
                </a:gridCol>
              </a:tblGrid>
              <a:tr h="168456">
                <a:tc>
                  <a:txBody>
                    <a:bodyPr/>
                    <a:lstStyle/>
                    <a:p>
                      <a:r>
                        <a:rPr lang="mn-MN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en-US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Үе шатны ажил</a:t>
                      </a:r>
                      <a:endParaRPr lang="en-US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Хийгдсэн эсэх</a:t>
                      </a:r>
                      <a:endParaRPr lang="en-US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9871369"/>
                  </a:ext>
                </a:extLst>
              </a:tr>
              <a:tr h="301349">
                <a:tc>
                  <a:txBody>
                    <a:bodyPr/>
                    <a:lstStyle/>
                    <a:p>
                      <a:r>
                        <a:rPr lang="mn-MN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mn-MN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ТЭЗҮ, ерөнхий төлөвлөгөөний ажлын даалгавар</a:t>
                      </a:r>
                      <a:endParaRPr lang="en-US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Төсөл боловсруулсан</a:t>
                      </a:r>
                      <a:endParaRPr lang="en-US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478954"/>
                  </a:ext>
                </a:extLst>
              </a:tr>
              <a:tr h="301349">
                <a:tc>
                  <a:txBody>
                    <a:bodyPr/>
                    <a:lstStyle/>
                    <a:p>
                      <a:r>
                        <a:rPr lang="mn-MN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mn-MN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Инженер, геологийн судалгаа</a:t>
                      </a:r>
                      <a:endParaRPr lang="en-US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Тийм </a:t>
                      </a:r>
                      <a:endParaRPr lang="en-US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241821"/>
                  </a:ext>
                </a:extLst>
              </a:tr>
              <a:tr h="301349">
                <a:tc>
                  <a:txBody>
                    <a:bodyPr/>
                    <a:lstStyle/>
                    <a:p>
                      <a:r>
                        <a:rPr lang="mn-MN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mn-MN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Техник эдийн засгийн үндэслэл </a:t>
                      </a:r>
                      <a:endParaRPr lang="en-US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Үгүй</a:t>
                      </a:r>
                      <a:endParaRPr lang="en-US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7561690"/>
                  </a:ext>
                </a:extLst>
              </a:tr>
              <a:tr h="301349">
                <a:tc>
                  <a:txBody>
                    <a:bodyPr/>
                    <a:lstStyle/>
                    <a:p>
                      <a:r>
                        <a:rPr lang="mn-MN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mn-MN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Ерөнхий төлөвлөгөө</a:t>
                      </a:r>
                      <a:endParaRPr lang="en-US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Үгүй</a:t>
                      </a:r>
                      <a:endParaRPr lang="en-US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9643638"/>
                  </a:ext>
                </a:extLst>
              </a:tr>
              <a:tr h="301349">
                <a:tc>
                  <a:txBody>
                    <a:bodyPr/>
                    <a:lstStyle/>
                    <a:p>
                      <a:r>
                        <a:rPr lang="mn-MN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mn-MN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Барилгын зураг, төсөв</a:t>
                      </a:r>
                      <a:endParaRPr lang="en-US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Үгүй</a:t>
                      </a:r>
                      <a:endParaRPr lang="en-US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4290606"/>
                  </a:ext>
                </a:extLst>
              </a:tr>
              <a:tr h="301349">
                <a:tc>
                  <a:txBody>
                    <a:bodyPr/>
                    <a:lstStyle/>
                    <a:p>
                      <a:r>
                        <a:rPr lang="mn-MN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mn-MN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Бүтээн байгуулалтын ажил</a:t>
                      </a:r>
                      <a:endParaRPr lang="en-US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Үгүй</a:t>
                      </a:r>
                      <a:endParaRPr lang="en-US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30736658"/>
                  </a:ext>
                </a:extLst>
              </a:tr>
            </a:tbl>
          </a:graphicData>
        </a:graphic>
      </p:graphicFrame>
      <p:grpSp>
        <p:nvGrpSpPr>
          <p:cNvPr id="47" name="Group 46">
            <a:extLst>
              <a:ext uri="{FF2B5EF4-FFF2-40B4-BE49-F238E27FC236}">
                <a16:creationId xmlns:a16="http://schemas.microsoft.com/office/drawing/2014/main" id="{774B1C0F-DFAC-714A-0A25-F526E5AA843A}"/>
              </a:ext>
            </a:extLst>
          </p:cNvPr>
          <p:cNvGrpSpPr/>
          <p:nvPr/>
        </p:nvGrpSpPr>
        <p:grpSpPr>
          <a:xfrm>
            <a:off x="2714295" y="3136778"/>
            <a:ext cx="339584" cy="277000"/>
            <a:chOff x="6919898" y="2454329"/>
            <a:chExt cx="333036" cy="209973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A2511BA9-BE82-002B-7EA2-863DA908E17A}"/>
                </a:ext>
              </a:extLst>
            </p:cNvPr>
            <p:cNvGrpSpPr/>
            <p:nvPr/>
          </p:nvGrpSpPr>
          <p:grpSpPr>
            <a:xfrm>
              <a:off x="6919898" y="2464034"/>
              <a:ext cx="333036" cy="200268"/>
              <a:chOff x="2119109" y="6807769"/>
              <a:chExt cx="485804" cy="295365"/>
            </a:xfrm>
          </p:grpSpPr>
          <p:pic>
            <p:nvPicPr>
              <p:cNvPr id="50" name="object 123">
                <a:extLst>
                  <a:ext uri="{FF2B5EF4-FFF2-40B4-BE49-F238E27FC236}">
                    <a16:creationId xmlns:a16="http://schemas.microsoft.com/office/drawing/2014/main" id="{9B66CC08-E62D-71D3-6610-005E05BD097B}"/>
                  </a:ext>
                </a:extLst>
              </p:cNvPr>
              <p:cNvPicPr/>
              <p:nvPr/>
            </p:nvPicPr>
            <p:blipFill>
              <a:blip r:embed="rId6" cstate="print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2202433" y="6958084"/>
                <a:ext cx="318308" cy="145050"/>
              </a:xfrm>
              <a:prstGeom prst="rect">
                <a:avLst/>
              </a:prstGeom>
            </p:spPr>
          </p:pic>
          <p:sp>
            <p:nvSpPr>
              <p:cNvPr id="51" name="object 125">
                <a:extLst>
                  <a:ext uri="{FF2B5EF4-FFF2-40B4-BE49-F238E27FC236}">
                    <a16:creationId xmlns:a16="http://schemas.microsoft.com/office/drawing/2014/main" id="{18A7B960-907B-C2FA-D091-7772751BADF8}"/>
                  </a:ext>
                </a:extLst>
              </p:cNvPr>
              <p:cNvSpPr/>
              <p:nvPr/>
            </p:nvSpPr>
            <p:spPr>
              <a:xfrm>
                <a:off x="2119109" y="6807769"/>
                <a:ext cx="485804" cy="231458"/>
              </a:xfrm>
              <a:custGeom>
                <a:avLst/>
                <a:gdLst/>
                <a:ahLst/>
                <a:cxnLst/>
                <a:rect l="l" t="t" r="r" b="b"/>
                <a:pathLst>
                  <a:path w="331470" h="154305">
                    <a:moveTo>
                      <a:pt x="165446" y="125252"/>
                    </a:moveTo>
                    <a:lnTo>
                      <a:pt x="330882" y="63234"/>
                    </a:lnTo>
                    <a:lnTo>
                      <a:pt x="165446" y="0"/>
                    </a:lnTo>
                    <a:lnTo>
                      <a:pt x="0" y="63234"/>
                    </a:lnTo>
                    <a:lnTo>
                      <a:pt x="21250" y="71341"/>
                    </a:lnTo>
                    <a:lnTo>
                      <a:pt x="21250" y="145925"/>
                    </a:lnTo>
                    <a:lnTo>
                      <a:pt x="21250" y="150384"/>
                    </a:lnTo>
                    <a:lnTo>
                      <a:pt x="24665" y="154032"/>
                    </a:lnTo>
                    <a:lnTo>
                      <a:pt x="28839" y="154032"/>
                    </a:lnTo>
                    <a:lnTo>
                      <a:pt x="33013" y="154032"/>
                    </a:lnTo>
                    <a:lnTo>
                      <a:pt x="36428" y="150384"/>
                    </a:lnTo>
                    <a:lnTo>
                      <a:pt x="36428" y="145925"/>
                    </a:lnTo>
                    <a:lnTo>
                      <a:pt x="36428" y="77016"/>
                    </a:lnTo>
                    <a:lnTo>
                      <a:pt x="165446" y="125252"/>
                    </a:lnTo>
                    <a:close/>
                  </a:path>
                </a:pathLst>
              </a:custGeom>
              <a:ln w="46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2700"/>
              </a:p>
            </p:txBody>
          </p:sp>
        </p:grpSp>
        <p:sp>
          <p:nvSpPr>
            <p:cNvPr id="49" name="object 124">
              <a:extLst>
                <a:ext uri="{FF2B5EF4-FFF2-40B4-BE49-F238E27FC236}">
                  <a16:creationId xmlns:a16="http://schemas.microsoft.com/office/drawing/2014/main" id="{F17AA20E-2929-9165-3D85-5C5451F0A68D}"/>
                </a:ext>
              </a:extLst>
            </p:cNvPr>
            <p:cNvSpPr/>
            <p:nvPr/>
          </p:nvSpPr>
          <p:spPr>
            <a:xfrm>
              <a:off x="6919898" y="2454329"/>
              <a:ext cx="333036" cy="156937"/>
            </a:xfrm>
            <a:custGeom>
              <a:avLst/>
              <a:gdLst/>
              <a:ahLst/>
              <a:cxnLst/>
              <a:rect l="l" t="t" r="r" b="b"/>
              <a:pathLst>
                <a:path w="331470" h="154305">
                  <a:moveTo>
                    <a:pt x="165446" y="0"/>
                  </a:moveTo>
                  <a:lnTo>
                    <a:pt x="0" y="63234"/>
                  </a:lnTo>
                  <a:lnTo>
                    <a:pt x="21250" y="71341"/>
                  </a:lnTo>
                  <a:lnTo>
                    <a:pt x="21250" y="150384"/>
                  </a:lnTo>
                  <a:lnTo>
                    <a:pt x="24665" y="154032"/>
                  </a:lnTo>
                  <a:lnTo>
                    <a:pt x="33013" y="154032"/>
                  </a:lnTo>
                  <a:lnTo>
                    <a:pt x="36428" y="150384"/>
                  </a:lnTo>
                  <a:lnTo>
                    <a:pt x="36428" y="77016"/>
                  </a:lnTo>
                  <a:lnTo>
                    <a:pt x="165446" y="125252"/>
                  </a:lnTo>
                  <a:lnTo>
                    <a:pt x="330882" y="63234"/>
                  </a:lnTo>
                  <a:lnTo>
                    <a:pt x="165446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endParaRPr sz="2700" dirty="0"/>
            </a:p>
          </p:txBody>
        </p:sp>
      </p:grpSp>
      <p:pic>
        <p:nvPicPr>
          <p:cNvPr id="52" name="Picture 51" descr="A blue and black rectangle with white text&#10;&#10;Description automatically generated">
            <a:extLst>
              <a:ext uri="{FF2B5EF4-FFF2-40B4-BE49-F238E27FC236}">
                <a16:creationId xmlns:a16="http://schemas.microsoft.com/office/drawing/2014/main" id="{A7B43AC2-7438-F49E-2447-060C6D373FC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96" y="77165"/>
            <a:ext cx="1147801" cy="4922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10C6A93-D18F-907B-0829-6B85069F48E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5" b="3605"/>
          <a:stretch/>
        </p:blipFill>
        <p:spPr>
          <a:xfrm>
            <a:off x="535006" y="893927"/>
            <a:ext cx="4443555" cy="2289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939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3" grpId="0"/>
      <p:bldP spid="36" grpId="0"/>
      <p:bldP spid="38" grpId="0"/>
      <p:bldP spid="4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6707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2311</TotalTime>
  <Words>1651</Words>
  <Application>Microsoft Office PowerPoint</Application>
  <PresentationFormat>Widescreen</PresentationFormat>
  <Paragraphs>352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Aptos</vt:lpstr>
      <vt:lpstr>Aptos Display</vt:lpstr>
      <vt:lpstr>Arial</vt:lpstr>
      <vt:lpstr>Bahnschrift Light SemiCondensed</vt:lpstr>
      <vt:lpstr>Calibri</vt:lpstr>
      <vt:lpstr>Canva Sans 1</vt:lpstr>
      <vt:lpstr>Montserrat Bold</vt:lpstr>
      <vt:lpstr>Neue Montreal</vt:lpstr>
      <vt:lpstr>Roboto Condensed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Чулуунчимэг Алтангэрэл</dc:creator>
  <cp:lastModifiedBy>Alimaa</cp:lastModifiedBy>
  <cp:revision>158</cp:revision>
  <cp:lastPrinted>2025-06-26T01:56:20Z</cp:lastPrinted>
  <dcterms:created xsi:type="dcterms:W3CDTF">2024-06-10T07:26:26Z</dcterms:created>
  <dcterms:modified xsi:type="dcterms:W3CDTF">2025-06-26T03:42:25Z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2024-02-01T00:00:00Z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2024-06-10T00:00:00Z</vt:filetime>
  </property>
  <property fmtid="{D5CDD505-2E9C-101B-9397-08002B2CF9AE}" pid="5" name="Producer">
    <vt:lpwstr>Microsoft® PowerPoint® for Microsoft 365</vt:lpwstr>
  </property>
</Properties>
</file>